
<file path=[Content_Types].xml><?xml version="1.0" encoding="utf-8"?>
<Types xmlns="http://schemas.openxmlformats.org/package/2006/content-types">
  <Default Extension="xml" ContentType="application/xml"/>
  <Default Extension="bin" ContentType="application/vnd.openxmlformats-officedocument.oleObject"/>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vml" ContentType="application/vnd.openxmlformats-officedocument.vmlDrawing"/>
  <Default Extension="png" ContentType="image/png"/>
  <Default Extension="wmf" ContentType="image/x-w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2"/>
  </p:notesMasterIdLst>
  <p:handoutMasterIdLst>
    <p:handoutMasterId r:id="rId33"/>
  </p:handoutMasterIdLst>
  <p:sldIdLst>
    <p:sldId id="256" r:id="rId2"/>
    <p:sldId id="261" r:id="rId3"/>
    <p:sldId id="267" r:id="rId4"/>
    <p:sldId id="297" r:id="rId5"/>
    <p:sldId id="298" r:id="rId6"/>
    <p:sldId id="299" r:id="rId7"/>
    <p:sldId id="300" r:id="rId8"/>
    <p:sldId id="268" r:id="rId9"/>
    <p:sldId id="291" r:id="rId10"/>
    <p:sldId id="306" r:id="rId11"/>
    <p:sldId id="301" r:id="rId12"/>
    <p:sldId id="303" r:id="rId13"/>
    <p:sldId id="304" r:id="rId14"/>
    <p:sldId id="305" r:id="rId15"/>
    <p:sldId id="308" r:id="rId16"/>
    <p:sldId id="307" r:id="rId17"/>
    <p:sldId id="309" r:id="rId18"/>
    <p:sldId id="310" r:id="rId19"/>
    <p:sldId id="311" r:id="rId20"/>
    <p:sldId id="312" r:id="rId21"/>
    <p:sldId id="315" r:id="rId22"/>
    <p:sldId id="314" r:id="rId23"/>
    <p:sldId id="316" r:id="rId24"/>
    <p:sldId id="321" r:id="rId25"/>
    <p:sldId id="322" r:id="rId26"/>
    <p:sldId id="323" r:id="rId27"/>
    <p:sldId id="317" r:id="rId28"/>
    <p:sldId id="320" r:id="rId29"/>
    <p:sldId id="319" r:id="rId30"/>
    <p:sldId id="283"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6C88"/>
    <a:srgbClr val="E8F1FB"/>
    <a:srgbClr val="40A8C5"/>
    <a:srgbClr val="404040"/>
    <a:srgbClr val="F1E1CE"/>
    <a:srgbClr val="DDC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82" autoAdjust="0"/>
    <p:restoredTop sz="86378" autoAdjust="0"/>
  </p:normalViewPr>
  <p:slideViewPr>
    <p:cSldViewPr snapToGrid="0" snapToObjects="1">
      <p:cViewPr varScale="1">
        <p:scale>
          <a:sx n="129" d="100"/>
          <a:sy n="129" d="100"/>
        </p:scale>
        <p:origin x="232" y="2296"/>
      </p:cViewPr>
      <p:guideLst>
        <p:guide orient="horz" pos="2160"/>
        <p:guide pos="3840"/>
      </p:guideLst>
    </p:cSldViewPr>
  </p:slideViewPr>
  <p:outlineViewPr>
    <p:cViewPr>
      <p:scale>
        <a:sx n="33" d="100"/>
        <a:sy n="33" d="100"/>
      </p:scale>
      <p:origin x="0" y="-8880"/>
    </p:cViewPr>
  </p:outlineViewPr>
  <p:notesTextViewPr>
    <p:cViewPr>
      <p:scale>
        <a:sx n="1" d="1"/>
        <a:sy n="1" d="1"/>
      </p:scale>
      <p:origin x="0" y="0"/>
    </p:cViewPr>
  </p:notesTextViewPr>
  <p:notesViewPr>
    <p:cSldViewPr snapToGrid="0" snapToObjects="1">
      <p:cViewPr varScale="1">
        <p:scale>
          <a:sx n="172" d="100"/>
          <a:sy n="172" d="100"/>
        </p:scale>
        <p:origin x="5344" y="208"/>
      </p:cViewPr>
      <p:guideLst/>
    </p:cSldViewPr>
  </p:notes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notesMaster" Target="notesMasters/notes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handoutMaster" Target="handoutMasters/handoutMaster1.xml"/><Relationship Id="rId34" Type="http://schemas.openxmlformats.org/officeDocument/2006/relationships/presProps" Target="presProps.xml"/><Relationship Id="rId35" Type="http://schemas.openxmlformats.org/officeDocument/2006/relationships/viewProps" Target="viewProps.xml"/><Relationship Id="rId36" Type="http://schemas.openxmlformats.org/officeDocument/2006/relationships/theme" Target="theme/theme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package" Target="../embeddings/Microsoft_Excel-werkblad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nl-BE"/>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nl-NL"/>
        </a:p>
      </c:txPr>
    </c:title>
    <c:autoTitleDeleted val="0"/>
    <c:plotArea>
      <c:layout/>
      <c:pieChart>
        <c:varyColors val="1"/>
        <c:ser>
          <c:idx val="0"/>
          <c:order val="0"/>
          <c:tx>
            <c:strRef>
              <c:f>Blad1!$B$1</c:f>
              <c:strCache>
                <c:ptCount val="1"/>
                <c:pt idx="0">
                  <c:v>Verkoop</c:v>
                </c:pt>
              </c:strCache>
            </c:strRef>
          </c:tx>
          <c:explosion val="1"/>
          <c:dPt>
            <c:idx val="0"/>
            <c:bubble3D val="0"/>
            <c:spPr>
              <a:solidFill>
                <a:schemeClr val="accent1"/>
              </a:solidFill>
              <a:ln w="19050">
                <a:solidFill>
                  <a:schemeClr val="lt1"/>
                </a:solidFill>
              </a:ln>
              <a:effectLst/>
            </c:spPr>
          </c:dPt>
          <c:dPt>
            <c:idx val="1"/>
            <c:bubble3D val="0"/>
            <c:spPr>
              <a:solidFill>
                <a:schemeClr val="accent2"/>
              </a:solidFill>
              <a:ln w="19050">
                <a:solidFill>
                  <a:schemeClr val="lt1"/>
                </a:solidFill>
              </a:ln>
              <a:effectLst/>
            </c:spPr>
          </c:dPt>
          <c:dPt>
            <c:idx val="2"/>
            <c:bubble3D val="0"/>
            <c:spPr>
              <a:solidFill>
                <a:schemeClr val="accent3"/>
              </a:solidFill>
              <a:ln w="19050">
                <a:solidFill>
                  <a:schemeClr val="lt1"/>
                </a:solidFill>
              </a:ln>
              <a:effectLst/>
            </c:spPr>
          </c:dPt>
          <c:dPt>
            <c:idx val="3"/>
            <c:bubble3D val="0"/>
            <c:spPr>
              <a:solidFill>
                <a:schemeClr val="accent4"/>
              </a:solidFill>
              <a:ln w="19050">
                <a:solidFill>
                  <a:schemeClr val="lt1"/>
                </a:solidFill>
              </a:ln>
              <a:effectLst/>
            </c:spPr>
          </c:dPt>
          <c:cat>
            <c:strRef>
              <c:f>Blad1!$A$2:$A$5</c:f>
              <c:strCache>
                <c:ptCount val="4"/>
                <c:pt idx="0">
                  <c:v>1e kwrt</c:v>
                </c:pt>
                <c:pt idx="1">
                  <c:v>2e kwrt</c:v>
                </c:pt>
                <c:pt idx="2">
                  <c:v>3e kwrt</c:v>
                </c:pt>
                <c:pt idx="3">
                  <c:v>4e kwrt</c:v>
                </c:pt>
              </c:strCache>
            </c:strRef>
          </c:cat>
          <c:val>
            <c:numRef>
              <c:f>Blad1!$B$2:$B$5</c:f>
              <c:numCache>
                <c:formatCode>General</c:formatCode>
                <c:ptCount val="4"/>
                <c:pt idx="0">
                  <c:v>8.2</c:v>
                </c:pt>
                <c:pt idx="1">
                  <c:v>3.2</c:v>
                </c:pt>
                <c:pt idx="2">
                  <c:v>1.4</c:v>
                </c:pt>
                <c:pt idx="3">
                  <c:v>1.2</c:v>
                </c:pt>
              </c:numCache>
            </c:numRef>
          </c:val>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nl-NL"/>
        </a:p>
      </c:txPr>
    </c:legend>
    <c:plotVisOnly val="1"/>
    <c:dispBlanksAs val="gap"/>
    <c:showDLblsOverMax val="0"/>
  </c:chart>
  <c:spPr>
    <a:noFill/>
    <a:ln>
      <a:noFill/>
    </a:ln>
    <a:effectLst/>
  </c:spPr>
  <c:txPr>
    <a:bodyPr/>
    <a:lstStyle/>
    <a:p>
      <a:pPr>
        <a:defRPr/>
      </a:pPr>
      <a:endParaRPr lang="nl-NL"/>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 Id="rId2" Type="http://schemas.openxmlformats.org/officeDocument/2006/relationships/image" Target="../media/image6.wmf"/><Relationship Id="rId3"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 Id="rId2" Type="http://schemas.openxmlformats.org/officeDocument/2006/relationships/image" Target="../media/image6.wmf"/><Relationship Id="rId3"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494F349-F75D-8B4F-B44C-563416025ADA}" type="datetimeFigureOut">
              <a:rPr lang="nl-NL" smtClean="0"/>
              <a:t>27-04-16</a:t>
            </a:fld>
            <a:endParaRPr lang="nl-NL"/>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2908F33-4665-354C-96CD-91612004D034}" type="slidenum">
              <a:rPr lang="nl-NL" smtClean="0"/>
              <a:t>‹nr.›</a:t>
            </a:fld>
            <a:endParaRPr lang="nl-NL"/>
          </a:p>
        </p:txBody>
      </p:sp>
    </p:spTree>
    <p:extLst>
      <p:ext uri="{BB962C8B-B14F-4D97-AF65-F5344CB8AC3E}">
        <p14:creationId xmlns:p14="http://schemas.microsoft.com/office/powerpoint/2010/main" val="42480838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39E75A-098C-204E-B886-F3CF1F2B6C78}" type="datetimeFigureOut">
              <a:rPr lang="nl-NL" smtClean="0"/>
              <a:t>27-04-16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Klik om de tekststijl van het model te bewerken</a:t>
            </a:r>
          </a:p>
          <a:p>
            <a:pPr lvl="1"/>
            <a:r>
              <a:rPr lang="en-US" smtClean="0"/>
              <a:t>Tweede niveau</a:t>
            </a:r>
          </a:p>
          <a:p>
            <a:pPr lvl="2"/>
            <a:r>
              <a:rPr lang="en-US" smtClean="0"/>
              <a:t>Derde niveau</a:t>
            </a:r>
          </a:p>
          <a:p>
            <a:pPr lvl="3"/>
            <a:r>
              <a:rPr lang="en-US" smtClean="0"/>
              <a:t>Vierde niveau</a:t>
            </a:r>
          </a:p>
          <a:p>
            <a:pPr lvl="4"/>
            <a:r>
              <a:rPr lang="en-US" smtClean="0"/>
              <a:t>Vijfde niveau</a:t>
            </a:r>
            <a:endParaRPr lang="nl-NL"/>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73A3B34-9960-5842-8208-A25AC827FD55}" type="slidenum">
              <a:rPr lang="nl-NL" smtClean="0"/>
              <a:t>‹nr.›</a:t>
            </a:fld>
            <a:endParaRPr lang="nl-NL"/>
          </a:p>
        </p:txBody>
      </p:sp>
    </p:spTree>
    <p:extLst>
      <p:ext uri="{BB962C8B-B14F-4D97-AF65-F5344CB8AC3E}">
        <p14:creationId xmlns:p14="http://schemas.microsoft.com/office/powerpoint/2010/main" val="9139408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1</a:t>
            </a:fld>
            <a:endParaRPr lang="nl-NL"/>
          </a:p>
        </p:txBody>
      </p:sp>
    </p:spTree>
    <p:extLst>
      <p:ext uri="{BB962C8B-B14F-4D97-AF65-F5344CB8AC3E}">
        <p14:creationId xmlns:p14="http://schemas.microsoft.com/office/powerpoint/2010/main" val="1637687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12</a:t>
            </a:fld>
            <a:endParaRPr lang="nl-NL"/>
          </a:p>
        </p:txBody>
      </p:sp>
    </p:spTree>
    <p:extLst>
      <p:ext uri="{BB962C8B-B14F-4D97-AF65-F5344CB8AC3E}">
        <p14:creationId xmlns:p14="http://schemas.microsoft.com/office/powerpoint/2010/main" val="17292279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13</a:t>
            </a:fld>
            <a:endParaRPr lang="nl-NL"/>
          </a:p>
        </p:txBody>
      </p:sp>
    </p:spTree>
    <p:extLst>
      <p:ext uri="{BB962C8B-B14F-4D97-AF65-F5344CB8AC3E}">
        <p14:creationId xmlns:p14="http://schemas.microsoft.com/office/powerpoint/2010/main" val="14527132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15</a:t>
            </a:fld>
            <a:endParaRPr lang="nl-NL"/>
          </a:p>
        </p:txBody>
      </p:sp>
    </p:spTree>
    <p:extLst>
      <p:ext uri="{BB962C8B-B14F-4D97-AF65-F5344CB8AC3E}">
        <p14:creationId xmlns:p14="http://schemas.microsoft.com/office/powerpoint/2010/main" val="109330795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16</a:t>
            </a:fld>
            <a:endParaRPr lang="nl-NL"/>
          </a:p>
        </p:txBody>
      </p:sp>
    </p:spTree>
    <p:extLst>
      <p:ext uri="{BB962C8B-B14F-4D97-AF65-F5344CB8AC3E}">
        <p14:creationId xmlns:p14="http://schemas.microsoft.com/office/powerpoint/2010/main" val="10731372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17</a:t>
            </a:fld>
            <a:endParaRPr lang="nl-NL"/>
          </a:p>
        </p:txBody>
      </p:sp>
    </p:spTree>
    <p:extLst>
      <p:ext uri="{BB962C8B-B14F-4D97-AF65-F5344CB8AC3E}">
        <p14:creationId xmlns:p14="http://schemas.microsoft.com/office/powerpoint/2010/main" val="81553201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18</a:t>
            </a:fld>
            <a:endParaRPr lang="nl-NL"/>
          </a:p>
        </p:txBody>
      </p:sp>
    </p:spTree>
    <p:extLst>
      <p:ext uri="{BB962C8B-B14F-4D97-AF65-F5344CB8AC3E}">
        <p14:creationId xmlns:p14="http://schemas.microsoft.com/office/powerpoint/2010/main" val="34050880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20</a:t>
            </a:fld>
            <a:endParaRPr lang="nl-NL"/>
          </a:p>
        </p:txBody>
      </p:sp>
    </p:spTree>
    <p:extLst>
      <p:ext uri="{BB962C8B-B14F-4D97-AF65-F5344CB8AC3E}">
        <p14:creationId xmlns:p14="http://schemas.microsoft.com/office/powerpoint/2010/main" val="6195331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21</a:t>
            </a:fld>
            <a:endParaRPr lang="nl-NL"/>
          </a:p>
        </p:txBody>
      </p:sp>
    </p:spTree>
    <p:extLst>
      <p:ext uri="{BB962C8B-B14F-4D97-AF65-F5344CB8AC3E}">
        <p14:creationId xmlns:p14="http://schemas.microsoft.com/office/powerpoint/2010/main" val="174737685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22</a:t>
            </a:fld>
            <a:endParaRPr lang="nl-NL"/>
          </a:p>
        </p:txBody>
      </p:sp>
    </p:spTree>
    <p:extLst>
      <p:ext uri="{BB962C8B-B14F-4D97-AF65-F5344CB8AC3E}">
        <p14:creationId xmlns:p14="http://schemas.microsoft.com/office/powerpoint/2010/main" val="1737839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23</a:t>
            </a:fld>
            <a:endParaRPr lang="nl-NL"/>
          </a:p>
        </p:txBody>
      </p:sp>
    </p:spTree>
    <p:extLst>
      <p:ext uri="{BB962C8B-B14F-4D97-AF65-F5344CB8AC3E}">
        <p14:creationId xmlns:p14="http://schemas.microsoft.com/office/powerpoint/2010/main" val="2028121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3</a:t>
            </a:fld>
            <a:endParaRPr lang="nl-NL"/>
          </a:p>
        </p:txBody>
      </p:sp>
    </p:spTree>
    <p:extLst>
      <p:ext uri="{BB962C8B-B14F-4D97-AF65-F5344CB8AC3E}">
        <p14:creationId xmlns:p14="http://schemas.microsoft.com/office/powerpoint/2010/main" val="6871949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24</a:t>
            </a:fld>
            <a:endParaRPr lang="nl-NL"/>
          </a:p>
        </p:txBody>
      </p:sp>
    </p:spTree>
    <p:extLst>
      <p:ext uri="{BB962C8B-B14F-4D97-AF65-F5344CB8AC3E}">
        <p14:creationId xmlns:p14="http://schemas.microsoft.com/office/powerpoint/2010/main" val="9474363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25</a:t>
            </a:fld>
            <a:endParaRPr lang="nl-NL"/>
          </a:p>
        </p:txBody>
      </p:sp>
    </p:spTree>
    <p:extLst>
      <p:ext uri="{BB962C8B-B14F-4D97-AF65-F5344CB8AC3E}">
        <p14:creationId xmlns:p14="http://schemas.microsoft.com/office/powerpoint/2010/main" val="109539372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26</a:t>
            </a:fld>
            <a:endParaRPr lang="nl-NL"/>
          </a:p>
        </p:txBody>
      </p:sp>
    </p:spTree>
    <p:extLst>
      <p:ext uri="{BB962C8B-B14F-4D97-AF65-F5344CB8AC3E}">
        <p14:creationId xmlns:p14="http://schemas.microsoft.com/office/powerpoint/2010/main" val="155851300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27</a:t>
            </a:fld>
            <a:endParaRPr lang="nl-NL"/>
          </a:p>
        </p:txBody>
      </p:sp>
    </p:spTree>
    <p:extLst>
      <p:ext uri="{BB962C8B-B14F-4D97-AF65-F5344CB8AC3E}">
        <p14:creationId xmlns:p14="http://schemas.microsoft.com/office/powerpoint/2010/main" val="10107324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28</a:t>
            </a:fld>
            <a:endParaRPr lang="nl-NL"/>
          </a:p>
        </p:txBody>
      </p:sp>
    </p:spTree>
    <p:extLst>
      <p:ext uri="{BB962C8B-B14F-4D97-AF65-F5344CB8AC3E}">
        <p14:creationId xmlns:p14="http://schemas.microsoft.com/office/powerpoint/2010/main" val="128349948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29</a:t>
            </a:fld>
            <a:endParaRPr lang="nl-NL"/>
          </a:p>
        </p:txBody>
      </p:sp>
    </p:spTree>
    <p:extLst>
      <p:ext uri="{BB962C8B-B14F-4D97-AF65-F5344CB8AC3E}">
        <p14:creationId xmlns:p14="http://schemas.microsoft.com/office/powerpoint/2010/main" val="12570006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4</a:t>
            </a:fld>
            <a:endParaRPr lang="nl-NL"/>
          </a:p>
        </p:txBody>
      </p:sp>
    </p:spTree>
    <p:extLst>
      <p:ext uri="{BB962C8B-B14F-4D97-AF65-F5344CB8AC3E}">
        <p14:creationId xmlns:p14="http://schemas.microsoft.com/office/powerpoint/2010/main" val="6430873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5</a:t>
            </a:fld>
            <a:endParaRPr lang="nl-NL"/>
          </a:p>
        </p:txBody>
      </p:sp>
    </p:spTree>
    <p:extLst>
      <p:ext uri="{BB962C8B-B14F-4D97-AF65-F5344CB8AC3E}">
        <p14:creationId xmlns:p14="http://schemas.microsoft.com/office/powerpoint/2010/main" val="9954711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6</a:t>
            </a:fld>
            <a:endParaRPr lang="nl-NL"/>
          </a:p>
        </p:txBody>
      </p:sp>
    </p:spTree>
    <p:extLst>
      <p:ext uri="{BB962C8B-B14F-4D97-AF65-F5344CB8AC3E}">
        <p14:creationId xmlns:p14="http://schemas.microsoft.com/office/powerpoint/2010/main" val="16476034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7</a:t>
            </a:fld>
            <a:endParaRPr lang="nl-NL"/>
          </a:p>
        </p:txBody>
      </p:sp>
    </p:spTree>
    <p:extLst>
      <p:ext uri="{BB962C8B-B14F-4D97-AF65-F5344CB8AC3E}">
        <p14:creationId xmlns:p14="http://schemas.microsoft.com/office/powerpoint/2010/main" val="16805323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9</a:t>
            </a:fld>
            <a:endParaRPr lang="nl-NL"/>
          </a:p>
        </p:txBody>
      </p:sp>
    </p:spTree>
    <p:extLst>
      <p:ext uri="{BB962C8B-B14F-4D97-AF65-F5344CB8AC3E}">
        <p14:creationId xmlns:p14="http://schemas.microsoft.com/office/powerpoint/2010/main" val="166399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10</a:t>
            </a:fld>
            <a:endParaRPr lang="nl-NL"/>
          </a:p>
        </p:txBody>
      </p:sp>
    </p:spTree>
    <p:extLst>
      <p:ext uri="{BB962C8B-B14F-4D97-AF65-F5344CB8AC3E}">
        <p14:creationId xmlns:p14="http://schemas.microsoft.com/office/powerpoint/2010/main" val="8100372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a:p>
        </p:txBody>
      </p:sp>
      <p:sp>
        <p:nvSpPr>
          <p:cNvPr id="4" name="Tijdelijke aanduiding voor dianummer 3"/>
          <p:cNvSpPr>
            <a:spLocks noGrp="1"/>
          </p:cNvSpPr>
          <p:nvPr>
            <p:ph type="sldNum" sz="quarter" idx="10"/>
          </p:nvPr>
        </p:nvSpPr>
        <p:spPr/>
        <p:txBody>
          <a:bodyPr/>
          <a:lstStyle/>
          <a:p>
            <a:fld id="{373A3B34-9960-5842-8208-A25AC827FD55}" type="slidenum">
              <a:rPr lang="nl-NL" smtClean="0"/>
              <a:t>11</a:t>
            </a:fld>
            <a:endParaRPr lang="nl-NL"/>
          </a:p>
        </p:txBody>
      </p:sp>
    </p:spTree>
    <p:extLst>
      <p:ext uri="{BB962C8B-B14F-4D97-AF65-F5344CB8AC3E}">
        <p14:creationId xmlns:p14="http://schemas.microsoft.com/office/powerpoint/2010/main" val="1295145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 Id="rId3" Type="http://schemas.openxmlformats.org/officeDocument/2006/relationships/image" Target="../media/image2.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chart" Target="../charts/chart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 Id="rId3"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rgbClr val="40A8C5"/>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rgbClr val="2D6C88"/>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1" y="1380068"/>
            <a:ext cx="8574622" cy="2616199"/>
          </a:xfrm>
        </p:spPr>
        <p:txBody>
          <a:bodyPr anchor="ctr">
            <a:normAutofit/>
          </a:bodyPr>
          <a:lstStyle>
            <a:lvl1pPr algn="r">
              <a:defRPr sz="4800">
                <a:solidFill>
                  <a:srgbClr val="404040"/>
                </a:solidFill>
                <a:effectLst/>
                <a:latin typeface="Chaparral Pro" charset="0"/>
                <a:ea typeface="Chaparral Pro" charset="0"/>
                <a:cs typeface="Chaparral Pro" charset="0"/>
              </a:defRPr>
            </a:lvl1pPr>
          </a:lstStyle>
          <a:p>
            <a:r>
              <a:rPr lang="nl-NL" noProof="0" dirty="0" smtClean="0"/>
              <a:t>Titelstijl van model bewerken</a:t>
            </a:r>
            <a:endParaRPr lang="nl-NL" noProof="0" dirty="0"/>
          </a:p>
        </p:txBody>
      </p:sp>
      <p:sp>
        <p:nvSpPr>
          <p:cNvPr id="3" name="Subtitle 2"/>
          <p:cNvSpPr>
            <a:spLocks noGrp="1"/>
          </p:cNvSpPr>
          <p:nvPr>
            <p:ph type="subTitle" idx="1"/>
          </p:nvPr>
        </p:nvSpPr>
        <p:spPr>
          <a:xfrm>
            <a:off x="4515377" y="3996267"/>
            <a:ext cx="6987645" cy="1388534"/>
          </a:xfrm>
          <a:prstGeom prst="rect">
            <a:avLst/>
          </a:prstGeom>
        </p:spPr>
        <p:txBody>
          <a:bodyPr anchor="t">
            <a:normAutofit/>
          </a:bodyPr>
          <a:lstStyle>
            <a:lvl1pPr marL="0" indent="0" algn="r">
              <a:buNone/>
              <a:defRPr sz="3200">
                <a:solidFill>
                  <a:srgbClr val="404040"/>
                </a:solidFill>
                <a:latin typeface="Chaparral Pro" charset="0"/>
                <a:ea typeface="Chaparral Pro" charset="0"/>
                <a:cs typeface="Chaparral Pro"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0" dirty="0" smtClean="0"/>
              <a:t>Klik om de ondertitelstijl van het model te bewerken</a:t>
            </a:r>
            <a:endParaRPr lang="nl-NL" noProof="0" dirty="0"/>
          </a:p>
        </p:txBody>
      </p:sp>
      <p:sp>
        <p:nvSpPr>
          <p:cNvPr id="4" name="Date Placeholder 3"/>
          <p:cNvSpPr>
            <a:spLocks noGrp="1"/>
          </p:cNvSpPr>
          <p:nvPr>
            <p:ph type="dt" sz="half" idx="10"/>
          </p:nvPr>
        </p:nvSpPr>
        <p:spPr>
          <a:xfrm>
            <a:off x="9653451" y="6173918"/>
            <a:ext cx="1849571" cy="365125"/>
          </a:xfrm>
          <a:prstGeom prst="rect">
            <a:avLst/>
          </a:prstGeom>
        </p:spPr>
        <p:txBody>
          <a:bodyPr/>
          <a:lstStyle>
            <a:lvl1pPr>
              <a:defRPr>
                <a:solidFill>
                  <a:srgbClr val="404040"/>
                </a:solidFill>
              </a:defRPr>
            </a:lvl1pPr>
          </a:lstStyle>
          <a:p>
            <a:fld id="{92AFFE3E-E9CF-364F-9791-24C6C60FE517}" type="datetime1">
              <a:rPr lang="nl-BE" smtClean="0"/>
              <a:t>27/04/16</a:t>
            </a:fld>
            <a:endParaRPr lang="en-US" dirty="0"/>
          </a:p>
        </p:txBody>
      </p:sp>
      <p:sp>
        <p:nvSpPr>
          <p:cNvPr id="5" name="Footer Placeholder 4"/>
          <p:cNvSpPr>
            <a:spLocks noGrp="1"/>
          </p:cNvSpPr>
          <p:nvPr>
            <p:ph type="ftr" sz="quarter" idx="11"/>
          </p:nvPr>
        </p:nvSpPr>
        <p:spPr>
          <a:xfrm>
            <a:off x="5479870" y="6173917"/>
            <a:ext cx="3873136" cy="365125"/>
          </a:xfrm>
        </p:spPr>
        <p:txBody>
          <a:bodyPr/>
          <a:lstStyle>
            <a:lvl1pPr algn="ctr">
              <a:defRPr sz="1200"/>
            </a:lvl1pPr>
          </a:lstStyle>
          <a:p>
            <a:endParaRPr lang="en-US" dirty="0"/>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71146" y="291561"/>
            <a:ext cx="3131876" cy="841692"/>
          </a:xfrm>
          <a:prstGeom prst="rect">
            <a:avLst/>
          </a:prstGeom>
        </p:spPr>
      </p:pic>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Titelstijl van model bewerken</a:t>
            </a:r>
            <a:endParaRPr lang="en-US" dirty="0"/>
          </a:p>
        </p:txBody>
      </p:sp>
      <p:sp>
        <p:nvSpPr>
          <p:cNvPr id="3" name="Text Placeholder 2"/>
          <p:cNvSpPr>
            <a:spLocks noGrp="1"/>
          </p:cNvSpPr>
          <p:nvPr>
            <p:ph type="body" idx="1" hasCustomPrompt="1"/>
          </p:nvPr>
        </p:nvSpPr>
        <p:spPr>
          <a:xfrm>
            <a:off x="1576236" y="1580991"/>
            <a:ext cx="4803130" cy="576262"/>
          </a:xfrm>
          <a:prstGeom prst="rect">
            <a:avLst/>
          </a:prstGeo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smtClean="0"/>
              <a:t>Klik</a:t>
            </a:r>
            <a:r>
              <a:rPr lang="en-US" dirty="0" smtClean="0"/>
              <a:t> om </a:t>
            </a:r>
            <a:r>
              <a:rPr lang="en-US" dirty="0" err="1" smtClean="0"/>
              <a:t>te</a:t>
            </a:r>
            <a:r>
              <a:rPr lang="en-US" dirty="0" smtClean="0"/>
              <a:t> </a:t>
            </a:r>
            <a:r>
              <a:rPr lang="en-US" dirty="0" err="1" smtClean="0"/>
              <a:t>bewerken</a:t>
            </a:r>
            <a:endParaRPr lang="en-US" dirty="0" smtClean="0"/>
          </a:p>
        </p:txBody>
      </p:sp>
      <p:sp>
        <p:nvSpPr>
          <p:cNvPr id="4" name="Content Placeholder 3"/>
          <p:cNvSpPr>
            <a:spLocks noGrp="1"/>
          </p:cNvSpPr>
          <p:nvPr>
            <p:ph sz="half" idx="2"/>
          </p:nvPr>
        </p:nvSpPr>
        <p:spPr>
          <a:xfrm>
            <a:off x="1576235" y="2449286"/>
            <a:ext cx="4803131" cy="3341913"/>
          </a:xfrm>
          <a:prstGeom prst="rect">
            <a:avLst/>
          </a:prstGeo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err="1" smtClean="0"/>
              <a:t>Klik</a:t>
            </a:r>
            <a:r>
              <a:rPr lang="en-US" dirty="0" smtClean="0"/>
              <a:t> om de </a:t>
            </a:r>
            <a:r>
              <a:rPr lang="en-US" dirty="0" err="1" smtClean="0"/>
              <a:t>tekststijl</a:t>
            </a:r>
            <a:r>
              <a:rPr lang="en-US" dirty="0" smtClean="0"/>
              <a:t> van het model </a:t>
            </a:r>
            <a:r>
              <a:rPr lang="en-US" dirty="0" err="1" smtClean="0"/>
              <a:t>te</a:t>
            </a:r>
            <a:r>
              <a:rPr lang="en-US" dirty="0" smtClean="0"/>
              <a:t> </a:t>
            </a:r>
            <a:r>
              <a:rPr lang="en-US" dirty="0" err="1" smtClean="0"/>
              <a:t>bewerken</a:t>
            </a:r>
            <a:endParaRPr lang="en-US" dirty="0" smtClean="0"/>
          </a:p>
          <a:p>
            <a:pPr lvl="1"/>
            <a:r>
              <a:rPr lang="en-US" dirty="0" err="1" smtClean="0"/>
              <a:t>Tweede</a:t>
            </a:r>
            <a:r>
              <a:rPr lang="en-US" dirty="0" smtClean="0"/>
              <a:t> </a:t>
            </a:r>
            <a:r>
              <a:rPr lang="en-US" dirty="0" err="1" smtClean="0"/>
              <a:t>niveau</a:t>
            </a:r>
            <a:endParaRPr lang="en-US" dirty="0" smtClean="0"/>
          </a:p>
          <a:p>
            <a:pPr lvl="2"/>
            <a:r>
              <a:rPr lang="en-US" dirty="0" err="1" smtClean="0"/>
              <a:t>Derde</a:t>
            </a:r>
            <a:r>
              <a:rPr lang="en-US" dirty="0" smtClean="0"/>
              <a:t> </a:t>
            </a:r>
            <a:r>
              <a:rPr lang="en-US" dirty="0" err="1" smtClean="0"/>
              <a:t>niveau</a:t>
            </a:r>
            <a:endParaRPr lang="en-US" dirty="0" smtClean="0"/>
          </a:p>
          <a:p>
            <a:pPr lvl="3"/>
            <a:r>
              <a:rPr lang="en-US" dirty="0" err="1" smtClean="0"/>
              <a:t>Vierde</a:t>
            </a:r>
            <a:r>
              <a:rPr lang="en-US" dirty="0" smtClean="0"/>
              <a:t> </a:t>
            </a:r>
            <a:r>
              <a:rPr lang="en-US" dirty="0" err="1" smtClean="0"/>
              <a:t>niveau</a:t>
            </a:r>
            <a:endParaRPr lang="en-US" dirty="0" smtClean="0"/>
          </a:p>
          <a:p>
            <a:pPr lvl="4"/>
            <a:r>
              <a:rPr lang="en-US" dirty="0" err="1" smtClean="0"/>
              <a:t>Vijfde</a:t>
            </a:r>
            <a:r>
              <a:rPr lang="en-US" dirty="0" smtClean="0"/>
              <a:t> </a:t>
            </a:r>
            <a:r>
              <a:rPr lang="en-US" dirty="0" err="1" smtClean="0"/>
              <a:t>niveau</a:t>
            </a:r>
            <a:endParaRPr lang="en-US" dirty="0"/>
          </a:p>
        </p:txBody>
      </p:sp>
      <p:sp>
        <p:nvSpPr>
          <p:cNvPr id="5" name="Text Placeholder 4"/>
          <p:cNvSpPr>
            <a:spLocks noGrp="1"/>
          </p:cNvSpPr>
          <p:nvPr>
            <p:ph type="body" sz="quarter" idx="3" hasCustomPrompt="1"/>
          </p:nvPr>
        </p:nvSpPr>
        <p:spPr>
          <a:xfrm>
            <a:off x="6607967" y="1580991"/>
            <a:ext cx="4895055" cy="576262"/>
          </a:xfrm>
          <a:prstGeom prst="rect">
            <a:avLst/>
          </a:prstGeo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err="1" smtClean="0"/>
              <a:t>Klik</a:t>
            </a:r>
            <a:r>
              <a:rPr lang="en-US" dirty="0" smtClean="0"/>
              <a:t> om </a:t>
            </a:r>
            <a:r>
              <a:rPr lang="en-US" dirty="0" err="1" smtClean="0"/>
              <a:t>bewerken</a:t>
            </a:r>
            <a:endParaRPr lang="en-US" dirty="0" smtClean="0"/>
          </a:p>
        </p:txBody>
      </p:sp>
      <p:sp>
        <p:nvSpPr>
          <p:cNvPr id="6" name="Content Placeholder 5"/>
          <p:cNvSpPr>
            <a:spLocks noGrp="1"/>
          </p:cNvSpPr>
          <p:nvPr>
            <p:ph sz="quarter" idx="4"/>
          </p:nvPr>
        </p:nvSpPr>
        <p:spPr>
          <a:xfrm>
            <a:off x="6607967" y="2449286"/>
            <a:ext cx="4895056" cy="3341913"/>
          </a:xfrm>
          <a:prstGeom prst="rect">
            <a:avLst/>
          </a:prstGeo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dirty="0" err="1" smtClean="0"/>
              <a:t>Klik</a:t>
            </a:r>
            <a:r>
              <a:rPr lang="en-US" dirty="0" smtClean="0"/>
              <a:t> om de </a:t>
            </a:r>
            <a:r>
              <a:rPr lang="en-US" dirty="0" err="1" smtClean="0"/>
              <a:t>tekststijl</a:t>
            </a:r>
            <a:r>
              <a:rPr lang="en-US" dirty="0" smtClean="0"/>
              <a:t> van het model </a:t>
            </a:r>
            <a:r>
              <a:rPr lang="en-US" dirty="0" err="1" smtClean="0"/>
              <a:t>te</a:t>
            </a:r>
            <a:r>
              <a:rPr lang="en-US" dirty="0" smtClean="0"/>
              <a:t> </a:t>
            </a:r>
            <a:r>
              <a:rPr lang="en-US" dirty="0" err="1" smtClean="0"/>
              <a:t>bewerken</a:t>
            </a:r>
            <a:endParaRPr lang="en-US" dirty="0" smtClean="0"/>
          </a:p>
          <a:p>
            <a:pPr lvl="1"/>
            <a:r>
              <a:rPr lang="en-US" dirty="0" err="1" smtClean="0"/>
              <a:t>Tweede</a:t>
            </a:r>
            <a:r>
              <a:rPr lang="en-US" dirty="0" smtClean="0"/>
              <a:t> </a:t>
            </a:r>
            <a:r>
              <a:rPr lang="en-US" dirty="0" err="1" smtClean="0"/>
              <a:t>niveau</a:t>
            </a:r>
            <a:endParaRPr lang="en-US" dirty="0" smtClean="0"/>
          </a:p>
          <a:p>
            <a:pPr lvl="2"/>
            <a:r>
              <a:rPr lang="en-US" dirty="0" err="1" smtClean="0"/>
              <a:t>Derde</a:t>
            </a:r>
            <a:r>
              <a:rPr lang="en-US" dirty="0" smtClean="0"/>
              <a:t> </a:t>
            </a:r>
            <a:r>
              <a:rPr lang="en-US" dirty="0" err="1" smtClean="0"/>
              <a:t>niveau</a:t>
            </a:r>
            <a:endParaRPr lang="en-US" dirty="0" smtClean="0"/>
          </a:p>
          <a:p>
            <a:pPr lvl="3"/>
            <a:r>
              <a:rPr lang="en-US" dirty="0" err="1" smtClean="0"/>
              <a:t>Vierde</a:t>
            </a:r>
            <a:r>
              <a:rPr lang="en-US" dirty="0" smtClean="0"/>
              <a:t> </a:t>
            </a:r>
            <a:r>
              <a:rPr lang="en-US" dirty="0" err="1" smtClean="0"/>
              <a:t>niveau</a:t>
            </a:r>
            <a:endParaRPr lang="en-US" dirty="0" smtClean="0"/>
          </a:p>
          <a:p>
            <a:pPr lvl="4"/>
            <a:r>
              <a:rPr lang="en-US" dirty="0" err="1" smtClean="0"/>
              <a:t>Vijfde</a:t>
            </a:r>
            <a:r>
              <a:rPr lang="en-US" dirty="0" smtClean="0"/>
              <a:t> </a:t>
            </a:r>
            <a:r>
              <a:rPr lang="en-US" dirty="0" err="1" smtClean="0"/>
              <a:t>niveau</a:t>
            </a:r>
            <a:endParaRPr lang="en-US" dirty="0"/>
          </a:p>
        </p:txBody>
      </p:sp>
      <p:sp>
        <p:nvSpPr>
          <p:cNvPr id="10" name="Footer Placeholder 4"/>
          <p:cNvSpPr>
            <a:spLocks noGrp="1"/>
          </p:cNvSpPr>
          <p:nvPr>
            <p:ph type="ftr" sz="quarter" idx="10"/>
          </p:nvPr>
        </p:nvSpPr>
        <p:spPr>
          <a:xfrm>
            <a:off x="1676401" y="6337076"/>
            <a:ext cx="2781209" cy="365125"/>
          </a:xfrm>
          <a:prstGeom prst="rect">
            <a:avLst/>
          </a:prstGeom>
        </p:spPr>
        <p:txBody>
          <a:bodyPr vert="horz" lIns="91440" tIns="45720" rIns="91440" bIns="45720" rtlCol="0" anchor="ctr"/>
          <a:lstStyle>
            <a:lvl1pPr algn="l">
              <a:defRPr sz="1400" b="0" i="0">
                <a:solidFill>
                  <a:schemeClr val="tx1"/>
                </a:solidFill>
                <a:effectLst/>
                <a:latin typeface="+mn-lt"/>
              </a:defRPr>
            </a:lvl1pPr>
          </a:lstStyle>
          <a:p>
            <a:endParaRPr lang="en-US" dirty="0"/>
          </a:p>
        </p:txBody>
      </p:sp>
      <p:sp>
        <p:nvSpPr>
          <p:cNvPr id="12" name="Slide Number Placeholder 5"/>
          <p:cNvSpPr>
            <a:spLocks noGrp="1"/>
          </p:cNvSpPr>
          <p:nvPr>
            <p:ph type="sldNum" sz="quarter" idx="11"/>
          </p:nvPr>
        </p:nvSpPr>
        <p:spPr>
          <a:xfrm>
            <a:off x="10951856" y="6337076"/>
            <a:ext cx="551167" cy="365125"/>
          </a:xfrm>
          <a:prstGeom prst="rect">
            <a:avLst/>
          </a:prstGeom>
        </p:spPr>
        <p:txBody>
          <a:bodyPr vert="horz" lIns="91440" tIns="45720" rIns="91440" bIns="45720" rtlCol="0" anchor="b"/>
          <a:lstStyle>
            <a:lvl1pPr algn="r">
              <a:defRPr sz="1600" b="0" i="0">
                <a:solidFill>
                  <a:schemeClr val="tx1"/>
                </a:solidFill>
                <a:effectLst/>
                <a:latin typeface="+mn-lt"/>
              </a:defRPr>
            </a:lvl1pPr>
          </a:lstStyle>
          <a:p>
            <a:fld id="{D57F1E4F-1CFF-5643-939E-217C01CDF565}" type="slidenum">
              <a:rPr lang="en-US" smtClean="0"/>
              <a:pPr/>
              <a:t>‹nr.›</a:t>
            </a:fld>
            <a:endParaRPr lang="en-US" dirty="0"/>
          </a:p>
        </p:txBody>
      </p:sp>
      <p:sp>
        <p:nvSpPr>
          <p:cNvPr id="13" name="Date Placeholder 3"/>
          <p:cNvSpPr>
            <a:spLocks noGrp="1"/>
          </p:cNvSpPr>
          <p:nvPr>
            <p:ph type="dt" sz="half" idx="12"/>
          </p:nvPr>
        </p:nvSpPr>
        <p:spPr>
          <a:xfrm>
            <a:off x="9048459" y="6337076"/>
            <a:ext cx="1143000" cy="365125"/>
          </a:xfrm>
          <a:prstGeom prst="rect">
            <a:avLst/>
          </a:prstGeom>
        </p:spPr>
        <p:txBody>
          <a:bodyPr anchor="b"/>
          <a:lstStyle>
            <a:lvl1pPr algn="ctr">
              <a:defRPr sz="1600"/>
            </a:lvl1pPr>
          </a:lstStyle>
          <a:p>
            <a:fld id="{3DD39489-110B-7748-86D9-6AE82688F80F}" type="datetime1">
              <a:rPr lang="nl-BE" smtClean="0"/>
              <a:t>27/04/16</a:t>
            </a:fld>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Titelstijl van model bewerken</a:t>
            </a:r>
            <a:endParaRPr lang="en-US" dirty="0"/>
          </a:p>
        </p:txBody>
      </p:sp>
      <p:sp>
        <p:nvSpPr>
          <p:cNvPr id="6" name="Footer Placeholder 4"/>
          <p:cNvSpPr>
            <a:spLocks noGrp="1"/>
          </p:cNvSpPr>
          <p:nvPr>
            <p:ph type="ftr" sz="quarter" idx="3"/>
          </p:nvPr>
        </p:nvSpPr>
        <p:spPr>
          <a:xfrm>
            <a:off x="1676401" y="6337076"/>
            <a:ext cx="2781209" cy="365125"/>
          </a:xfrm>
          <a:prstGeom prst="rect">
            <a:avLst/>
          </a:prstGeom>
        </p:spPr>
        <p:txBody>
          <a:bodyPr vert="horz" lIns="91440" tIns="45720" rIns="91440" bIns="45720" rtlCol="0" anchor="ctr"/>
          <a:lstStyle>
            <a:lvl1pPr algn="l">
              <a:defRPr sz="1400" b="0" i="0">
                <a:solidFill>
                  <a:schemeClr val="tx1"/>
                </a:solidFill>
                <a:effectLst/>
                <a:latin typeface="+mn-lt"/>
              </a:defRPr>
            </a:lvl1pPr>
          </a:lstStyle>
          <a:p>
            <a:endParaRPr lang="en-US" dirty="0"/>
          </a:p>
        </p:txBody>
      </p:sp>
      <p:sp>
        <p:nvSpPr>
          <p:cNvPr id="8" name="Slide Number Placeholder 5"/>
          <p:cNvSpPr>
            <a:spLocks noGrp="1"/>
          </p:cNvSpPr>
          <p:nvPr>
            <p:ph type="sldNum" sz="quarter" idx="4"/>
          </p:nvPr>
        </p:nvSpPr>
        <p:spPr>
          <a:xfrm>
            <a:off x="10951856" y="6337076"/>
            <a:ext cx="551167" cy="365125"/>
          </a:xfrm>
          <a:prstGeom prst="rect">
            <a:avLst/>
          </a:prstGeom>
        </p:spPr>
        <p:txBody>
          <a:bodyPr vert="horz" lIns="91440" tIns="45720" rIns="91440" bIns="45720" rtlCol="0" anchor="b"/>
          <a:lstStyle>
            <a:lvl1pPr algn="r">
              <a:defRPr sz="1600" b="0" i="0">
                <a:solidFill>
                  <a:schemeClr val="tx1"/>
                </a:solidFill>
                <a:effectLst/>
                <a:latin typeface="+mn-lt"/>
              </a:defRPr>
            </a:lvl1pPr>
          </a:lstStyle>
          <a:p>
            <a:fld id="{D57F1E4F-1CFF-5643-939E-217C01CDF565}" type="slidenum">
              <a:rPr lang="en-US" smtClean="0"/>
              <a:pPr/>
              <a:t>‹nr.›</a:t>
            </a:fld>
            <a:endParaRPr lang="en-US" dirty="0"/>
          </a:p>
        </p:txBody>
      </p:sp>
      <p:sp>
        <p:nvSpPr>
          <p:cNvPr id="9" name="Date Placeholder 3"/>
          <p:cNvSpPr>
            <a:spLocks noGrp="1"/>
          </p:cNvSpPr>
          <p:nvPr>
            <p:ph type="dt" sz="half" idx="10"/>
          </p:nvPr>
        </p:nvSpPr>
        <p:spPr>
          <a:xfrm>
            <a:off x="9048459" y="6337076"/>
            <a:ext cx="1143000" cy="365125"/>
          </a:xfrm>
          <a:prstGeom prst="rect">
            <a:avLst/>
          </a:prstGeom>
        </p:spPr>
        <p:txBody>
          <a:bodyPr anchor="b"/>
          <a:lstStyle>
            <a:lvl1pPr algn="ctr">
              <a:defRPr sz="1600"/>
            </a:lvl1pPr>
          </a:lstStyle>
          <a:p>
            <a:fld id="{7E945D79-A7CB-2448-9F08-568F84BE751F}" type="datetime1">
              <a:rPr lang="nl-BE" smtClean="0"/>
              <a:t>27/04/16</a:t>
            </a:fld>
            <a:endParaRPr lang="en-US" dirty="0"/>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1484312" y="1600200"/>
            <a:ext cx="3549121" cy="1371600"/>
          </a:xfrm>
        </p:spPr>
        <p:txBody>
          <a:bodyPr anchor="b">
            <a:normAutofit/>
          </a:bodyPr>
          <a:lstStyle>
            <a:lvl1pPr algn="ctr">
              <a:defRPr sz="2400" b="0"/>
            </a:lvl1pPr>
          </a:lstStyle>
          <a:p>
            <a:r>
              <a:rPr lang="en-US" smtClean="0"/>
              <a:t>Titelstijl van model bewerken</a:t>
            </a:r>
            <a:endParaRPr lang="en-US" dirty="0"/>
          </a:p>
        </p:txBody>
      </p:sp>
      <p:sp>
        <p:nvSpPr>
          <p:cNvPr id="3" name="Content Placeholder 2"/>
          <p:cNvSpPr>
            <a:spLocks noGrp="1"/>
          </p:cNvSpPr>
          <p:nvPr>
            <p:ph idx="1"/>
          </p:nvPr>
        </p:nvSpPr>
        <p:spPr>
          <a:xfrm>
            <a:off x="5262033" y="685799"/>
            <a:ext cx="6240990" cy="5105401"/>
          </a:xfrm>
          <a:prstGeom prst="rect">
            <a:avLst/>
          </a:prstGeo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Klik om de tekststijl van het model te bewerken</a:t>
            </a:r>
          </a:p>
          <a:p>
            <a:pPr lvl="1"/>
            <a:r>
              <a:rPr lang="en-US" smtClean="0"/>
              <a:t>Tweede niveau</a:t>
            </a:r>
          </a:p>
          <a:p>
            <a:pPr lvl="2"/>
            <a:r>
              <a:rPr lang="en-US" smtClean="0"/>
              <a:t>Derde niveau</a:t>
            </a:r>
          </a:p>
          <a:p>
            <a:pPr lvl="3"/>
            <a:r>
              <a:rPr lang="en-US" smtClean="0"/>
              <a:t>Vierde niveau</a:t>
            </a:r>
          </a:p>
          <a:p>
            <a:pPr lvl="4"/>
            <a:r>
              <a:rPr lang="en-US" smtClean="0"/>
              <a:t>Vijfde niveau</a:t>
            </a:r>
            <a:endParaRPr lang="en-US" dirty="0"/>
          </a:p>
        </p:txBody>
      </p:sp>
      <p:sp>
        <p:nvSpPr>
          <p:cNvPr id="4" name="Text Placeholder 3"/>
          <p:cNvSpPr>
            <a:spLocks noGrp="1"/>
          </p:cNvSpPr>
          <p:nvPr>
            <p:ph type="body" sz="half" idx="2"/>
          </p:nvPr>
        </p:nvSpPr>
        <p:spPr>
          <a:xfrm>
            <a:off x="1484312" y="2971800"/>
            <a:ext cx="3549121" cy="1828800"/>
          </a:xfrm>
          <a:prstGeom prst="rect">
            <a:avLst/>
          </a:prstGeo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Klik om de tekststijl van het model te bewerken</a:t>
            </a:r>
          </a:p>
        </p:txBody>
      </p:sp>
      <p:sp>
        <p:nvSpPr>
          <p:cNvPr id="8" name="Footer Placeholder 4"/>
          <p:cNvSpPr>
            <a:spLocks noGrp="1"/>
          </p:cNvSpPr>
          <p:nvPr>
            <p:ph type="ftr" sz="quarter" idx="3"/>
          </p:nvPr>
        </p:nvSpPr>
        <p:spPr>
          <a:xfrm>
            <a:off x="1676401" y="6337076"/>
            <a:ext cx="2781209" cy="365125"/>
          </a:xfrm>
          <a:prstGeom prst="rect">
            <a:avLst/>
          </a:prstGeom>
        </p:spPr>
        <p:txBody>
          <a:bodyPr vert="horz" lIns="91440" tIns="45720" rIns="91440" bIns="45720" rtlCol="0" anchor="ctr"/>
          <a:lstStyle>
            <a:lvl1pPr algn="l">
              <a:defRPr sz="1400" b="0" i="0">
                <a:solidFill>
                  <a:schemeClr val="tx1"/>
                </a:solidFill>
                <a:effectLst/>
                <a:latin typeface="+mn-lt"/>
              </a:defRPr>
            </a:lvl1pPr>
          </a:lstStyle>
          <a:p>
            <a:endParaRPr lang="en-US" dirty="0"/>
          </a:p>
        </p:txBody>
      </p:sp>
      <p:sp>
        <p:nvSpPr>
          <p:cNvPr id="9" name="Slide Number Placeholder 5"/>
          <p:cNvSpPr>
            <a:spLocks noGrp="1"/>
          </p:cNvSpPr>
          <p:nvPr>
            <p:ph type="sldNum" sz="quarter" idx="4"/>
          </p:nvPr>
        </p:nvSpPr>
        <p:spPr>
          <a:xfrm>
            <a:off x="10951856" y="6337076"/>
            <a:ext cx="551167" cy="365125"/>
          </a:xfrm>
          <a:prstGeom prst="rect">
            <a:avLst/>
          </a:prstGeom>
        </p:spPr>
        <p:txBody>
          <a:bodyPr vert="horz" lIns="91440" tIns="45720" rIns="91440" bIns="45720" rtlCol="0" anchor="b"/>
          <a:lstStyle>
            <a:lvl1pPr algn="r">
              <a:defRPr sz="1600" b="0" i="0">
                <a:solidFill>
                  <a:schemeClr val="tx1"/>
                </a:solidFill>
                <a:effectLst/>
                <a:latin typeface="+mn-lt"/>
              </a:defRPr>
            </a:lvl1pPr>
          </a:lstStyle>
          <a:p>
            <a:fld id="{D57F1E4F-1CFF-5643-939E-217C01CDF565}" type="slidenum">
              <a:rPr lang="en-US" smtClean="0"/>
              <a:pPr/>
              <a:t>‹nr.›</a:t>
            </a:fld>
            <a:endParaRPr lang="en-US" dirty="0"/>
          </a:p>
        </p:txBody>
      </p:sp>
      <p:sp>
        <p:nvSpPr>
          <p:cNvPr id="10" name="Date Placeholder 3"/>
          <p:cNvSpPr>
            <a:spLocks noGrp="1"/>
          </p:cNvSpPr>
          <p:nvPr>
            <p:ph type="dt" sz="half" idx="10"/>
          </p:nvPr>
        </p:nvSpPr>
        <p:spPr>
          <a:xfrm>
            <a:off x="9048459" y="6337076"/>
            <a:ext cx="1143000" cy="365125"/>
          </a:xfrm>
          <a:prstGeom prst="rect">
            <a:avLst/>
          </a:prstGeom>
        </p:spPr>
        <p:txBody>
          <a:bodyPr anchor="b"/>
          <a:lstStyle>
            <a:lvl1pPr algn="ctr">
              <a:defRPr sz="1600"/>
            </a:lvl1pPr>
          </a:lstStyle>
          <a:p>
            <a:fld id="{2FA92FC0-C715-F842-BB3E-32A63565E516}" type="datetime1">
              <a:rPr lang="nl-BE" smtClean="0"/>
              <a:t>27/04/16</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indent="0" algn="l">
              <a:buFont typeface="+mj-lt"/>
              <a:buNone/>
              <a:defRPr>
                <a:solidFill>
                  <a:srgbClr val="404040"/>
                </a:solidFill>
                <a:latin typeface="Chaparral Pro" charset="0"/>
                <a:ea typeface="Chaparral Pro" charset="0"/>
                <a:cs typeface="Chaparral Pro" charset="0"/>
              </a:defRPr>
            </a:lvl1pPr>
          </a:lstStyle>
          <a:p>
            <a:r>
              <a:rPr lang="nl-NL" noProof="0" dirty="0" smtClean="0"/>
              <a:t>Titelstijl van model bewerken</a:t>
            </a:r>
            <a:endParaRPr lang="nl-NL" noProof="0" dirty="0"/>
          </a:p>
        </p:txBody>
      </p:sp>
      <p:sp>
        <p:nvSpPr>
          <p:cNvPr id="10" name="Footer Placeholder 4"/>
          <p:cNvSpPr>
            <a:spLocks noGrp="1"/>
          </p:cNvSpPr>
          <p:nvPr>
            <p:ph type="ftr" sz="quarter" idx="3"/>
          </p:nvPr>
        </p:nvSpPr>
        <p:spPr>
          <a:xfrm>
            <a:off x="1676401" y="6337076"/>
            <a:ext cx="2781209" cy="365125"/>
          </a:xfrm>
          <a:prstGeom prst="rect">
            <a:avLst/>
          </a:prstGeom>
        </p:spPr>
        <p:txBody>
          <a:bodyPr vert="horz" lIns="91440" tIns="45720" rIns="91440" bIns="45720" rtlCol="0" anchor="ctr"/>
          <a:lstStyle>
            <a:lvl1pPr algn="l">
              <a:defRPr sz="1400" b="0" i="0">
                <a:solidFill>
                  <a:schemeClr val="tx1"/>
                </a:solidFill>
                <a:effectLst/>
                <a:latin typeface="+mn-lt"/>
              </a:defRPr>
            </a:lvl1pPr>
          </a:lstStyle>
          <a:p>
            <a:endParaRPr lang="en-US" dirty="0"/>
          </a:p>
        </p:txBody>
      </p:sp>
      <p:sp>
        <p:nvSpPr>
          <p:cNvPr id="13" name="Slide Number Placeholder 5"/>
          <p:cNvSpPr>
            <a:spLocks noGrp="1"/>
          </p:cNvSpPr>
          <p:nvPr>
            <p:ph type="sldNum" sz="quarter" idx="4"/>
          </p:nvPr>
        </p:nvSpPr>
        <p:spPr>
          <a:xfrm>
            <a:off x="10951856" y="6337076"/>
            <a:ext cx="551167" cy="365125"/>
          </a:xfrm>
          <a:prstGeom prst="rect">
            <a:avLst/>
          </a:prstGeom>
        </p:spPr>
        <p:txBody>
          <a:bodyPr vert="horz" lIns="91440" tIns="45720" rIns="91440" bIns="45720" rtlCol="0" anchor="b"/>
          <a:lstStyle>
            <a:lvl1pPr algn="r">
              <a:defRPr sz="1600" b="0" i="0">
                <a:solidFill>
                  <a:schemeClr val="tx1"/>
                </a:solidFill>
                <a:effectLst/>
                <a:latin typeface="+mn-lt"/>
              </a:defRPr>
            </a:lvl1pPr>
          </a:lstStyle>
          <a:p>
            <a:fld id="{D57F1E4F-1CFF-5643-939E-217C01CDF565}" type="slidenum">
              <a:rPr lang="en-US" smtClean="0"/>
              <a:pPr/>
              <a:t>‹nr.›</a:t>
            </a:fld>
            <a:endParaRPr lang="en-US" dirty="0"/>
          </a:p>
        </p:txBody>
      </p:sp>
      <p:sp>
        <p:nvSpPr>
          <p:cNvPr id="14" name="Date Placeholder 3"/>
          <p:cNvSpPr>
            <a:spLocks noGrp="1"/>
          </p:cNvSpPr>
          <p:nvPr>
            <p:ph type="dt" sz="half" idx="2"/>
          </p:nvPr>
        </p:nvSpPr>
        <p:spPr>
          <a:xfrm>
            <a:off x="9048459" y="6337076"/>
            <a:ext cx="1143000" cy="365125"/>
          </a:xfrm>
          <a:prstGeom prst="rect">
            <a:avLst/>
          </a:prstGeom>
        </p:spPr>
        <p:txBody>
          <a:bodyPr anchor="b"/>
          <a:lstStyle>
            <a:lvl1pPr algn="ctr">
              <a:defRPr sz="1600"/>
            </a:lvl1pPr>
          </a:lstStyle>
          <a:p>
            <a:fld id="{533D8424-5509-6647-8145-3C8759CFD74B}" type="datetime1">
              <a:rPr lang="nl-BE" smtClean="0"/>
              <a:t>27/04/16</a:t>
            </a:fld>
            <a:endParaRPr lang="en-US" dirty="0"/>
          </a:p>
        </p:txBody>
      </p:sp>
      <p:sp>
        <p:nvSpPr>
          <p:cNvPr id="20" name="Content Placeholder 3"/>
          <p:cNvSpPr>
            <a:spLocks noGrp="1"/>
          </p:cNvSpPr>
          <p:nvPr>
            <p:ph sz="half" idx="10"/>
          </p:nvPr>
        </p:nvSpPr>
        <p:spPr>
          <a:xfrm>
            <a:off x="1676403" y="1612900"/>
            <a:ext cx="9826622" cy="4152900"/>
          </a:xfrm>
          <a:prstGeom prst="rect">
            <a:avLst/>
          </a:prstGeom>
        </p:spPr>
        <p:txBody>
          <a:bodyPr>
            <a:normAutofit/>
          </a:bodyPr>
          <a:lstStyle>
            <a:lvl1pPr>
              <a:buSzPct val="110000"/>
              <a:defRPr sz="2800"/>
            </a:lvl1pPr>
            <a:lvl2pPr>
              <a:buSzPct val="110000"/>
              <a:defRPr sz="2400"/>
            </a:lvl2pPr>
            <a:lvl3pPr>
              <a:buSzPct val="110000"/>
              <a:defRPr sz="2000"/>
            </a:lvl3pPr>
            <a:lvl4pPr>
              <a:buSzPct val="110000"/>
              <a:defRPr sz="1800"/>
            </a:lvl4pPr>
            <a:lvl5pPr>
              <a:buSzPct val="110000"/>
              <a:defRPr sz="1800"/>
            </a:lvl5pPr>
            <a:lvl6pPr>
              <a:defRPr sz="1200"/>
            </a:lvl6pPr>
            <a:lvl7pPr>
              <a:defRPr sz="1200"/>
            </a:lvl7pPr>
            <a:lvl8pPr>
              <a:defRPr sz="1200"/>
            </a:lvl8pPr>
            <a:lvl9pPr>
              <a:defRPr sz="1200"/>
            </a:lvl9pPr>
          </a:lstStyle>
          <a:p>
            <a:pPr lvl="0"/>
            <a:r>
              <a:rPr lang="nl-NL" noProof="0" dirty="0" smtClean="0"/>
              <a:t>Klik om de tekststijl van het model te bewerken</a:t>
            </a:r>
          </a:p>
          <a:p>
            <a:pPr lvl="1"/>
            <a:r>
              <a:rPr lang="nl-NL" noProof="0" dirty="0" smtClean="0"/>
              <a:t>Tweede niveau</a:t>
            </a:r>
          </a:p>
          <a:p>
            <a:pPr lvl="2"/>
            <a:r>
              <a:rPr lang="nl-NL" noProof="0" dirty="0" smtClean="0"/>
              <a:t>Derde niveau</a:t>
            </a:r>
          </a:p>
          <a:p>
            <a:pPr lvl="3"/>
            <a:r>
              <a:rPr lang="nl-NL" noProof="0" dirty="0" smtClean="0"/>
              <a:t>Vierde niveau</a:t>
            </a:r>
          </a:p>
          <a:p>
            <a:pPr lvl="4"/>
            <a:r>
              <a:rPr lang="nl-NL" noProof="0" dirty="0" smtClean="0"/>
              <a:t>Vijfde niveau</a:t>
            </a:r>
            <a:endParaRPr lang="nl-NL" noProof="0"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indent="0" algn="l">
              <a:buFont typeface="+mj-lt"/>
              <a:buNone/>
              <a:defRPr>
                <a:solidFill>
                  <a:srgbClr val="404040"/>
                </a:solidFill>
                <a:latin typeface="Chaparral Pro" charset="0"/>
                <a:ea typeface="Chaparral Pro" charset="0"/>
                <a:cs typeface="Chaparral Pro" charset="0"/>
              </a:defRPr>
            </a:lvl1pPr>
          </a:lstStyle>
          <a:p>
            <a:r>
              <a:rPr lang="nl-NL" noProof="0" dirty="0" smtClean="0"/>
              <a:t>Titelstijl van model bewerken</a:t>
            </a:r>
            <a:endParaRPr lang="nl-NL" noProof="0" dirty="0"/>
          </a:p>
        </p:txBody>
      </p:sp>
      <p:sp>
        <p:nvSpPr>
          <p:cNvPr id="10" name="Footer Placeholder 4"/>
          <p:cNvSpPr>
            <a:spLocks noGrp="1"/>
          </p:cNvSpPr>
          <p:nvPr>
            <p:ph type="ftr" sz="quarter" idx="3"/>
          </p:nvPr>
        </p:nvSpPr>
        <p:spPr>
          <a:xfrm>
            <a:off x="1676401" y="6286276"/>
            <a:ext cx="2781209" cy="365125"/>
          </a:xfrm>
          <a:prstGeom prst="rect">
            <a:avLst/>
          </a:prstGeom>
        </p:spPr>
        <p:txBody>
          <a:bodyPr vert="horz" lIns="91440" tIns="45720" rIns="91440" bIns="45720" rtlCol="0" anchor="ctr"/>
          <a:lstStyle>
            <a:lvl1pPr algn="l">
              <a:defRPr sz="1400" b="0" i="0">
                <a:solidFill>
                  <a:schemeClr val="tx1"/>
                </a:solidFill>
                <a:effectLst/>
                <a:latin typeface="+mn-lt"/>
              </a:defRPr>
            </a:lvl1pPr>
          </a:lstStyle>
          <a:p>
            <a:endParaRPr lang="en-US" dirty="0"/>
          </a:p>
        </p:txBody>
      </p:sp>
      <p:sp>
        <p:nvSpPr>
          <p:cNvPr id="13" name="Slide Number Placeholder 5"/>
          <p:cNvSpPr>
            <a:spLocks noGrp="1"/>
          </p:cNvSpPr>
          <p:nvPr>
            <p:ph type="sldNum" sz="quarter" idx="4"/>
          </p:nvPr>
        </p:nvSpPr>
        <p:spPr>
          <a:xfrm>
            <a:off x="10951856" y="6286276"/>
            <a:ext cx="551167" cy="365125"/>
          </a:xfrm>
          <a:prstGeom prst="rect">
            <a:avLst/>
          </a:prstGeom>
        </p:spPr>
        <p:txBody>
          <a:bodyPr vert="horz" lIns="91440" tIns="45720" rIns="91440" bIns="45720" rtlCol="0" anchor="b"/>
          <a:lstStyle>
            <a:lvl1pPr algn="r">
              <a:defRPr sz="1600" b="0" i="0">
                <a:solidFill>
                  <a:schemeClr val="tx1"/>
                </a:solidFill>
                <a:effectLst/>
                <a:latin typeface="+mn-lt"/>
              </a:defRPr>
            </a:lvl1pPr>
          </a:lstStyle>
          <a:p>
            <a:fld id="{D57F1E4F-1CFF-5643-939E-217C01CDF565}" type="slidenum">
              <a:rPr lang="en-US" smtClean="0"/>
              <a:pPr/>
              <a:t>‹nr.›</a:t>
            </a:fld>
            <a:endParaRPr lang="en-US" dirty="0"/>
          </a:p>
        </p:txBody>
      </p:sp>
      <p:sp>
        <p:nvSpPr>
          <p:cNvPr id="14" name="Date Placeholder 3"/>
          <p:cNvSpPr>
            <a:spLocks noGrp="1"/>
          </p:cNvSpPr>
          <p:nvPr>
            <p:ph type="dt" sz="half" idx="2"/>
          </p:nvPr>
        </p:nvSpPr>
        <p:spPr>
          <a:xfrm>
            <a:off x="9048459" y="6286276"/>
            <a:ext cx="1143000" cy="365125"/>
          </a:xfrm>
          <a:prstGeom prst="rect">
            <a:avLst/>
          </a:prstGeom>
        </p:spPr>
        <p:txBody>
          <a:bodyPr anchor="b"/>
          <a:lstStyle>
            <a:lvl1pPr algn="ctr">
              <a:defRPr sz="1600"/>
            </a:lvl1pPr>
          </a:lstStyle>
          <a:p>
            <a:fld id="{3BE50813-2F2C-564E-A28C-4D7647D51DBD}" type="datetime1">
              <a:rPr lang="nl-BE" smtClean="0"/>
              <a:t>27/04/16</a:t>
            </a:fld>
            <a:endParaRPr lang="en-US" dirty="0"/>
          </a:p>
        </p:txBody>
      </p:sp>
      <p:sp>
        <p:nvSpPr>
          <p:cNvPr id="9" name="AutoShape 32"/>
          <p:cNvSpPr>
            <a:spLocks noChangeArrowheads="1"/>
          </p:cNvSpPr>
          <p:nvPr userDrawn="1"/>
        </p:nvSpPr>
        <p:spPr bwMode="gray">
          <a:xfrm>
            <a:off x="1676401" y="1200150"/>
            <a:ext cx="3200399" cy="584200"/>
          </a:xfrm>
          <a:prstGeom prst="chevron">
            <a:avLst>
              <a:gd name="adj" fmla="val 34952"/>
            </a:avLst>
          </a:prstGeom>
          <a:solidFill>
            <a:srgbClr val="2D6C88"/>
          </a:solidFill>
          <a:ln w="12700" cap="rnd" algn="ctr">
            <a:noFill/>
            <a:miter lim="800000"/>
            <a:headEnd/>
            <a:tailEnd/>
          </a:ln>
        </p:spPr>
        <p:txBody>
          <a:bodyPr lIns="182880" anchor="ctr" anchorCtr="1"/>
          <a:lstStyle/>
          <a:p>
            <a:pPr algn="ctr">
              <a:lnSpc>
                <a:spcPct val="106000"/>
              </a:lnSpc>
              <a:defRPr/>
            </a:pPr>
            <a:r>
              <a:rPr lang="en-US" sz="1400" b="1" dirty="0">
                <a:solidFill>
                  <a:schemeClr val="bg1"/>
                </a:solidFill>
                <a:ea typeface="+mn-ea"/>
              </a:rPr>
              <a:t>Current regime</a:t>
            </a:r>
          </a:p>
        </p:txBody>
      </p:sp>
      <p:sp>
        <p:nvSpPr>
          <p:cNvPr id="11" name="AutoShape 33"/>
          <p:cNvSpPr>
            <a:spLocks noChangeArrowheads="1"/>
          </p:cNvSpPr>
          <p:nvPr userDrawn="1"/>
        </p:nvSpPr>
        <p:spPr bwMode="gray">
          <a:xfrm>
            <a:off x="5010151" y="1200150"/>
            <a:ext cx="3130549" cy="584200"/>
          </a:xfrm>
          <a:prstGeom prst="chevron">
            <a:avLst>
              <a:gd name="adj" fmla="val 34975"/>
            </a:avLst>
          </a:prstGeom>
          <a:solidFill>
            <a:srgbClr val="2D6C88"/>
          </a:solidFill>
          <a:ln w="12700" cap="rnd" algn="ctr">
            <a:noFill/>
            <a:miter lim="800000"/>
            <a:headEnd/>
            <a:tailEnd/>
          </a:ln>
        </p:spPr>
        <p:txBody>
          <a:bodyPr lIns="182880" anchor="ctr" anchorCtr="1"/>
          <a:lstStyle/>
          <a:p>
            <a:pPr algn="ctr">
              <a:lnSpc>
                <a:spcPct val="106000"/>
              </a:lnSpc>
              <a:defRPr/>
            </a:pPr>
            <a:r>
              <a:rPr lang="en-US" sz="1400" b="1" dirty="0">
                <a:solidFill>
                  <a:schemeClr val="bg1"/>
                </a:solidFill>
                <a:ea typeface="+mn-ea"/>
              </a:rPr>
              <a:t>Transitory regime</a:t>
            </a:r>
          </a:p>
        </p:txBody>
      </p:sp>
      <p:sp>
        <p:nvSpPr>
          <p:cNvPr id="12" name="AutoShape 34"/>
          <p:cNvSpPr>
            <a:spLocks noChangeArrowheads="1"/>
          </p:cNvSpPr>
          <p:nvPr userDrawn="1"/>
        </p:nvSpPr>
        <p:spPr bwMode="gray">
          <a:xfrm>
            <a:off x="8326439" y="1219200"/>
            <a:ext cx="2811462" cy="584200"/>
          </a:xfrm>
          <a:prstGeom prst="chevron">
            <a:avLst>
              <a:gd name="adj" fmla="val 34975"/>
            </a:avLst>
          </a:prstGeom>
          <a:solidFill>
            <a:srgbClr val="2D6C88"/>
          </a:solidFill>
          <a:ln w="12700" cap="rnd" algn="ctr">
            <a:noFill/>
            <a:miter lim="800000"/>
            <a:headEnd/>
            <a:tailEnd/>
          </a:ln>
        </p:spPr>
        <p:txBody>
          <a:bodyPr lIns="182880" anchor="ctr" anchorCtr="1"/>
          <a:lstStyle/>
          <a:p>
            <a:pPr algn="ctr">
              <a:lnSpc>
                <a:spcPct val="106000"/>
              </a:lnSpc>
              <a:defRPr/>
            </a:pPr>
            <a:r>
              <a:rPr lang="en-US" sz="1400" b="1" dirty="0">
                <a:solidFill>
                  <a:schemeClr val="bg1"/>
                </a:solidFill>
                <a:ea typeface="+mn-ea"/>
              </a:rPr>
              <a:t>To be regime</a:t>
            </a:r>
          </a:p>
        </p:txBody>
      </p:sp>
      <p:graphicFrame>
        <p:nvGraphicFramePr>
          <p:cNvPr id="8" name="Group 3"/>
          <p:cNvGraphicFramePr>
            <a:graphicFrameLocks noGrp="1"/>
          </p:cNvGraphicFramePr>
          <p:nvPr userDrawn="1">
            <p:extLst>
              <p:ext uri="{D42A27DB-BD31-4B8C-83A1-F6EECF244321}">
                <p14:modId xmlns:p14="http://schemas.microsoft.com/office/powerpoint/2010/main" val="3952274105"/>
              </p:ext>
            </p:extLst>
          </p:nvPr>
        </p:nvGraphicFramePr>
        <p:xfrm>
          <a:off x="1690688" y="1844675"/>
          <a:ext cx="9447213" cy="3955026"/>
        </p:xfrm>
        <a:graphic>
          <a:graphicData uri="http://schemas.openxmlformats.org/drawingml/2006/table">
            <a:tbl>
              <a:tblPr/>
              <a:tblGrid>
                <a:gridCol w="3149071"/>
                <a:gridCol w="3149071"/>
                <a:gridCol w="3149071"/>
              </a:tblGrid>
              <a:tr h="0">
                <a:tc>
                  <a:txBody>
                    <a:body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charset="0"/>
                        <a:buNone/>
                        <a:tabLst/>
                      </a:pPr>
                      <a:r>
                        <a:rPr kumimoji="0" lang="en-US" sz="1200" b="1" i="0" u="none" strike="noStrike" cap="none" normalizeH="0" baseline="0" dirty="0">
                          <a:ln>
                            <a:noFill/>
                          </a:ln>
                          <a:solidFill>
                            <a:schemeClr val="bg1"/>
                          </a:solidFill>
                          <a:effectLst/>
                          <a:latin typeface="Arial" charset="0"/>
                          <a:ea typeface="ＭＳ Ｐゴシック" charset="0"/>
                          <a:cs typeface="Arial" charset="0"/>
                        </a:rPr>
                        <a:t>Until 1/1/2011</a:t>
                      </a:r>
                    </a:p>
                  </a:txBody>
                  <a:tcPr marT="72000" marB="72000" anchor="ctr" horzOverflow="overflow">
                    <a:lnL>
                      <a:noFill/>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40A8C5"/>
                    </a:solidFill>
                  </a:tcPr>
                </a:tc>
                <a:tc>
                  <a:txBody>
                    <a:body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charset="0"/>
                        <a:buNone/>
                        <a:tabLst/>
                      </a:pPr>
                      <a:r>
                        <a:rPr kumimoji="0" lang="nl-BE" sz="1200" b="1" i="0" u="none" strike="noStrike" cap="none" normalizeH="0" baseline="0" dirty="0">
                          <a:ln>
                            <a:noFill/>
                          </a:ln>
                          <a:solidFill>
                            <a:schemeClr val="bg1"/>
                          </a:solidFill>
                          <a:effectLst/>
                          <a:latin typeface="Arial" charset="0"/>
                          <a:ea typeface="ＭＳ Ｐゴシック" charset="0"/>
                          <a:cs typeface="Arial" charset="0"/>
                        </a:rPr>
                        <a:t>From … until …</a:t>
                      </a:r>
                      <a:endParaRPr kumimoji="0" lang="en-US" sz="1200" b="1" i="0" u="none" strike="noStrike" cap="none" normalizeH="0" baseline="0" dirty="0">
                        <a:ln>
                          <a:noFill/>
                        </a:ln>
                        <a:solidFill>
                          <a:schemeClr val="bg1"/>
                        </a:solidFill>
                        <a:effectLst/>
                        <a:latin typeface="Arial" charset="0"/>
                        <a:ea typeface="ＭＳ Ｐゴシック" charset="0"/>
                        <a:cs typeface="Arial" charset="0"/>
                      </a:endParaRPr>
                    </a:p>
                  </a:txBody>
                  <a:tcPr marT="72000" marB="72000" anchor="ctr" horzOverflow="overflow">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40A8C5"/>
                    </a:solidFill>
                  </a:tcPr>
                </a:tc>
                <a:tc>
                  <a:txBody>
                    <a:bodyPr/>
                    <a:lstStyle/>
                    <a:p>
                      <a:pPr marL="0" marR="0" lvl="0" indent="0" algn="ctr" defTabSz="914400" rtl="0" eaLnBrk="1" fontAlgn="base" latinLnBrk="0" hangingPunct="1">
                        <a:lnSpc>
                          <a:spcPct val="106000"/>
                        </a:lnSpc>
                        <a:spcBef>
                          <a:spcPct val="50000"/>
                        </a:spcBef>
                        <a:spcAft>
                          <a:spcPct val="0"/>
                        </a:spcAft>
                        <a:buClr>
                          <a:schemeClr val="tx1"/>
                        </a:buClr>
                        <a:buSzTx/>
                        <a:buFont typeface="Wingdings 2" charset="0"/>
                        <a:buNone/>
                        <a:tabLst/>
                      </a:pPr>
                      <a:r>
                        <a:rPr kumimoji="0" lang="en-US" sz="1200" b="1" i="0" u="none" strike="noStrike" cap="none" normalizeH="0" baseline="0" dirty="0">
                          <a:ln>
                            <a:noFill/>
                          </a:ln>
                          <a:solidFill>
                            <a:schemeClr val="bg1"/>
                          </a:solidFill>
                          <a:effectLst/>
                          <a:latin typeface="Arial" charset="0"/>
                          <a:ea typeface="ＭＳ Ｐゴシック" charset="0"/>
                          <a:cs typeface="Arial" charset="0"/>
                        </a:rPr>
                        <a:t>As of 1/1/2011</a:t>
                      </a:r>
                    </a:p>
                  </a:txBody>
                  <a:tcPr marT="72000" marB="72000" anchor="ctr" horzOverflow="overflow">
                    <a:lnL w="19050" cap="flat" cmpd="sng" algn="ctr">
                      <a:noFill/>
                      <a:prstDash val="solid"/>
                      <a:round/>
                      <a:headEnd type="none" w="med" len="med"/>
                      <a:tailEnd type="none" w="med" len="med"/>
                    </a:lnL>
                    <a:lnR w="1905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solidFill>
                      <a:srgbClr val="40A8C5"/>
                    </a:solidFill>
                  </a:tcPr>
                </a:tc>
              </a:tr>
              <a:tr h="0">
                <a:tc>
                  <a:txBody>
                    <a:bodyPr/>
                    <a:lstStyle/>
                    <a:p>
                      <a:pPr marL="358775" marR="0" lvl="0" indent="-358775" algn="l" defTabSz="957263" rtl="0" eaLnBrk="0" fontAlgn="base" latinLnBrk="0" hangingPunct="0">
                        <a:lnSpc>
                          <a:spcPct val="100000"/>
                        </a:lnSpc>
                        <a:spcBef>
                          <a:spcPts val="1350"/>
                        </a:spcBef>
                        <a:spcAft>
                          <a:spcPct val="0"/>
                        </a:spcAft>
                        <a:buClrTx/>
                        <a:buSzTx/>
                        <a:buFont typeface="Arial" charset="0"/>
                        <a:buNone/>
                        <a:tabLst/>
                      </a:pPr>
                      <a:r>
                        <a:rPr kumimoji="0" lang="en-US" sz="1200" b="1" i="0" u="none" strike="noStrike" cap="none" normalizeH="0" baseline="0" dirty="0">
                          <a:ln>
                            <a:noFill/>
                          </a:ln>
                          <a:solidFill>
                            <a:srgbClr val="002776"/>
                          </a:solidFill>
                          <a:effectLst/>
                          <a:latin typeface="Arial" charset="0"/>
                          <a:ea typeface="ＭＳ Ｐゴシック" charset="0"/>
                          <a:cs typeface="Arial" charset="0"/>
                        </a:rPr>
                        <a:t>Heading</a:t>
                      </a:r>
                    </a:p>
                    <a:p>
                      <a:pPr marL="190500" marR="0" lvl="1" indent="-190500" algn="l" defTabSz="957263" rtl="0" eaLnBrk="0" fontAlgn="base" latinLnBrk="0" hangingPunct="0">
                        <a:lnSpc>
                          <a:spcPct val="100000"/>
                        </a:lnSpc>
                        <a:spcBef>
                          <a:spcPts val="1350"/>
                        </a:spcBef>
                        <a:spcAft>
                          <a:spcPct val="0"/>
                        </a:spcAft>
                        <a:buClrTx/>
                        <a:buSzTx/>
                        <a:buFont typeface="Arial" charset="0"/>
                        <a:buChar char="•"/>
                        <a:tabLst/>
                      </a:pPr>
                      <a:r>
                        <a:rPr kumimoji="0" lang="en-US" sz="1200" b="0" i="0" u="none" strike="noStrike" cap="none" normalizeH="0" baseline="0" dirty="0">
                          <a:ln>
                            <a:noFill/>
                          </a:ln>
                          <a:solidFill>
                            <a:srgbClr val="002776"/>
                          </a:solidFill>
                          <a:effectLst/>
                          <a:latin typeface="Arial" charset="0"/>
                          <a:ea typeface="ＭＳ Ｐゴシック" charset="0"/>
                          <a:cs typeface="Arial" charset="0"/>
                        </a:rPr>
                        <a:t>Bullet</a:t>
                      </a:r>
                    </a:p>
                    <a:p>
                      <a:pPr marL="373063" marR="0" lvl="2" indent="-182563" algn="l" defTabSz="957263" rtl="0" eaLnBrk="0" fontAlgn="base" latinLnBrk="0" hangingPunct="0">
                        <a:lnSpc>
                          <a:spcPct val="100000"/>
                        </a:lnSpc>
                        <a:spcBef>
                          <a:spcPts val="575"/>
                        </a:spcBef>
                        <a:spcAft>
                          <a:spcPct val="0"/>
                        </a:spcAft>
                        <a:buClrTx/>
                        <a:buSzTx/>
                        <a:buFont typeface="Arial" charset="0"/>
                        <a:buChar char="‒"/>
                        <a:tabLst/>
                      </a:pPr>
                      <a:r>
                        <a:rPr kumimoji="0" lang="en-US" sz="1200" b="0" i="0" u="none" strike="noStrike" cap="none" normalizeH="0" baseline="0" dirty="0">
                          <a:ln>
                            <a:noFill/>
                          </a:ln>
                          <a:solidFill>
                            <a:srgbClr val="002776"/>
                          </a:solidFill>
                          <a:effectLst/>
                          <a:latin typeface="Arial" charset="0"/>
                          <a:ea typeface="ＭＳ Ｐゴシック" charset="0"/>
                          <a:cs typeface="Arial" charset="0"/>
                        </a:rPr>
                        <a:t>Dash</a:t>
                      </a:r>
                    </a:p>
                    <a:p>
                      <a:pPr marL="565150" marR="0" lvl="3" indent="-190500" algn="l" defTabSz="957263" rtl="0" eaLnBrk="0" fontAlgn="base" latinLnBrk="0" hangingPunct="0">
                        <a:lnSpc>
                          <a:spcPct val="100000"/>
                        </a:lnSpc>
                        <a:spcBef>
                          <a:spcPts val="575"/>
                        </a:spcBef>
                        <a:spcAft>
                          <a:spcPct val="0"/>
                        </a:spcAft>
                        <a:buClrTx/>
                        <a:buSzTx/>
                        <a:buFont typeface="Arial" charset="0"/>
                        <a:buChar char="•"/>
                        <a:tabLst/>
                      </a:pPr>
                      <a:r>
                        <a:rPr kumimoji="0" lang="en-US" sz="1200" b="0" i="0" u="none" strike="noStrike" cap="none" normalizeH="0" baseline="0" dirty="0" err="1">
                          <a:ln>
                            <a:noFill/>
                          </a:ln>
                          <a:solidFill>
                            <a:srgbClr val="002776"/>
                          </a:solidFill>
                          <a:effectLst/>
                          <a:latin typeface="Arial" charset="0"/>
                          <a:ea typeface="ＭＳ Ｐゴシック" charset="0"/>
                          <a:cs typeface="Arial" charset="0"/>
                        </a:rPr>
                        <a:t>Subbullet</a:t>
                      </a:r>
                      <a:endParaRPr kumimoji="0" lang="en-US" sz="1200" b="0" i="0" u="none" strike="noStrike" cap="none" normalizeH="0" baseline="0" dirty="0">
                        <a:ln>
                          <a:noFill/>
                        </a:ln>
                        <a:solidFill>
                          <a:srgbClr val="002776"/>
                        </a:solidFill>
                        <a:effectLst/>
                        <a:latin typeface="Arial" charset="0"/>
                        <a:ea typeface="ＭＳ Ｐゴシック" charset="0"/>
                        <a:cs typeface="Arial" charset="0"/>
                      </a:endParaRPr>
                    </a:p>
                  </a:txBody>
                  <a:tcPr marL="66462" marR="66462" marT="72000" marB="72000"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358775" marR="0" lvl="0" indent="-358775" algn="l" defTabSz="957263" rtl="0" eaLnBrk="0" fontAlgn="base" latinLnBrk="0" hangingPunct="0">
                        <a:lnSpc>
                          <a:spcPct val="100000"/>
                        </a:lnSpc>
                        <a:spcBef>
                          <a:spcPts val="1350"/>
                        </a:spcBef>
                        <a:spcAft>
                          <a:spcPct val="0"/>
                        </a:spcAft>
                        <a:buClrTx/>
                        <a:buSzTx/>
                        <a:buFont typeface="Arial" charset="0"/>
                        <a:buNone/>
                        <a:tabLst/>
                      </a:pPr>
                      <a:r>
                        <a:rPr kumimoji="0" lang="en-US" sz="1200" b="1" i="0" u="none" strike="noStrike" cap="none" normalizeH="0" baseline="0" dirty="0">
                          <a:ln>
                            <a:noFill/>
                          </a:ln>
                          <a:solidFill>
                            <a:srgbClr val="002776"/>
                          </a:solidFill>
                          <a:effectLst/>
                          <a:latin typeface="Arial" charset="0"/>
                          <a:ea typeface="ＭＳ Ｐゴシック" charset="0"/>
                          <a:cs typeface="Arial" charset="0"/>
                        </a:rPr>
                        <a:t>Heading</a:t>
                      </a:r>
                    </a:p>
                    <a:p>
                      <a:pPr marL="190500" marR="0" lvl="1" indent="-190500" algn="l" defTabSz="957263" rtl="0" eaLnBrk="0" fontAlgn="base" latinLnBrk="0" hangingPunct="0">
                        <a:lnSpc>
                          <a:spcPct val="100000"/>
                        </a:lnSpc>
                        <a:spcBef>
                          <a:spcPts val="1350"/>
                        </a:spcBef>
                        <a:spcAft>
                          <a:spcPct val="0"/>
                        </a:spcAft>
                        <a:buClrTx/>
                        <a:buSzTx/>
                        <a:buFont typeface="Arial" charset="0"/>
                        <a:buChar char="•"/>
                        <a:tabLst/>
                      </a:pPr>
                      <a:r>
                        <a:rPr kumimoji="0" lang="en-US" sz="1200" b="0" i="0" u="none" strike="noStrike" cap="none" normalizeH="0" baseline="0" dirty="0">
                          <a:ln>
                            <a:noFill/>
                          </a:ln>
                          <a:solidFill>
                            <a:srgbClr val="002776"/>
                          </a:solidFill>
                          <a:effectLst/>
                          <a:latin typeface="Arial" charset="0"/>
                          <a:ea typeface="ＭＳ Ｐゴシック" charset="0"/>
                          <a:cs typeface="Arial" charset="0"/>
                        </a:rPr>
                        <a:t>Bullet</a:t>
                      </a:r>
                    </a:p>
                    <a:p>
                      <a:pPr marL="373063" marR="0" lvl="2" indent="-182563" algn="l" defTabSz="957263" rtl="0" eaLnBrk="0" fontAlgn="base" latinLnBrk="0" hangingPunct="0">
                        <a:lnSpc>
                          <a:spcPct val="100000"/>
                        </a:lnSpc>
                        <a:spcBef>
                          <a:spcPts val="575"/>
                        </a:spcBef>
                        <a:spcAft>
                          <a:spcPct val="0"/>
                        </a:spcAft>
                        <a:buClrTx/>
                        <a:buSzTx/>
                        <a:buFont typeface="Arial" charset="0"/>
                        <a:buChar char="‒"/>
                        <a:tabLst/>
                      </a:pPr>
                      <a:r>
                        <a:rPr kumimoji="0" lang="en-US" sz="1200" b="0" i="0" u="none" strike="noStrike" cap="none" normalizeH="0" baseline="0" dirty="0">
                          <a:ln>
                            <a:noFill/>
                          </a:ln>
                          <a:solidFill>
                            <a:srgbClr val="002776"/>
                          </a:solidFill>
                          <a:effectLst/>
                          <a:latin typeface="Arial" charset="0"/>
                          <a:ea typeface="ＭＳ Ｐゴシック" charset="0"/>
                          <a:cs typeface="Arial" charset="0"/>
                        </a:rPr>
                        <a:t>Dash</a:t>
                      </a:r>
                    </a:p>
                    <a:p>
                      <a:pPr marL="565150" marR="0" lvl="3" indent="-190500" algn="l" defTabSz="957263" rtl="0" eaLnBrk="0" fontAlgn="base" latinLnBrk="0" hangingPunct="0">
                        <a:lnSpc>
                          <a:spcPct val="100000"/>
                        </a:lnSpc>
                        <a:spcBef>
                          <a:spcPts val="575"/>
                        </a:spcBef>
                        <a:spcAft>
                          <a:spcPct val="0"/>
                        </a:spcAft>
                        <a:buClrTx/>
                        <a:buSzTx/>
                        <a:buFont typeface="Arial" charset="0"/>
                        <a:buChar char="•"/>
                        <a:tabLst/>
                      </a:pPr>
                      <a:r>
                        <a:rPr kumimoji="0" lang="en-US" sz="1200" b="0" i="0" u="none" strike="noStrike" cap="none" normalizeH="0" baseline="0" dirty="0" err="1">
                          <a:ln>
                            <a:noFill/>
                          </a:ln>
                          <a:solidFill>
                            <a:srgbClr val="002776"/>
                          </a:solidFill>
                          <a:effectLst/>
                          <a:latin typeface="Arial" charset="0"/>
                          <a:ea typeface="ＭＳ Ｐゴシック" charset="0"/>
                          <a:cs typeface="Arial" charset="0"/>
                        </a:rPr>
                        <a:t>Subbullet</a:t>
                      </a:r>
                      <a:endParaRPr kumimoji="0" lang="en-US" sz="1200" b="0" i="0" u="none" strike="noStrike" cap="none" normalizeH="0" baseline="0" dirty="0">
                        <a:ln>
                          <a:noFill/>
                        </a:ln>
                        <a:solidFill>
                          <a:srgbClr val="002776"/>
                        </a:solidFill>
                        <a:effectLst/>
                        <a:latin typeface="Arial" charset="0"/>
                        <a:ea typeface="ＭＳ Ｐゴシック" charset="0"/>
                        <a:cs typeface="Arial" charset="0"/>
                      </a:endParaRPr>
                    </a:p>
                  </a:txBody>
                  <a:tcPr marL="66462" marR="66462" marT="72000" marB="72000"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358775" marR="0" lvl="0" indent="-358775" algn="l" defTabSz="957263" rtl="0" eaLnBrk="0" fontAlgn="base" latinLnBrk="0" hangingPunct="0">
                        <a:lnSpc>
                          <a:spcPct val="100000"/>
                        </a:lnSpc>
                        <a:spcBef>
                          <a:spcPts val="1350"/>
                        </a:spcBef>
                        <a:spcAft>
                          <a:spcPct val="0"/>
                        </a:spcAft>
                        <a:buClrTx/>
                        <a:buSzTx/>
                        <a:buFont typeface="Arial" charset="0"/>
                        <a:buNone/>
                        <a:tabLst/>
                      </a:pPr>
                      <a:r>
                        <a:rPr kumimoji="0" lang="en-US" sz="1200" b="1" i="0" u="none" strike="noStrike" cap="none" normalizeH="0" baseline="0" dirty="0">
                          <a:ln>
                            <a:noFill/>
                          </a:ln>
                          <a:solidFill>
                            <a:srgbClr val="002776"/>
                          </a:solidFill>
                          <a:effectLst/>
                          <a:latin typeface="Arial" charset="0"/>
                          <a:ea typeface="ＭＳ Ｐゴシック" charset="0"/>
                          <a:cs typeface="Arial" charset="0"/>
                        </a:rPr>
                        <a:t>Heading</a:t>
                      </a:r>
                    </a:p>
                    <a:p>
                      <a:pPr marL="190500" marR="0" lvl="1" indent="-190500" algn="l" defTabSz="957263" rtl="0" eaLnBrk="0" fontAlgn="base" latinLnBrk="0" hangingPunct="0">
                        <a:lnSpc>
                          <a:spcPct val="100000"/>
                        </a:lnSpc>
                        <a:spcBef>
                          <a:spcPts val="1350"/>
                        </a:spcBef>
                        <a:spcAft>
                          <a:spcPct val="0"/>
                        </a:spcAft>
                        <a:buClrTx/>
                        <a:buSzTx/>
                        <a:buFont typeface="Arial" charset="0"/>
                        <a:buChar char="•"/>
                        <a:tabLst/>
                      </a:pPr>
                      <a:r>
                        <a:rPr kumimoji="0" lang="en-US" sz="1200" b="0" i="0" u="none" strike="noStrike" cap="none" normalizeH="0" baseline="0" dirty="0">
                          <a:ln>
                            <a:noFill/>
                          </a:ln>
                          <a:solidFill>
                            <a:srgbClr val="002776"/>
                          </a:solidFill>
                          <a:effectLst/>
                          <a:latin typeface="Arial" charset="0"/>
                          <a:ea typeface="ＭＳ Ｐゴシック" charset="0"/>
                          <a:cs typeface="Arial" charset="0"/>
                        </a:rPr>
                        <a:t>Bullet</a:t>
                      </a:r>
                    </a:p>
                    <a:p>
                      <a:pPr marL="373063" marR="0" lvl="2" indent="-182563" algn="l" defTabSz="957263" rtl="0" eaLnBrk="0" fontAlgn="base" latinLnBrk="0" hangingPunct="0">
                        <a:lnSpc>
                          <a:spcPct val="100000"/>
                        </a:lnSpc>
                        <a:spcBef>
                          <a:spcPts val="575"/>
                        </a:spcBef>
                        <a:spcAft>
                          <a:spcPct val="0"/>
                        </a:spcAft>
                        <a:buClrTx/>
                        <a:buSzTx/>
                        <a:buFont typeface="Arial" charset="0"/>
                        <a:buChar char="‒"/>
                        <a:tabLst/>
                      </a:pPr>
                      <a:r>
                        <a:rPr kumimoji="0" lang="en-US" sz="1200" b="0" i="0" u="none" strike="noStrike" cap="none" normalizeH="0" baseline="0" dirty="0">
                          <a:ln>
                            <a:noFill/>
                          </a:ln>
                          <a:solidFill>
                            <a:srgbClr val="002776"/>
                          </a:solidFill>
                          <a:effectLst/>
                          <a:latin typeface="Arial" charset="0"/>
                          <a:ea typeface="ＭＳ Ｐゴシック" charset="0"/>
                          <a:cs typeface="Arial" charset="0"/>
                        </a:rPr>
                        <a:t>Dash</a:t>
                      </a:r>
                    </a:p>
                    <a:p>
                      <a:pPr marL="565150" marR="0" lvl="3" indent="-190500" algn="l" defTabSz="957263" rtl="0" eaLnBrk="0" fontAlgn="base" latinLnBrk="0" hangingPunct="0">
                        <a:lnSpc>
                          <a:spcPct val="100000"/>
                        </a:lnSpc>
                        <a:spcBef>
                          <a:spcPts val="575"/>
                        </a:spcBef>
                        <a:spcAft>
                          <a:spcPct val="0"/>
                        </a:spcAft>
                        <a:buClrTx/>
                        <a:buSzTx/>
                        <a:buFont typeface="Arial" charset="0"/>
                        <a:buChar char="•"/>
                        <a:tabLst/>
                      </a:pPr>
                      <a:r>
                        <a:rPr kumimoji="0" lang="en-US" sz="1200" b="0" i="0" u="none" strike="noStrike" cap="none" normalizeH="0" baseline="0" dirty="0" err="1">
                          <a:ln>
                            <a:noFill/>
                          </a:ln>
                          <a:solidFill>
                            <a:srgbClr val="002776"/>
                          </a:solidFill>
                          <a:effectLst/>
                          <a:latin typeface="Arial" charset="0"/>
                          <a:ea typeface="ＭＳ Ｐゴシック" charset="0"/>
                          <a:cs typeface="Arial" charset="0"/>
                        </a:rPr>
                        <a:t>Subbullet</a:t>
                      </a:r>
                      <a:endParaRPr kumimoji="0" lang="en-US" sz="1200" b="0" i="0" u="none" strike="noStrike" cap="none" normalizeH="0" baseline="0" dirty="0">
                        <a:ln>
                          <a:noFill/>
                        </a:ln>
                        <a:solidFill>
                          <a:srgbClr val="002776"/>
                        </a:solidFill>
                        <a:effectLst/>
                        <a:latin typeface="Arial" charset="0"/>
                        <a:ea typeface="ＭＳ Ｐゴシック" charset="0"/>
                        <a:cs typeface="Arial" charset="0"/>
                      </a:endParaRPr>
                    </a:p>
                  </a:txBody>
                  <a:tcPr marL="66462" marR="66462" marT="72000" marB="72000"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r>
              <a:tr h="0">
                <a:tc>
                  <a:txBody>
                    <a:bodyPr/>
                    <a:lstStyle/>
                    <a:p>
                      <a:pPr marL="358775" marR="0" lvl="0" indent="-358775" algn="l" defTabSz="957263" rtl="0" eaLnBrk="0" fontAlgn="base" latinLnBrk="0" hangingPunct="0">
                        <a:lnSpc>
                          <a:spcPct val="100000"/>
                        </a:lnSpc>
                        <a:spcBef>
                          <a:spcPts val="1350"/>
                        </a:spcBef>
                        <a:spcAft>
                          <a:spcPct val="0"/>
                        </a:spcAft>
                        <a:buClrTx/>
                        <a:buSzTx/>
                        <a:buFont typeface="Arial" charset="0"/>
                        <a:buNone/>
                        <a:tabLst/>
                      </a:pPr>
                      <a:r>
                        <a:rPr kumimoji="0" lang="en-US" sz="1200" b="1" i="0" u="none" strike="noStrike" cap="none" normalizeH="0" baseline="0" dirty="0">
                          <a:ln>
                            <a:noFill/>
                          </a:ln>
                          <a:solidFill>
                            <a:srgbClr val="002776"/>
                          </a:solidFill>
                          <a:effectLst/>
                          <a:latin typeface="Arial" charset="0"/>
                          <a:ea typeface="ＭＳ Ｐゴシック" charset="0"/>
                          <a:cs typeface="Arial" charset="0"/>
                        </a:rPr>
                        <a:t>Heading</a:t>
                      </a:r>
                    </a:p>
                    <a:p>
                      <a:pPr marL="190500" marR="0" lvl="1" indent="-190500" algn="l" defTabSz="957263" rtl="0" eaLnBrk="0" fontAlgn="base" latinLnBrk="0" hangingPunct="0">
                        <a:lnSpc>
                          <a:spcPct val="100000"/>
                        </a:lnSpc>
                        <a:spcBef>
                          <a:spcPts val="1350"/>
                        </a:spcBef>
                        <a:spcAft>
                          <a:spcPct val="0"/>
                        </a:spcAft>
                        <a:buClrTx/>
                        <a:buSzTx/>
                        <a:buFont typeface="Arial" charset="0"/>
                        <a:buChar char="•"/>
                        <a:tabLst/>
                      </a:pPr>
                      <a:r>
                        <a:rPr kumimoji="0" lang="en-US" sz="1200" b="0" i="0" u="none" strike="noStrike" cap="none" normalizeH="0" baseline="0" dirty="0">
                          <a:ln>
                            <a:noFill/>
                          </a:ln>
                          <a:solidFill>
                            <a:srgbClr val="002776"/>
                          </a:solidFill>
                          <a:effectLst/>
                          <a:latin typeface="Arial" charset="0"/>
                          <a:ea typeface="ＭＳ Ｐゴシック" charset="0"/>
                          <a:cs typeface="Arial" charset="0"/>
                        </a:rPr>
                        <a:t>Bullet</a:t>
                      </a:r>
                    </a:p>
                    <a:p>
                      <a:pPr marL="373063" marR="0" lvl="2" indent="-182563" algn="l" defTabSz="957263" rtl="0" eaLnBrk="0" fontAlgn="base" latinLnBrk="0" hangingPunct="0">
                        <a:lnSpc>
                          <a:spcPct val="100000"/>
                        </a:lnSpc>
                        <a:spcBef>
                          <a:spcPts val="575"/>
                        </a:spcBef>
                        <a:spcAft>
                          <a:spcPct val="0"/>
                        </a:spcAft>
                        <a:buClrTx/>
                        <a:buSzTx/>
                        <a:buFont typeface="Arial" charset="0"/>
                        <a:buChar char="‒"/>
                        <a:tabLst/>
                      </a:pPr>
                      <a:r>
                        <a:rPr kumimoji="0" lang="en-US" sz="1200" b="0" i="0" u="none" strike="noStrike" cap="none" normalizeH="0" baseline="0" dirty="0">
                          <a:ln>
                            <a:noFill/>
                          </a:ln>
                          <a:solidFill>
                            <a:srgbClr val="002776"/>
                          </a:solidFill>
                          <a:effectLst/>
                          <a:latin typeface="Arial" charset="0"/>
                          <a:ea typeface="ＭＳ Ｐゴシック" charset="0"/>
                          <a:cs typeface="Arial" charset="0"/>
                        </a:rPr>
                        <a:t>Dash</a:t>
                      </a:r>
                    </a:p>
                    <a:p>
                      <a:pPr marL="565150" marR="0" lvl="3" indent="-190500" algn="l" defTabSz="957263" rtl="0" eaLnBrk="0" fontAlgn="base" latinLnBrk="0" hangingPunct="0">
                        <a:lnSpc>
                          <a:spcPct val="100000"/>
                        </a:lnSpc>
                        <a:spcBef>
                          <a:spcPts val="575"/>
                        </a:spcBef>
                        <a:spcAft>
                          <a:spcPct val="0"/>
                        </a:spcAft>
                        <a:buClrTx/>
                        <a:buSzTx/>
                        <a:buFont typeface="Arial" charset="0"/>
                        <a:buChar char="•"/>
                        <a:tabLst/>
                      </a:pPr>
                      <a:r>
                        <a:rPr kumimoji="0" lang="en-US" sz="1200" b="0" i="0" u="none" strike="noStrike" cap="none" normalizeH="0" baseline="0" dirty="0" err="1">
                          <a:ln>
                            <a:noFill/>
                          </a:ln>
                          <a:solidFill>
                            <a:srgbClr val="002776"/>
                          </a:solidFill>
                          <a:effectLst/>
                          <a:latin typeface="Arial" charset="0"/>
                          <a:ea typeface="ＭＳ Ｐゴシック" charset="0"/>
                          <a:cs typeface="Arial" charset="0"/>
                        </a:rPr>
                        <a:t>Subbullet</a:t>
                      </a:r>
                      <a:endParaRPr kumimoji="0" lang="en-US" sz="1200" b="0" i="0" u="none" strike="noStrike" cap="none" normalizeH="0" baseline="0" dirty="0">
                        <a:ln>
                          <a:noFill/>
                        </a:ln>
                        <a:solidFill>
                          <a:srgbClr val="002776"/>
                        </a:solidFill>
                        <a:effectLst/>
                        <a:latin typeface="Arial" charset="0"/>
                        <a:ea typeface="ＭＳ Ｐゴシック" charset="0"/>
                        <a:cs typeface="Arial" charset="0"/>
                      </a:endParaRPr>
                    </a:p>
                  </a:txBody>
                  <a:tcPr marL="66462" marR="66462" marT="72000" marB="72000"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358775" marR="0" lvl="0" indent="-358775" algn="l" defTabSz="957263" rtl="0" eaLnBrk="0" fontAlgn="base" latinLnBrk="0" hangingPunct="0">
                        <a:lnSpc>
                          <a:spcPct val="100000"/>
                        </a:lnSpc>
                        <a:spcBef>
                          <a:spcPts val="1350"/>
                        </a:spcBef>
                        <a:spcAft>
                          <a:spcPct val="0"/>
                        </a:spcAft>
                        <a:buClrTx/>
                        <a:buSzTx/>
                        <a:buFont typeface="Arial" charset="0"/>
                        <a:buNone/>
                        <a:tabLst/>
                      </a:pPr>
                      <a:r>
                        <a:rPr kumimoji="0" lang="en-US" sz="1200" b="1" i="0" u="none" strike="noStrike" cap="none" normalizeH="0" baseline="0" dirty="0">
                          <a:ln>
                            <a:noFill/>
                          </a:ln>
                          <a:solidFill>
                            <a:srgbClr val="002776"/>
                          </a:solidFill>
                          <a:effectLst/>
                          <a:latin typeface="Arial" charset="0"/>
                          <a:ea typeface="ＭＳ Ｐゴシック" charset="0"/>
                          <a:cs typeface="Arial" charset="0"/>
                        </a:rPr>
                        <a:t>Heading</a:t>
                      </a:r>
                    </a:p>
                    <a:p>
                      <a:pPr marL="190500" marR="0" lvl="1" indent="-190500" algn="l" defTabSz="957263" rtl="0" eaLnBrk="0" fontAlgn="base" latinLnBrk="0" hangingPunct="0">
                        <a:lnSpc>
                          <a:spcPct val="100000"/>
                        </a:lnSpc>
                        <a:spcBef>
                          <a:spcPts val="1350"/>
                        </a:spcBef>
                        <a:spcAft>
                          <a:spcPct val="0"/>
                        </a:spcAft>
                        <a:buClrTx/>
                        <a:buSzTx/>
                        <a:buFont typeface="Arial" charset="0"/>
                        <a:buChar char="•"/>
                        <a:tabLst/>
                      </a:pPr>
                      <a:r>
                        <a:rPr kumimoji="0" lang="en-US" sz="1200" b="0" i="0" u="none" strike="noStrike" cap="none" normalizeH="0" baseline="0" dirty="0">
                          <a:ln>
                            <a:noFill/>
                          </a:ln>
                          <a:solidFill>
                            <a:srgbClr val="002776"/>
                          </a:solidFill>
                          <a:effectLst/>
                          <a:latin typeface="Arial" charset="0"/>
                          <a:ea typeface="ＭＳ Ｐゴシック" charset="0"/>
                          <a:cs typeface="Arial" charset="0"/>
                        </a:rPr>
                        <a:t>Bullet</a:t>
                      </a:r>
                    </a:p>
                    <a:p>
                      <a:pPr marL="373063" marR="0" lvl="2" indent="-182563" algn="l" defTabSz="957263" rtl="0" eaLnBrk="0" fontAlgn="base" latinLnBrk="0" hangingPunct="0">
                        <a:lnSpc>
                          <a:spcPct val="100000"/>
                        </a:lnSpc>
                        <a:spcBef>
                          <a:spcPts val="575"/>
                        </a:spcBef>
                        <a:spcAft>
                          <a:spcPct val="0"/>
                        </a:spcAft>
                        <a:buClrTx/>
                        <a:buSzTx/>
                        <a:buFont typeface="Arial" charset="0"/>
                        <a:buChar char="‒"/>
                        <a:tabLst/>
                      </a:pPr>
                      <a:r>
                        <a:rPr kumimoji="0" lang="en-US" sz="1200" b="0" i="0" u="none" strike="noStrike" cap="none" normalizeH="0" baseline="0" dirty="0">
                          <a:ln>
                            <a:noFill/>
                          </a:ln>
                          <a:solidFill>
                            <a:srgbClr val="002776"/>
                          </a:solidFill>
                          <a:effectLst/>
                          <a:latin typeface="Arial" charset="0"/>
                          <a:ea typeface="ＭＳ Ｐゴシック" charset="0"/>
                          <a:cs typeface="Arial" charset="0"/>
                        </a:rPr>
                        <a:t>Dash</a:t>
                      </a:r>
                    </a:p>
                    <a:p>
                      <a:pPr marL="565150" marR="0" lvl="3" indent="-190500" algn="l" defTabSz="957263" rtl="0" eaLnBrk="0" fontAlgn="base" latinLnBrk="0" hangingPunct="0">
                        <a:lnSpc>
                          <a:spcPct val="100000"/>
                        </a:lnSpc>
                        <a:spcBef>
                          <a:spcPts val="575"/>
                        </a:spcBef>
                        <a:spcAft>
                          <a:spcPct val="0"/>
                        </a:spcAft>
                        <a:buClrTx/>
                        <a:buSzTx/>
                        <a:buFont typeface="Arial" charset="0"/>
                        <a:buChar char="•"/>
                        <a:tabLst/>
                      </a:pPr>
                      <a:r>
                        <a:rPr kumimoji="0" lang="en-US" sz="1200" b="0" i="0" u="none" strike="noStrike" cap="none" normalizeH="0" baseline="0" dirty="0" err="1">
                          <a:ln>
                            <a:noFill/>
                          </a:ln>
                          <a:solidFill>
                            <a:srgbClr val="002776"/>
                          </a:solidFill>
                          <a:effectLst/>
                          <a:latin typeface="Arial" charset="0"/>
                          <a:ea typeface="ＭＳ Ｐゴシック" charset="0"/>
                          <a:cs typeface="Arial" charset="0"/>
                        </a:rPr>
                        <a:t>Subbullet</a:t>
                      </a:r>
                      <a:endParaRPr kumimoji="0" lang="en-US" sz="1200" b="0" i="0" u="none" strike="noStrike" cap="none" normalizeH="0" baseline="0" dirty="0">
                        <a:ln>
                          <a:noFill/>
                        </a:ln>
                        <a:solidFill>
                          <a:srgbClr val="002776"/>
                        </a:solidFill>
                        <a:effectLst/>
                        <a:latin typeface="Arial" charset="0"/>
                        <a:ea typeface="ＭＳ Ｐゴシック" charset="0"/>
                        <a:cs typeface="Arial" charset="0"/>
                      </a:endParaRPr>
                    </a:p>
                  </a:txBody>
                  <a:tcPr marL="66462" marR="66462" marT="72000" marB="72000"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358775" marR="0" lvl="0" indent="-358775" algn="l" defTabSz="957263" rtl="0" eaLnBrk="0" fontAlgn="base" latinLnBrk="0" hangingPunct="0">
                        <a:lnSpc>
                          <a:spcPct val="100000"/>
                        </a:lnSpc>
                        <a:spcBef>
                          <a:spcPts val="1350"/>
                        </a:spcBef>
                        <a:spcAft>
                          <a:spcPct val="0"/>
                        </a:spcAft>
                        <a:buClrTx/>
                        <a:buSzTx/>
                        <a:buFont typeface="Arial" charset="0"/>
                        <a:buNone/>
                        <a:tabLst/>
                      </a:pPr>
                      <a:r>
                        <a:rPr kumimoji="0" lang="en-US" sz="1200" b="1" i="0" u="none" strike="noStrike" cap="none" normalizeH="0" baseline="0" dirty="0">
                          <a:ln>
                            <a:noFill/>
                          </a:ln>
                          <a:solidFill>
                            <a:srgbClr val="002776"/>
                          </a:solidFill>
                          <a:effectLst/>
                          <a:latin typeface="Arial" charset="0"/>
                          <a:ea typeface="ＭＳ Ｐゴシック" charset="0"/>
                          <a:cs typeface="Arial" charset="0"/>
                        </a:rPr>
                        <a:t>Heading</a:t>
                      </a:r>
                    </a:p>
                    <a:p>
                      <a:pPr marL="190500" marR="0" lvl="1" indent="-190500" algn="l" defTabSz="957263" rtl="0" eaLnBrk="0" fontAlgn="base" latinLnBrk="0" hangingPunct="0">
                        <a:lnSpc>
                          <a:spcPct val="100000"/>
                        </a:lnSpc>
                        <a:spcBef>
                          <a:spcPts val="1350"/>
                        </a:spcBef>
                        <a:spcAft>
                          <a:spcPct val="0"/>
                        </a:spcAft>
                        <a:buClrTx/>
                        <a:buSzTx/>
                        <a:buFont typeface="Arial" charset="0"/>
                        <a:buChar char="•"/>
                        <a:tabLst/>
                      </a:pPr>
                      <a:r>
                        <a:rPr kumimoji="0" lang="en-US" sz="1200" b="0" i="0" u="none" strike="noStrike" cap="none" normalizeH="0" baseline="0" dirty="0">
                          <a:ln>
                            <a:noFill/>
                          </a:ln>
                          <a:solidFill>
                            <a:srgbClr val="002776"/>
                          </a:solidFill>
                          <a:effectLst/>
                          <a:latin typeface="Arial" charset="0"/>
                          <a:ea typeface="ＭＳ Ｐゴシック" charset="0"/>
                          <a:cs typeface="Arial" charset="0"/>
                        </a:rPr>
                        <a:t>Bullet</a:t>
                      </a:r>
                    </a:p>
                    <a:p>
                      <a:pPr marL="373063" marR="0" lvl="2" indent="-182563" algn="l" defTabSz="957263" rtl="0" eaLnBrk="0" fontAlgn="base" latinLnBrk="0" hangingPunct="0">
                        <a:lnSpc>
                          <a:spcPct val="100000"/>
                        </a:lnSpc>
                        <a:spcBef>
                          <a:spcPts val="575"/>
                        </a:spcBef>
                        <a:spcAft>
                          <a:spcPct val="0"/>
                        </a:spcAft>
                        <a:buClrTx/>
                        <a:buSzTx/>
                        <a:buFont typeface="Arial" charset="0"/>
                        <a:buChar char="‒"/>
                        <a:tabLst/>
                      </a:pPr>
                      <a:r>
                        <a:rPr kumimoji="0" lang="en-US" sz="1200" b="0" i="0" u="none" strike="noStrike" cap="none" normalizeH="0" baseline="0" dirty="0">
                          <a:ln>
                            <a:noFill/>
                          </a:ln>
                          <a:solidFill>
                            <a:srgbClr val="002776"/>
                          </a:solidFill>
                          <a:effectLst/>
                          <a:latin typeface="Arial" charset="0"/>
                          <a:ea typeface="ＭＳ Ｐゴシック" charset="0"/>
                          <a:cs typeface="Arial" charset="0"/>
                        </a:rPr>
                        <a:t>Dash</a:t>
                      </a:r>
                    </a:p>
                    <a:p>
                      <a:pPr marL="565150" marR="0" lvl="3" indent="-190500" algn="l" defTabSz="957263" rtl="0" eaLnBrk="0" fontAlgn="base" latinLnBrk="0" hangingPunct="0">
                        <a:lnSpc>
                          <a:spcPct val="100000"/>
                        </a:lnSpc>
                        <a:spcBef>
                          <a:spcPts val="575"/>
                        </a:spcBef>
                        <a:spcAft>
                          <a:spcPct val="0"/>
                        </a:spcAft>
                        <a:buClrTx/>
                        <a:buSzTx/>
                        <a:buFont typeface="Arial" charset="0"/>
                        <a:buChar char="•"/>
                        <a:tabLst/>
                      </a:pPr>
                      <a:r>
                        <a:rPr kumimoji="0" lang="en-US" sz="1200" b="0" i="0" u="none" strike="noStrike" cap="none" normalizeH="0" baseline="0" dirty="0" err="1">
                          <a:ln>
                            <a:noFill/>
                          </a:ln>
                          <a:solidFill>
                            <a:srgbClr val="002776"/>
                          </a:solidFill>
                          <a:effectLst/>
                          <a:latin typeface="Arial" charset="0"/>
                          <a:ea typeface="ＭＳ Ｐゴシック" charset="0"/>
                          <a:cs typeface="Arial" charset="0"/>
                        </a:rPr>
                        <a:t>Subbullet</a:t>
                      </a:r>
                      <a:endParaRPr kumimoji="0" lang="en-US" sz="1200" b="0" i="0" u="none" strike="noStrike" cap="none" normalizeH="0" baseline="0" dirty="0">
                        <a:ln>
                          <a:noFill/>
                        </a:ln>
                        <a:solidFill>
                          <a:srgbClr val="002776"/>
                        </a:solidFill>
                        <a:effectLst/>
                        <a:latin typeface="Arial" charset="0"/>
                        <a:ea typeface="ＭＳ Ｐゴシック" charset="0"/>
                        <a:cs typeface="Arial" charset="0"/>
                      </a:endParaRPr>
                    </a:p>
                  </a:txBody>
                  <a:tcPr marL="66462" marR="66462" marT="72000" marB="72000" horzOverflow="overflow">
                    <a:lnL>
                      <a:noFill/>
                    </a:lnL>
                    <a:lnR>
                      <a:noFill/>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r>
              <a:tr h="0">
                <a:tc>
                  <a:txBody>
                    <a:bodyPr/>
                    <a:lstStyle/>
                    <a:p>
                      <a:pPr marL="358775" marR="0" lvl="0" indent="-358775" algn="l" defTabSz="957263" rtl="0" eaLnBrk="0" fontAlgn="base" latinLnBrk="0" hangingPunct="0">
                        <a:lnSpc>
                          <a:spcPct val="100000"/>
                        </a:lnSpc>
                        <a:spcBef>
                          <a:spcPts val="1350"/>
                        </a:spcBef>
                        <a:spcAft>
                          <a:spcPct val="0"/>
                        </a:spcAft>
                        <a:buClrTx/>
                        <a:buSzTx/>
                        <a:buFont typeface="Arial" charset="0"/>
                        <a:buNone/>
                        <a:tabLst/>
                      </a:pPr>
                      <a:r>
                        <a:rPr kumimoji="0" lang="en-US" sz="1200" b="1" i="0" u="none" strike="noStrike" cap="none" normalizeH="0" baseline="0" dirty="0">
                          <a:ln>
                            <a:noFill/>
                          </a:ln>
                          <a:solidFill>
                            <a:srgbClr val="002776"/>
                          </a:solidFill>
                          <a:effectLst/>
                          <a:latin typeface="Arial" charset="0"/>
                          <a:ea typeface="ＭＳ Ｐゴシック" charset="0"/>
                          <a:cs typeface="Arial" charset="0"/>
                        </a:rPr>
                        <a:t>Heading</a:t>
                      </a:r>
                    </a:p>
                    <a:p>
                      <a:pPr marL="190500" marR="0" lvl="1" indent="-190500" algn="l" defTabSz="957263" rtl="0" eaLnBrk="0" fontAlgn="base" latinLnBrk="0" hangingPunct="0">
                        <a:lnSpc>
                          <a:spcPct val="100000"/>
                        </a:lnSpc>
                        <a:spcBef>
                          <a:spcPts val="1350"/>
                        </a:spcBef>
                        <a:spcAft>
                          <a:spcPct val="0"/>
                        </a:spcAft>
                        <a:buClrTx/>
                        <a:buSzTx/>
                        <a:buFont typeface="Arial" charset="0"/>
                        <a:buChar char="•"/>
                        <a:tabLst/>
                      </a:pPr>
                      <a:r>
                        <a:rPr kumimoji="0" lang="en-US" sz="1200" b="0" i="0" u="none" strike="noStrike" cap="none" normalizeH="0" baseline="0" dirty="0">
                          <a:ln>
                            <a:noFill/>
                          </a:ln>
                          <a:solidFill>
                            <a:srgbClr val="002776"/>
                          </a:solidFill>
                          <a:effectLst/>
                          <a:latin typeface="Arial" charset="0"/>
                          <a:ea typeface="ＭＳ Ｐゴシック" charset="0"/>
                          <a:cs typeface="Arial" charset="0"/>
                        </a:rPr>
                        <a:t>Bullet</a:t>
                      </a:r>
                    </a:p>
                    <a:p>
                      <a:pPr marL="373063" marR="0" lvl="2" indent="-182563" algn="l" defTabSz="957263" rtl="0" eaLnBrk="0" fontAlgn="base" latinLnBrk="0" hangingPunct="0">
                        <a:lnSpc>
                          <a:spcPct val="100000"/>
                        </a:lnSpc>
                        <a:spcBef>
                          <a:spcPts val="575"/>
                        </a:spcBef>
                        <a:spcAft>
                          <a:spcPct val="0"/>
                        </a:spcAft>
                        <a:buClrTx/>
                        <a:buSzTx/>
                        <a:buFont typeface="Arial" charset="0"/>
                        <a:buChar char="‒"/>
                        <a:tabLst/>
                      </a:pPr>
                      <a:r>
                        <a:rPr kumimoji="0" lang="en-US" sz="1200" b="0" i="0" u="none" strike="noStrike" cap="none" normalizeH="0" baseline="0" dirty="0">
                          <a:ln>
                            <a:noFill/>
                          </a:ln>
                          <a:solidFill>
                            <a:srgbClr val="002776"/>
                          </a:solidFill>
                          <a:effectLst/>
                          <a:latin typeface="Arial" charset="0"/>
                          <a:ea typeface="ＭＳ Ｐゴシック" charset="0"/>
                          <a:cs typeface="Arial" charset="0"/>
                        </a:rPr>
                        <a:t>Dash</a:t>
                      </a:r>
                    </a:p>
                    <a:p>
                      <a:pPr marL="565150" marR="0" lvl="3" indent="-190500" algn="l" defTabSz="957263" rtl="0" eaLnBrk="0" fontAlgn="base" latinLnBrk="0" hangingPunct="0">
                        <a:lnSpc>
                          <a:spcPct val="100000"/>
                        </a:lnSpc>
                        <a:spcBef>
                          <a:spcPts val="575"/>
                        </a:spcBef>
                        <a:spcAft>
                          <a:spcPct val="0"/>
                        </a:spcAft>
                        <a:buClrTx/>
                        <a:buSzTx/>
                        <a:buFont typeface="Arial" charset="0"/>
                        <a:buChar char="•"/>
                        <a:tabLst/>
                      </a:pPr>
                      <a:r>
                        <a:rPr kumimoji="0" lang="en-US" sz="1200" b="0" i="0" u="none" strike="noStrike" cap="none" normalizeH="0" baseline="0" dirty="0" err="1">
                          <a:ln>
                            <a:noFill/>
                          </a:ln>
                          <a:solidFill>
                            <a:srgbClr val="002776"/>
                          </a:solidFill>
                          <a:effectLst/>
                          <a:latin typeface="Arial" charset="0"/>
                          <a:ea typeface="ＭＳ Ｐゴシック" charset="0"/>
                          <a:cs typeface="Arial" charset="0"/>
                        </a:rPr>
                        <a:t>Subbullet</a:t>
                      </a:r>
                      <a:endParaRPr kumimoji="0" lang="en-US" sz="1200" b="0" i="0" u="none" strike="noStrike" cap="none" normalizeH="0" baseline="0" dirty="0">
                        <a:ln>
                          <a:noFill/>
                        </a:ln>
                        <a:solidFill>
                          <a:srgbClr val="002776"/>
                        </a:solidFill>
                        <a:effectLst/>
                        <a:latin typeface="Arial" charset="0"/>
                        <a:ea typeface="ＭＳ Ｐゴシック" charset="0"/>
                        <a:cs typeface="Arial" charset="0"/>
                      </a:endParaRPr>
                    </a:p>
                  </a:txBody>
                  <a:tcPr marL="66462" marR="66462" marT="72000" marB="72000" horzOverflow="overflow">
                    <a:lnL>
                      <a:noFill/>
                    </a:lnL>
                    <a:lnR>
                      <a:noFill/>
                    </a:lnR>
                    <a:lnT w="12700" cap="flat" cmpd="sng" algn="ctr">
                      <a:noFill/>
                      <a:prstDash val="solid"/>
                      <a:round/>
                      <a:headEnd type="none" w="med" len="med"/>
                      <a:tailEnd type="none" w="med" len="med"/>
                    </a:lnT>
                    <a:lnB w="76200" cap="flat" cmpd="sng" algn="ctr">
                      <a:noFill/>
                      <a:prstDash val="solid"/>
                      <a:round/>
                      <a:headEnd type="none" w="med" len="med"/>
                      <a:tailEnd type="none" w="med" len="med"/>
                    </a:lnB>
                    <a:lnTlToBr>
                      <a:noFill/>
                    </a:lnTlToBr>
                    <a:lnBlToTr>
                      <a:noFill/>
                    </a:lnBlToTr>
                    <a:noFill/>
                  </a:tcPr>
                </a:tc>
                <a:tc>
                  <a:txBody>
                    <a:bodyPr/>
                    <a:lstStyle/>
                    <a:p>
                      <a:pPr marL="358775" marR="0" lvl="0" indent="-358775" algn="l" defTabSz="957263" rtl="0" eaLnBrk="0" fontAlgn="base" latinLnBrk="0" hangingPunct="0">
                        <a:lnSpc>
                          <a:spcPct val="100000"/>
                        </a:lnSpc>
                        <a:spcBef>
                          <a:spcPts val="1350"/>
                        </a:spcBef>
                        <a:spcAft>
                          <a:spcPct val="0"/>
                        </a:spcAft>
                        <a:buClrTx/>
                        <a:buSzTx/>
                        <a:buFont typeface="Arial" charset="0"/>
                        <a:buNone/>
                        <a:tabLst/>
                      </a:pPr>
                      <a:r>
                        <a:rPr kumimoji="0" lang="en-US" sz="1200" b="1" i="0" u="none" strike="noStrike" cap="none" normalizeH="0" baseline="0" dirty="0">
                          <a:ln>
                            <a:noFill/>
                          </a:ln>
                          <a:solidFill>
                            <a:srgbClr val="002776"/>
                          </a:solidFill>
                          <a:effectLst/>
                          <a:latin typeface="Arial" charset="0"/>
                          <a:ea typeface="ＭＳ Ｐゴシック" charset="0"/>
                          <a:cs typeface="Arial" charset="0"/>
                        </a:rPr>
                        <a:t>Heading</a:t>
                      </a:r>
                    </a:p>
                    <a:p>
                      <a:pPr marL="190500" marR="0" lvl="1" indent="-190500" algn="l" defTabSz="957263" rtl="0" eaLnBrk="0" fontAlgn="base" latinLnBrk="0" hangingPunct="0">
                        <a:lnSpc>
                          <a:spcPct val="100000"/>
                        </a:lnSpc>
                        <a:spcBef>
                          <a:spcPts val="1350"/>
                        </a:spcBef>
                        <a:spcAft>
                          <a:spcPct val="0"/>
                        </a:spcAft>
                        <a:buClrTx/>
                        <a:buSzTx/>
                        <a:buFont typeface="Arial" charset="0"/>
                        <a:buChar char="•"/>
                        <a:tabLst/>
                      </a:pPr>
                      <a:r>
                        <a:rPr kumimoji="0" lang="en-US" sz="1200" b="0" i="0" u="none" strike="noStrike" cap="none" normalizeH="0" baseline="0" dirty="0">
                          <a:ln>
                            <a:noFill/>
                          </a:ln>
                          <a:solidFill>
                            <a:srgbClr val="002776"/>
                          </a:solidFill>
                          <a:effectLst/>
                          <a:latin typeface="Arial" charset="0"/>
                          <a:ea typeface="ＭＳ Ｐゴシック" charset="0"/>
                          <a:cs typeface="Arial" charset="0"/>
                        </a:rPr>
                        <a:t>Bullet</a:t>
                      </a:r>
                    </a:p>
                    <a:p>
                      <a:pPr marL="373063" marR="0" lvl="2" indent="-182563" algn="l" defTabSz="957263" rtl="0" eaLnBrk="0" fontAlgn="base" latinLnBrk="0" hangingPunct="0">
                        <a:lnSpc>
                          <a:spcPct val="100000"/>
                        </a:lnSpc>
                        <a:spcBef>
                          <a:spcPts val="575"/>
                        </a:spcBef>
                        <a:spcAft>
                          <a:spcPct val="0"/>
                        </a:spcAft>
                        <a:buClrTx/>
                        <a:buSzTx/>
                        <a:buFont typeface="Arial" charset="0"/>
                        <a:buChar char="‒"/>
                        <a:tabLst/>
                      </a:pPr>
                      <a:r>
                        <a:rPr kumimoji="0" lang="en-US" sz="1200" b="0" i="0" u="none" strike="noStrike" cap="none" normalizeH="0" baseline="0" dirty="0">
                          <a:ln>
                            <a:noFill/>
                          </a:ln>
                          <a:solidFill>
                            <a:srgbClr val="002776"/>
                          </a:solidFill>
                          <a:effectLst/>
                          <a:latin typeface="Arial" charset="0"/>
                          <a:ea typeface="ＭＳ Ｐゴシック" charset="0"/>
                          <a:cs typeface="Arial" charset="0"/>
                        </a:rPr>
                        <a:t>Dash</a:t>
                      </a:r>
                    </a:p>
                    <a:p>
                      <a:pPr marL="565150" marR="0" lvl="3" indent="-190500" algn="l" defTabSz="957263" rtl="0" eaLnBrk="0" fontAlgn="base" latinLnBrk="0" hangingPunct="0">
                        <a:lnSpc>
                          <a:spcPct val="100000"/>
                        </a:lnSpc>
                        <a:spcBef>
                          <a:spcPts val="575"/>
                        </a:spcBef>
                        <a:spcAft>
                          <a:spcPct val="0"/>
                        </a:spcAft>
                        <a:buClrTx/>
                        <a:buSzTx/>
                        <a:buFont typeface="Arial" charset="0"/>
                        <a:buChar char="•"/>
                        <a:tabLst/>
                      </a:pPr>
                      <a:r>
                        <a:rPr kumimoji="0" lang="en-US" sz="1200" b="0" i="0" u="none" strike="noStrike" cap="none" normalizeH="0" baseline="0" dirty="0" err="1">
                          <a:ln>
                            <a:noFill/>
                          </a:ln>
                          <a:solidFill>
                            <a:srgbClr val="002776"/>
                          </a:solidFill>
                          <a:effectLst/>
                          <a:latin typeface="Arial" charset="0"/>
                          <a:ea typeface="ＭＳ Ｐゴシック" charset="0"/>
                          <a:cs typeface="Arial" charset="0"/>
                        </a:rPr>
                        <a:t>Subbullet</a:t>
                      </a:r>
                      <a:endParaRPr kumimoji="0" lang="en-US" sz="1200" b="0" i="0" u="none" strike="noStrike" cap="none" normalizeH="0" baseline="0" dirty="0">
                        <a:ln>
                          <a:noFill/>
                        </a:ln>
                        <a:solidFill>
                          <a:srgbClr val="002776"/>
                        </a:solidFill>
                        <a:effectLst/>
                        <a:latin typeface="Arial" charset="0"/>
                        <a:ea typeface="ＭＳ Ｐゴシック" charset="0"/>
                        <a:cs typeface="Arial" charset="0"/>
                      </a:endParaRPr>
                    </a:p>
                  </a:txBody>
                  <a:tcPr marL="66462" marR="66462" marT="72000" marB="72000" horzOverflow="overflow">
                    <a:lnL>
                      <a:noFill/>
                    </a:lnL>
                    <a:lnR>
                      <a:noFill/>
                    </a:lnR>
                    <a:lnT w="12700" cap="flat" cmpd="sng" algn="ctr">
                      <a:noFill/>
                      <a:prstDash val="solid"/>
                      <a:round/>
                      <a:headEnd type="none" w="med" len="med"/>
                      <a:tailEnd type="none" w="med" len="med"/>
                    </a:lnT>
                    <a:lnB w="76200" cap="flat" cmpd="sng" algn="ctr">
                      <a:noFill/>
                      <a:prstDash val="solid"/>
                      <a:round/>
                      <a:headEnd type="none" w="med" len="med"/>
                      <a:tailEnd type="none" w="med" len="med"/>
                    </a:lnB>
                    <a:lnTlToBr>
                      <a:noFill/>
                    </a:lnTlToBr>
                    <a:lnBlToTr>
                      <a:noFill/>
                    </a:lnBlToTr>
                    <a:noFill/>
                  </a:tcPr>
                </a:tc>
                <a:tc>
                  <a:txBody>
                    <a:bodyPr/>
                    <a:lstStyle/>
                    <a:p>
                      <a:pPr marL="358775" marR="0" lvl="0" indent="-358775" algn="l" defTabSz="957263" rtl="0" eaLnBrk="0" fontAlgn="base" latinLnBrk="0" hangingPunct="0">
                        <a:lnSpc>
                          <a:spcPct val="100000"/>
                        </a:lnSpc>
                        <a:spcBef>
                          <a:spcPts val="1350"/>
                        </a:spcBef>
                        <a:spcAft>
                          <a:spcPct val="0"/>
                        </a:spcAft>
                        <a:buClrTx/>
                        <a:buSzTx/>
                        <a:buFont typeface="Arial" charset="0"/>
                        <a:buNone/>
                        <a:tabLst/>
                      </a:pPr>
                      <a:r>
                        <a:rPr kumimoji="0" lang="en-US" sz="1200" b="1" i="0" u="none" strike="noStrike" cap="none" normalizeH="0" baseline="0" dirty="0">
                          <a:ln>
                            <a:noFill/>
                          </a:ln>
                          <a:solidFill>
                            <a:srgbClr val="002776"/>
                          </a:solidFill>
                          <a:effectLst/>
                          <a:latin typeface="Arial" charset="0"/>
                          <a:ea typeface="ＭＳ Ｐゴシック" charset="0"/>
                          <a:cs typeface="Arial" charset="0"/>
                        </a:rPr>
                        <a:t>Heading</a:t>
                      </a:r>
                    </a:p>
                    <a:p>
                      <a:pPr marL="190500" marR="0" lvl="1" indent="-190500" algn="l" defTabSz="957263" rtl="0" eaLnBrk="0" fontAlgn="base" latinLnBrk="0" hangingPunct="0">
                        <a:lnSpc>
                          <a:spcPct val="100000"/>
                        </a:lnSpc>
                        <a:spcBef>
                          <a:spcPts val="1350"/>
                        </a:spcBef>
                        <a:spcAft>
                          <a:spcPct val="0"/>
                        </a:spcAft>
                        <a:buClrTx/>
                        <a:buSzTx/>
                        <a:buFont typeface="Arial" charset="0"/>
                        <a:buChar char="•"/>
                        <a:tabLst/>
                      </a:pPr>
                      <a:r>
                        <a:rPr kumimoji="0" lang="en-US" sz="1200" b="0" i="0" u="none" strike="noStrike" cap="none" normalizeH="0" baseline="0" dirty="0">
                          <a:ln>
                            <a:noFill/>
                          </a:ln>
                          <a:solidFill>
                            <a:srgbClr val="002776"/>
                          </a:solidFill>
                          <a:effectLst/>
                          <a:latin typeface="Arial" charset="0"/>
                          <a:ea typeface="ＭＳ Ｐゴシック" charset="0"/>
                          <a:cs typeface="Arial" charset="0"/>
                        </a:rPr>
                        <a:t>Bullet</a:t>
                      </a:r>
                    </a:p>
                    <a:p>
                      <a:pPr marL="373063" marR="0" lvl="2" indent="-182563" algn="l" defTabSz="957263" rtl="0" eaLnBrk="0" fontAlgn="base" latinLnBrk="0" hangingPunct="0">
                        <a:lnSpc>
                          <a:spcPct val="100000"/>
                        </a:lnSpc>
                        <a:spcBef>
                          <a:spcPts val="575"/>
                        </a:spcBef>
                        <a:spcAft>
                          <a:spcPct val="0"/>
                        </a:spcAft>
                        <a:buClrTx/>
                        <a:buSzTx/>
                        <a:buFont typeface="Arial" charset="0"/>
                        <a:buChar char="‒"/>
                        <a:tabLst/>
                      </a:pPr>
                      <a:r>
                        <a:rPr kumimoji="0" lang="en-US" sz="1200" b="0" i="0" u="none" strike="noStrike" cap="none" normalizeH="0" baseline="0" dirty="0">
                          <a:ln>
                            <a:noFill/>
                          </a:ln>
                          <a:solidFill>
                            <a:srgbClr val="002776"/>
                          </a:solidFill>
                          <a:effectLst/>
                          <a:latin typeface="Arial" charset="0"/>
                          <a:ea typeface="ＭＳ Ｐゴシック" charset="0"/>
                          <a:cs typeface="Arial" charset="0"/>
                        </a:rPr>
                        <a:t>Dash</a:t>
                      </a:r>
                    </a:p>
                    <a:p>
                      <a:pPr marL="565150" marR="0" lvl="3" indent="-190500" algn="l" defTabSz="957263" rtl="0" eaLnBrk="0" fontAlgn="base" latinLnBrk="0" hangingPunct="0">
                        <a:lnSpc>
                          <a:spcPct val="100000"/>
                        </a:lnSpc>
                        <a:spcBef>
                          <a:spcPts val="575"/>
                        </a:spcBef>
                        <a:spcAft>
                          <a:spcPct val="0"/>
                        </a:spcAft>
                        <a:buClrTx/>
                        <a:buSzTx/>
                        <a:buFont typeface="Arial" charset="0"/>
                        <a:buChar char="•"/>
                        <a:tabLst/>
                      </a:pPr>
                      <a:r>
                        <a:rPr kumimoji="0" lang="en-US" sz="1200" b="0" i="0" u="none" strike="noStrike" cap="none" normalizeH="0" baseline="0" dirty="0" err="1">
                          <a:ln>
                            <a:noFill/>
                          </a:ln>
                          <a:solidFill>
                            <a:srgbClr val="002776"/>
                          </a:solidFill>
                          <a:effectLst/>
                          <a:latin typeface="Arial" charset="0"/>
                          <a:ea typeface="ＭＳ Ｐゴシック" charset="0"/>
                          <a:cs typeface="Arial" charset="0"/>
                        </a:rPr>
                        <a:t>Subbullet</a:t>
                      </a:r>
                      <a:endParaRPr kumimoji="0" lang="en-US" sz="1200" b="0" i="0" u="none" strike="noStrike" cap="none" normalizeH="0" baseline="0" dirty="0">
                        <a:ln>
                          <a:noFill/>
                        </a:ln>
                        <a:solidFill>
                          <a:srgbClr val="002776"/>
                        </a:solidFill>
                        <a:effectLst/>
                        <a:latin typeface="Arial" charset="0"/>
                        <a:ea typeface="ＭＳ Ｐゴシック" charset="0"/>
                        <a:cs typeface="Arial" charset="0"/>
                      </a:endParaRPr>
                    </a:p>
                  </a:txBody>
                  <a:tcPr marL="66462" marR="66462" marT="72000" marB="72000" horzOverflow="overflow">
                    <a:lnL>
                      <a:noFill/>
                    </a:lnL>
                    <a:lnR>
                      <a:noFill/>
                    </a:lnR>
                    <a:lnT w="12700" cap="flat" cmpd="sng" algn="ctr">
                      <a:noFill/>
                      <a:prstDash val="solid"/>
                      <a:round/>
                      <a:headEnd type="none" w="med" len="med"/>
                      <a:tailEnd type="none" w="med" len="med"/>
                    </a:lnT>
                    <a:lnB w="76200" cap="flat" cmpd="sng" algn="ctr">
                      <a:no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95838388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indent="0" algn="l">
              <a:buFont typeface="+mj-lt"/>
              <a:buNone/>
              <a:defRPr>
                <a:solidFill>
                  <a:srgbClr val="404040"/>
                </a:solidFill>
                <a:latin typeface="Chaparral Pro" charset="0"/>
                <a:ea typeface="Chaparral Pro" charset="0"/>
                <a:cs typeface="Chaparral Pro" charset="0"/>
              </a:defRPr>
            </a:lvl1pPr>
          </a:lstStyle>
          <a:p>
            <a:r>
              <a:rPr lang="nl-NL" noProof="0" dirty="0" smtClean="0"/>
              <a:t>Titelstijl van model bewerken</a:t>
            </a:r>
            <a:endParaRPr lang="nl-NL" noProof="0" dirty="0"/>
          </a:p>
        </p:txBody>
      </p:sp>
      <p:sp>
        <p:nvSpPr>
          <p:cNvPr id="10" name="Footer Placeholder 4"/>
          <p:cNvSpPr>
            <a:spLocks noGrp="1"/>
          </p:cNvSpPr>
          <p:nvPr>
            <p:ph type="ftr" sz="quarter" idx="3"/>
          </p:nvPr>
        </p:nvSpPr>
        <p:spPr>
          <a:xfrm>
            <a:off x="1676401" y="6286276"/>
            <a:ext cx="2781209" cy="365125"/>
          </a:xfrm>
          <a:prstGeom prst="rect">
            <a:avLst/>
          </a:prstGeom>
        </p:spPr>
        <p:txBody>
          <a:bodyPr vert="horz" lIns="91440" tIns="45720" rIns="91440" bIns="45720" rtlCol="0" anchor="ctr"/>
          <a:lstStyle>
            <a:lvl1pPr algn="l">
              <a:defRPr sz="1400" b="0" i="0">
                <a:solidFill>
                  <a:schemeClr val="tx1"/>
                </a:solidFill>
                <a:effectLst/>
                <a:latin typeface="+mn-lt"/>
              </a:defRPr>
            </a:lvl1pPr>
          </a:lstStyle>
          <a:p>
            <a:endParaRPr lang="en-US" dirty="0"/>
          </a:p>
        </p:txBody>
      </p:sp>
      <p:sp>
        <p:nvSpPr>
          <p:cNvPr id="13" name="Slide Number Placeholder 5"/>
          <p:cNvSpPr>
            <a:spLocks noGrp="1"/>
          </p:cNvSpPr>
          <p:nvPr>
            <p:ph type="sldNum" sz="quarter" idx="4"/>
          </p:nvPr>
        </p:nvSpPr>
        <p:spPr>
          <a:xfrm>
            <a:off x="10951856" y="6286276"/>
            <a:ext cx="551167" cy="365125"/>
          </a:xfrm>
          <a:prstGeom prst="rect">
            <a:avLst/>
          </a:prstGeom>
        </p:spPr>
        <p:txBody>
          <a:bodyPr vert="horz" lIns="91440" tIns="45720" rIns="91440" bIns="45720" rtlCol="0" anchor="b"/>
          <a:lstStyle>
            <a:lvl1pPr algn="r">
              <a:defRPr sz="1600" b="0" i="0">
                <a:solidFill>
                  <a:schemeClr val="tx1"/>
                </a:solidFill>
                <a:effectLst/>
                <a:latin typeface="+mn-lt"/>
              </a:defRPr>
            </a:lvl1pPr>
          </a:lstStyle>
          <a:p>
            <a:fld id="{D57F1E4F-1CFF-5643-939E-217C01CDF565}" type="slidenum">
              <a:rPr lang="en-US" smtClean="0"/>
              <a:pPr/>
              <a:t>‹nr.›</a:t>
            </a:fld>
            <a:endParaRPr lang="en-US" dirty="0"/>
          </a:p>
        </p:txBody>
      </p:sp>
      <p:sp>
        <p:nvSpPr>
          <p:cNvPr id="14" name="Date Placeholder 3"/>
          <p:cNvSpPr>
            <a:spLocks noGrp="1"/>
          </p:cNvSpPr>
          <p:nvPr>
            <p:ph type="dt" sz="half" idx="2"/>
          </p:nvPr>
        </p:nvSpPr>
        <p:spPr>
          <a:xfrm>
            <a:off x="9048459" y="6286276"/>
            <a:ext cx="1143000" cy="365125"/>
          </a:xfrm>
          <a:prstGeom prst="rect">
            <a:avLst/>
          </a:prstGeom>
        </p:spPr>
        <p:txBody>
          <a:bodyPr anchor="b"/>
          <a:lstStyle>
            <a:lvl1pPr algn="ctr">
              <a:defRPr sz="1600"/>
            </a:lvl1pPr>
          </a:lstStyle>
          <a:p>
            <a:fld id="{FE56A1A7-21CE-FF44-B7E5-5962664966F5}" type="datetime1">
              <a:rPr lang="nl-BE" smtClean="0"/>
              <a:t>27/04/16</a:t>
            </a:fld>
            <a:endParaRPr lang="en-US" dirty="0"/>
          </a:p>
        </p:txBody>
      </p:sp>
      <p:graphicFrame>
        <p:nvGraphicFramePr>
          <p:cNvPr id="15" name="Group 23"/>
          <p:cNvGraphicFramePr>
            <a:graphicFrameLocks/>
          </p:cNvGraphicFramePr>
          <p:nvPr userDrawn="1">
            <p:extLst>
              <p:ext uri="{D42A27DB-BD31-4B8C-83A1-F6EECF244321}">
                <p14:modId xmlns:p14="http://schemas.microsoft.com/office/powerpoint/2010/main" val="4273203851"/>
              </p:ext>
            </p:extLst>
          </p:nvPr>
        </p:nvGraphicFramePr>
        <p:xfrm>
          <a:off x="1676399" y="1487488"/>
          <a:ext cx="9826624" cy="4252912"/>
        </p:xfrm>
        <a:graphic>
          <a:graphicData uri="http://schemas.openxmlformats.org/drawingml/2006/table">
            <a:tbl>
              <a:tblPr/>
              <a:tblGrid>
                <a:gridCol w="1864961"/>
                <a:gridCol w="7961663"/>
              </a:tblGrid>
              <a:tr h="47678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bg1"/>
                          </a:solidFill>
                          <a:effectLst/>
                          <a:latin typeface="Arial" charset="0"/>
                          <a:ea typeface="ＭＳ Ｐゴシック" charset="0"/>
                          <a:cs typeface="Arial" charset="0"/>
                        </a:rPr>
                        <a:t>Provision</a:t>
                      </a:r>
                    </a:p>
                  </a:txBody>
                  <a:tcPr marL="91527" marR="91527" anchor="ctr" horzOverflow="overflow">
                    <a:lnL>
                      <a:noFill/>
                    </a:lnL>
                    <a:lnR w="12700" cap="flat" cmpd="sng" algn="ctr">
                      <a:solidFill>
                        <a:schemeClr val="bg1"/>
                      </a:solidFill>
                      <a:prstDash val="solid"/>
                      <a:round/>
                      <a:headEnd type="none" w="med" len="med"/>
                      <a:tailEnd type="none" w="med" len="med"/>
                    </a:lnR>
                    <a:lnT>
                      <a:noFill/>
                    </a:lnT>
                    <a:lnB w="12700" cap="flat" cmpd="sng" algn="ctr">
                      <a:solidFill>
                        <a:schemeClr val="bg1"/>
                      </a:solidFill>
                      <a:prstDash val="solid"/>
                      <a:round/>
                      <a:headEnd type="none" w="med" len="med"/>
                      <a:tailEnd type="none" w="med" len="med"/>
                    </a:lnB>
                    <a:lnTlToBr>
                      <a:noFill/>
                    </a:lnTlToBr>
                    <a:lnBlToTr>
                      <a:noFill/>
                    </a:lnBlToTr>
                    <a:solidFill>
                      <a:srgbClr val="2D6C88"/>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nl-BE" sz="1400" b="1" i="0" u="none" strike="noStrike" cap="none" normalizeH="0" baseline="0" dirty="0">
                          <a:ln>
                            <a:noFill/>
                          </a:ln>
                          <a:solidFill>
                            <a:schemeClr val="bg1"/>
                          </a:solidFill>
                          <a:effectLst/>
                          <a:latin typeface="Arial" charset="0"/>
                          <a:ea typeface="ＭＳ Ｐゴシック" charset="0"/>
                          <a:cs typeface="Arial" charset="0"/>
                        </a:rPr>
                        <a:t>Title of provision</a:t>
                      </a:r>
                      <a:endParaRPr kumimoji="0" lang="en-US" sz="1400" b="1" i="0" u="none" strike="noStrike" cap="none" normalizeH="0" baseline="0" dirty="0">
                        <a:ln>
                          <a:noFill/>
                        </a:ln>
                        <a:solidFill>
                          <a:schemeClr val="bg1"/>
                        </a:solidFill>
                        <a:effectLst/>
                        <a:latin typeface="Arial" charset="0"/>
                        <a:ea typeface="ＭＳ Ｐゴシック" charset="0"/>
                        <a:cs typeface="Arial" charset="0"/>
                      </a:endParaRPr>
                    </a:p>
                  </a:txBody>
                  <a:tcPr marL="91527" marR="91527" anchor="ctr" horzOverflow="overflow">
                    <a:lnL w="12700" cap="flat" cmpd="sng" algn="ctr">
                      <a:solidFill>
                        <a:schemeClr val="bg1"/>
                      </a:solidFill>
                      <a:prstDash val="solid"/>
                      <a:round/>
                      <a:headEnd type="none" w="med" len="med"/>
                      <a:tailEnd type="none" w="med" len="med"/>
                    </a:lnL>
                    <a:lnR>
                      <a:noFill/>
                    </a:lnR>
                    <a:lnT>
                      <a:noFill/>
                    </a:lnT>
                    <a:lnB>
                      <a:noFill/>
                    </a:lnB>
                    <a:lnTlToBr>
                      <a:noFill/>
                    </a:lnTlToBr>
                    <a:lnBlToTr>
                      <a:noFill/>
                    </a:lnBlToTr>
                    <a:solidFill>
                      <a:srgbClr val="2D6C88"/>
                    </a:solidFill>
                  </a:tcPr>
                </a:tc>
              </a:tr>
              <a:tr h="114428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bg1"/>
                          </a:solidFill>
                          <a:effectLst/>
                          <a:latin typeface="Arial" charset="0"/>
                          <a:ea typeface="ＭＳ Ｐゴシック" charset="0"/>
                          <a:cs typeface="Arial" charset="0"/>
                        </a:rPr>
                        <a:t>Application</a:t>
                      </a:r>
                    </a:p>
                  </a:txBody>
                  <a:tcPr marL="91527" marR="91527" anchor="ctr" horzOverflow="overflow">
                    <a:lnL>
                      <a:noFill/>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40A8C5"/>
                    </a:solidFill>
                  </a:tcPr>
                </a:tc>
                <a:tc>
                  <a:txBody>
                    <a:bodyPr/>
                    <a:lstStyle/>
                    <a:p>
                      <a:pPr marL="176213" marR="0" lvl="0" indent="-176213" algn="l" defTabSz="914400" rtl="0" eaLnBrk="1" fontAlgn="base" latinLnBrk="0" hangingPunct="1">
                        <a:lnSpc>
                          <a:spcPct val="100000"/>
                        </a:lnSpc>
                        <a:spcBef>
                          <a:spcPct val="0"/>
                        </a:spcBef>
                        <a:spcAft>
                          <a:spcPct val="0"/>
                        </a:spcAft>
                        <a:buClrTx/>
                        <a:buSzTx/>
                        <a:buFont typeface="Arial" charset="0"/>
                        <a:buChar char="•"/>
                        <a:tabLst/>
                      </a:pPr>
                      <a:r>
                        <a:rPr kumimoji="0" lang="en-US" sz="1400" b="0" i="0" u="none" strike="noStrike" cap="none" normalizeH="0" baseline="0" dirty="0">
                          <a:ln>
                            <a:noFill/>
                          </a:ln>
                          <a:solidFill>
                            <a:schemeClr val="tx1"/>
                          </a:solidFill>
                          <a:effectLst/>
                          <a:latin typeface="Arial" charset="0"/>
                          <a:ea typeface="ＭＳ Ｐゴシック" charset="0"/>
                          <a:cs typeface="Arial" charset="0"/>
                        </a:rPr>
                        <a:t>Bullet</a:t>
                      </a:r>
                    </a:p>
                    <a:p>
                      <a:pPr marL="176213" marR="0" lvl="0" indent="-176213" algn="l" defTabSz="914400" rtl="0" eaLnBrk="1" fontAlgn="base" latinLnBrk="0" hangingPunct="1">
                        <a:lnSpc>
                          <a:spcPct val="100000"/>
                        </a:lnSpc>
                        <a:spcBef>
                          <a:spcPct val="0"/>
                        </a:spcBef>
                        <a:spcAft>
                          <a:spcPct val="0"/>
                        </a:spcAft>
                        <a:buClrTx/>
                        <a:buSzTx/>
                        <a:buFont typeface="Arial" charset="0"/>
                        <a:buChar char="•"/>
                        <a:tabLst/>
                      </a:pPr>
                      <a:r>
                        <a:rPr kumimoji="0" lang="en-US" sz="1400" b="0" i="0" u="none" strike="noStrike" cap="none" normalizeH="0" baseline="0" dirty="0">
                          <a:ln>
                            <a:noFill/>
                          </a:ln>
                          <a:solidFill>
                            <a:schemeClr val="tx1"/>
                          </a:solidFill>
                          <a:effectLst/>
                          <a:latin typeface="Arial" charset="0"/>
                          <a:ea typeface="ＭＳ Ｐゴシック" charset="0"/>
                          <a:cs typeface="Arial" charset="0"/>
                        </a:rPr>
                        <a:t>Bullet</a:t>
                      </a:r>
                    </a:p>
                    <a:p>
                      <a:pPr marL="176213" marR="0" lvl="0" indent="-176213" algn="l" defTabSz="914400" rtl="0" eaLnBrk="1" fontAlgn="base" latinLnBrk="0" hangingPunct="1">
                        <a:lnSpc>
                          <a:spcPct val="100000"/>
                        </a:lnSpc>
                        <a:spcBef>
                          <a:spcPct val="0"/>
                        </a:spcBef>
                        <a:spcAft>
                          <a:spcPct val="0"/>
                        </a:spcAft>
                        <a:buClrTx/>
                        <a:buSzTx/>
                        <a:buFont typeface="Arial" charset="0"/>
                        <a:buChar char="•"/>
                        <a:tabLst/>
                      </a:pPr>
                      <a:r>
                        <a:rPr kumimoji="0" lang="nl-BE" sz="1400" b="0" i="0" u="none" strike="noStrike" cap="none" normalizeH="0" baseline="0" dirty="0">
                          <a:ln>
                            <a:noFill/>
                          </a:ln>
                          <a:solidFill>
                            <a:schemeClr val="tx1"/>
                          </a:solidFill>
                          <a:effectLst/>
                          <a:latin typeface="Arial" charset="0"/>
                          <a:ea typeface="ＭＳ Ｐゴシック" charset="0"/>
                          <a:cs typeface="Arial" charset="0"/>
                        </a:rPr>
                        <a:t>Bullet</a:t>
                      </a:r>
                      <a:endParaRPr kumimoji="0" lang="en-US" sz="1400" b="0" i="0" u="none" strike="noStrike" cap="none" normalizeH="0" baseline="0" dirty="0">
                        <a:ln>
                          <a:noFill/>
                        </a:ln>
                        <a:solidFill>
                          <a:schemeClr val="tx1"/>
                        </a:solidFill>
                        <a:effectLst/>
                        <a:latin typeface="Arial" charset="0"/>
                        <a:ea typeface="ＭＳ Ｐゴシック" charset="0"/>
                        <a:cs typeface="Arial" charset="0"/>
                      </a:endParaRPr>
                    </a:p>
                  </a:txBody>
                  <a:tcPr marL="91527" marR="91527" horzOverflow="overflow">
                    <a:lnL>
                      <a:noFill/>
                    </a:lnL>
                    <a:lnR>
                      <a:noFill/>
                    </a:lnR>
                    <a:lnT>
                      <a:noFill/>
                    </a:lnT>
                    <a:lnB w="12700" cap="flat" cmpd="sng" algn="ctr">
                      <a:solidFill>
                        <a:srgbClr val="00A1DE"/>
                      </a:solidFill>
                      <a:prstDash val="solid"/>
                      <a:round/>
                      <a:headEnd type="none" w="med" len="med"/>
                      <a:tailEnd type="none" w="med" len="med"/>
                    </a:lnB>
                    <a:lnTlToBr>
                      <a:noFill/>
                    </a:lnTlToBr>
                    <a:lnBlToTr>
                      <a:noFill/>
                    </a:lnBlToTr>
                    <a:noFill/>
                  </a:tcPr>
                </a:tc>
              </a:tr>
              <a:tr h="47678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a:ln>
                            <a:noFill/>
                          </a:ln>
                          <a:solidFill>
                            <a:schemeClr val="bg1"/>
                          </a:solidFill>
                          <a:effectLst/>
                          <a:latin typeface="Arial" charset="0"/>
                          <a:ea typeface="ＭＳ Ｐゴシック" charset="0"/>
                          <a:cs typeface="Arial" charset="0"/>
                        </a:rPr>
                        <a:t>Effective date</a:t>
                      </a:r>
                    </a:p>
                  </a:txBody>
                  <a:tcPr marL="91527" marR="91527" anchor="ctr" horzOverflow="overflow">
                    <a:lnL>
                      <a:noFill/>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40A8C5"/>
                    </a:solidFill>
                  </a:tcPr>
                </a:tc>
                <a:tc>
                  <a:txBody>
                    <a:bodyPr/>
                    <a:lstStyle/>
                    <a:p>
                      <a:pPr marL="176213" marR="0" lvl="0" indent="-176213" algn="l" defTabSz="914400" rtl="0" eaLnBrk="1" fontAlgn="base" latinLnBrk="0" hangingPunct="1">
                        <a:lnSpc>
                          <a:spcPct val="100000"/>
                        </a:lnSpc>
                        <a:spcBef>
                          <a:spcPct val="20000"/>
                        </a:spcBef>
                        <a:spcAft>
                          <a:spcPct val="0"/>
                        </a:spcAft>
                        <a:buClrTx/>
                        <a:buSzTx/>
                        <a:buFontTx/>
                        <a:buChar char="•"/>
                        <a:tabLst/>
                      </a:pPr>
                      <a:r>
                        <a:rPr kumimoji="0" lang="en-US" sz="1400" b="0" i="0" u="none" strike="noStrike" cap="none" normalizeH="0" baseline="0">
                          <a:ln>
                            <a:noFill/>
                          </a:ln>
                          <a:solidFill>
                            <a:schemeClr val="tx1"/>
                          </a:solidFill>
                          <a:effectLst/>
                          <a:latin typeface="Arial" charset="0"/>
                          <a:ea typeface="ＭＳ Ｐゴシック" charset="0"/>
                          <a:cs typeface="Arial" charset="0"/>
                        </a:rPr>
                        <a:t>Bullet</a:t>
                      </a:r>
                      <a:endParaRPr kumimoji="0" lang="en-US" sz="1400" b="0" i="1" u="none" strike="noStrike" cap="none" normalizeH="0" baseline="0">
                        <a:ln>
                          <a:noFill/>
                        </a:ln>
                        <a:solidFill>
                          <a:schemeClr val="tx1"/>
                        </a:solidFill>
                        <a:effectLst/>
                        <a:latin typeface="Arial" charset="0"/>
                        <a:ea typeface="ＭＳ Ｐゴシック" charset="0"/>
                        <a:cs typeface="Arial" charset="0"/>
                      </a:endParaRPr>
                    </a:p>
                  </a:txBody>
                  <a:tcPr marL="91527" marR="91527" horzOverflow="overflow">
                    <a:lnL>
                      <a:noFill/>
                    </a:lnL>
                    <a:lnR>
                      <a:noFill/>
                    </a:lnR>
                    <a:lnT w="12700" cap="flat" cmpd="sng" algn="ctr">
                      <a:solidFill>
                        <a:srgbClr val="00A1DE"/>
                      </a:solidFill>
                      <a:prstDash val="solid"/>
                      <a:round/>
                      <a:headEnd type="none" w="med" len="med"/>
                      <a:tailEnd type="none" w="med" len="med"/>
                    </a:lnT>
                    <a:lnB w="12700" cap="flat" cmpd="sng" algn="ctr">
                      <a:solidFill>
                        <a:srgbClr val="00A1DE"/>
                      </a:solidFill>
                      <a:prstDash val="solid"/>
                      <a:round/>
                      <a:headEnd type="none" w="med" len="med"/>
                      <a:tailEnd type="none" w="med" len="med"/>
                    </a:lnB>
                    <a:lnTlToBr>
                      <a:noFill/>
                    </a:lnTlToBr>
                    <a:lnBlToTr>
                      <a:noFill/>
                    </a:lnBlToTr>
                    <a:noFill/>
                  </a:tcPr>
                </a:tc>
              </a:tr>
              <a:tr h="167827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bg1"/>
                          </a:solidFill>
                          <a:effectLst/>
                          <a:latin typeface="Arial" charset="0"/>
                          <a:ea typeface="ＭＳ Ｐゴシック" charset="0"/>
                          <a:cs typeface="Arial" charset="0"/>
                        </a:rPr>
                        <a:t>Significant issues/</a:t>
                      </a:r>
                      <a:br>
                        <a:rPr kumimoji="0" lang="en-US" sz="1400" b="1" i="0" u="none" strike="noStrike" cap="none" normalizeH="0" baseline="0" dirty="0">
                          <a:ln>
                            <a:noFill/>
                          </a:ln>
                          <a:solidFill>
                            <a:schemeClr val="bg1"/>
                          </a:solidFill>
                          <a:effectLst/>
                          <a:latin typeface="Arial" charset="0"/>
                          <a:ea typeface="ＭＳ Ｐゴシック" charset="0"/>
                          <a:cs typeface="Arial" charset="0"/>
                        </a:rPr>
                      </a:br>
                      <a:r>
                        <a:rPr kumimoji="0" lang="en-US" sz="1400" b="1" i="0" u="none" strike="noStrike" cap="none" normalizeH="0" baseline="0" dirty="0">
                          <a:ln>
                            <a:noFill/>
                          </a:ln>
                          <a:solidFill>
                            <a:schemeClr val="bg1"/>
                          </a:solidFill>
                          <a:effectLst/>
                          <a:latin typeface="Arial" charset="0"/>
                          <a:ea typeface="ＭＳ Ｐゴシック" charset="0"/>
                          <a:cs typeface="Arial" charset="0"/>
                        </a:rPr>
                        <a:t>observations</a:t>
                      </a:r>
                    </a:p>
                  </a:txBody>
                  <a:tcPr marL="91527" marR="91527" anchor="ctr" horzOverflow="overflow">
                    <a:lnL>
                      <a:noFill/>
                    </a:lnL>
                    <a:lnR>
                      <a:noFill/>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40A8C5"/>
                    </a:solidFill>
                  </a:tcPr>
                </a:tc>
                <a:tc>
                  <a:txBody>
                    <a:bodyPr/>
                    <a:lstStyle/>
                    <a:p>
                      <a:pPr marL="176213" marR="0" lvl="0" indent="-176213" algn="l" defTabSz="914400" rtl="0" eaLnBrk="1" fontAlgn="base" latinLnBrk="0" hangingPunct="1">
                        <a:lnSpc>
                          <a:spcPct val="100000"/>
                        </a:lnSpc>
                        <a:spcBef>
                          <a:spcPct val="20000"/>
                        </a:spcBef>
                        <a:spcAft>
                          <a:spcPct val="0"/>
                        </a:spcAft>
                        <a:buClrTx/>
                        <a:buSzTx/>
                        <a:buFontTx/>
                        <a:buChar char="•"/>
                        <a:tabLst/>
                      </a:pPr>
                      <a:r>
                        <a:rPr kumimoji="0" lang="en-US" sz="1400" b="0" i="0" u="none" strike="noStrike" cap="none" normalizeH="0" baseline="0" dirty="0">
                          <a:ln>
                            <a:noFill/>
                          </a:ln>
                          <a:solidFill>
                            <a:schemeClr val="tx1"/>
                          </a:solidFill>
                          <a:effectLst/>
                          <a:latin typeface="Arial" charset="0"/>
                          <a:ea typeface="ＭＳ Ｐゴシック" charset="0"/>
                          <a:cs typeface="Arial" charset="0"/>
                        </a:rPr>
                        <a:t>Bullet</a:t>
                      </a:r>
                    </a:p>
                    <a:p>
                      <a:pPr marL="176213" marR="0" lvl="0" indent="-176213" algn="l" defTabSz="914400" rtl="0" eaLnBrk="1" fontAlgn="base" latinLnBrk="0" hangingPunct="1">
                        <a:lnSpc>
                          <a:spcPct val="100000"/>
                        </a:lnSpc>
                        <a:spcBef>
                          <a:spcPct val="20000"/>
                        </a:spcBef>
                        <a:spcAft>
                          <a:spcPct val="0"/>
                        </a:spcAft>
                        <a:buClrTx/>
                        <a:buSzTx/>
                        <a:buFontTx/>
                        <a:buChar char="•"/>
                        <a:tabLst/>
                      </a:pPr>
                      <a:r>
                        <a:rPr kumimoji="0" lang="en-US" sz="1400" b="0" i="0" u="none" strike="noStrike" cap="none" normalizeH="0" baseline="0" dirty="0">
                          <a:ln>
                            <a:noFill/>
                          </a:ln>
                          <a:solidFill>
                            <a:schemeClr val="tx1"/>
                          </a:solidFill>
                          <a:effectLst/>
                          <a:latin typeface="Arial" charset="0"/>
                          <a:ea typeface="ＭＳ Ｐゴシック" charset="0"/>
                          <a:cs typeface="Arial" charset="0"/>
                        </a:rPr>
                        <a:t>Bullet</a:t>
                      </a:r>
                    </a:p>
                    <a:p>
                      <a:pPr marL="176213" marR="0" lvl="0" indent="-176213" algn="l" defTabSz="914400" rtl="0" eaLnBrk="1" fontAlgn="base" latinLnBrk="0" hangingPunct="1">
                        <a:lnSpc>
                          <a:spcPct val="100000"/>
                        </a:lnSpc>
                        <a:spcBef>
                          <a:spcPct val="20000"/>
                        </a:spcBef>
                        <a:spcAft>
                          <a:spcPct val="0"/>
                        </a:spcAft>
                        <a:buClrTx/>
                        <a:buSzTx/>
                        <a:buFontTx/>
                        <a:buChar char="•"/>
                        <a:tabLst/>
                      </a:pPr>
                      <a:r>
                        <a:rPr kumimoji="0" lang="en-US" sz="1400" b="0" i="0" u="none" strike="noStrike" cap="none" normalizeH="0" baseline="0" dirty="0">
                          <a:ln>
                            <a:noFill/>
                          </a:ln>
                          <a:solidFill>
                            <a:schemeClr val="tx1"/>
                          </a:solidFill>
                          <a:effectLst/>
                          <a:latin typeface="Arial" charset="0"/>
                          <a:ea typeface="ＭＳ Ｐゴシック" charset="0"/>
                          <a:cs typeface="Arial" charset="0"/>
                        </a:rPr>
                        <a:t>Bullet</a:t>
                      </a:r>
                    </a:p>
                    <a:p>
                      <a:pPr marL="176213" marR="0" lvl="0" indent="-176213" algn="l" defTabSz="914400" rtl="0" eaLnBrk="1" fontAlgn="base" latinLnBrk="0" hangingPunct="1">
                        <a:lnSpc>
                          <a:spcPct val="100000"/>
                        </a:lnSpc>
                        <a:spcBef>
                          <a:spcPct val="20000"/>
                        </a:spcBef>
                        <a:spcAft>
                          <a:spcPct val="0"/>
                        </a:spcAft>
                        <a:buClrTx/>
                        <a:buSzTx/>
                        <a:buFontTx/>
                        <a:buChar char="•"/>
                        <a:tabLst/>
                      </a:pPr>
                      <a:r>
                        <a:rPr kumimoji="0" lang="nl-BE" sz="1400" b="0" i="0" u="none" strike="noStrike" cap="none" normalizeH="0" baseline="0" dirty="0">
                          <a:ln>
                            <a:noFill/>
                          </a:ln>
                          <a:solidFill>
                            <a:schemeClr val="tx1"/>
                          </a:solidFill>
                          <a:effectLst/>
                          <a:latin typeface="Arial" charset="0"/>
                          <a:ea typeface="ＭＳ Ｐゴシック" charset="0"/>
                          <a:cs typeface="Arial" charset="0"/>
                        </a:rPr>
                        <a:t>Bullet</a:t>
                      </a:r>
                      <a:endParaRPr kumimoji="0" lang="en-US" sz="1400" b="0" i="0" u="none" strike="noStrike" cap="none" normalizeH="0" baseline="0" dirty="0">
                        <a:ln>
                          <a:noFill/>
                        </a:ln>
                        <a:solidFill>
                          <a:schemeClr val="tx1"/>
                        </a:solidFill>
                        <a:effectLst/>
                        <a:latin typeface="Arial" charset="0"/>
                        <a:ea typeface="ＭＳ Ｐゴシック" charset="0"/>
                        <a:cs typeface="Arial" charset="0"/>
                      </a:endParaRPr>
                    </a:p>
                  </a:txBody>
                  <a:tcPr marL="91527" marR="91527" horzOverflow="overflow">
                    <a:lnL>
                      <a:noFill/>
                    </a:lnL>
                    <a:lnR>
                      <a:noFill/>
                    </a:lnR>
                    <a:lnT w="12700" cap="flat" cmpd="sng" algn="ctr">
                      <a:solidFill>
                        <a:srgbClr val="00A1DE"/>
                      </a:solidFill>
                      <a:prstDash val="solid"/>
                      <a:round/>
                      <a:headEnd type="none" w="med" len="med"/>
                      <a:tailEnd type="none" w="med" len="med"/>
                    </a:lnT>
                    <a:lnB w="12700" cap="flat" cmpd="sng" algn="ctr">
                      <a:solidFill>
                        <a:srgbClr val="00A1DE"/>
                      </a:solidFill>
                      <a:prstDash val="solid"/>
                      <a:round/>
                      <a:headEnd type="none" w="med" len="med"/>
                      <a:tailEnd type="none" w="med" len="med"/>
                    </a:lnB>
                    <a:lnTlToBr>
                      <a:noFill/>
                    </a:lnTlToBr>
                    <a:lnBlToTr>
                      <a:noFill/>
                    </a:lnBlToTr>
                    <a:noFill/>
                  </a:tcPr>
                </a:tc>
              </a:tr>
              <a:tr h="47678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400" b="1" i="0" u="none" strike="noStrike" cap="none" normalizeH="0" baseline="0" dirty="0">
                          <a:ln>
                            <a:noFill/>
                          </a:ln>
                          <a:solidFill>
                            <a:schemeClr val="bg1"/>
                          </a:solidFill>
                          <a:effectLst/>
                          <a:latin typeface="Arial" charset="0"/>
                          <a:ea typeface="ＭＳ Ｐゴシック" charset="0"/>
                          <a:cs typeface="Arial" charset="0"/>
                        </a:rPr>
                        <a:t>Reference</a:t>
                      </a:r>
                    </a:p>
                  </a:txBody>
                  <a:tcPr marL="91527" marR="91527" anchor="ctr" horzOverflow="overflow">
                    <a:lnL>
                      <a:noFill/>
                    </a:lnL>
                    <a:lnR>
                      <a:noFill/>
                    </a:lnR>
                    <a:lnT w="12700" cap="flat" cmpd="sng" algn="ctr">
                      <a:solidFill>
                        <a:schemeClr val="bg1"/>
                      </a:solidFill>
                      <a:prstDash val="solid"/>
                      <a:round/>
                      <a:headEnd type="none" w="med" len="med"/>
                      <a:tailEnd type="none" w="med" len="med"/>
                    </a:lnT>
                    <a:lnB w="12700" cap="flat" cmpd="sng" algn="ctr">
                      <a:solidFill>
                        <a:srgbClr val="00A1DE"/>
                      </a:solidFill>
                      <a:prstDash val="solid"/>
                      <a:round/>
                      <a:headEnd type="none" w="med" len="med"/>
                      <a:tailEnd type="none" w="med" len="med"/>
                    </a:lnB>
                    <a:lnTlToBr>
                      <a:noFill/>
                    </a:lnTlToBr>
                    <a:lnBlToTr>
                      <a:noFill/>
                    </a:lnBlToTr>
                    <a:solidFill>
                      <a:srgbClr val="40A8C5"/>
                    </a:solidFill>
                  </a:tcPr>
                </a:tc>
                <a:tc>
                  <a:txBody>
                    <a:bodyPr/>
                    <a:lstStyle/>
                    <a:p>
                      <a:pPr marL="176213" marR="0" lvl="0" indent="-176213" algn="l" defTabSz="914400" rtl="0" eaLnBrk="1" fontAlgn="base" latinLnBrk="0" hangingPunct="1">
                        <a:lnSpc>
                          <a:spcPct val="100000"/>
                        </a:lnSpc>
                        <a:spcBef>
                          <a:spcPct val="20000"/>
                        </a:spcBef>
                        <a:spcAft>
                          <a:spcPct val="0"/>
                        </a:spcAft>
                        <a:buClrTx/>
                        <a:buSzTx/>
                        <a:buFontTx/>
                        <a:buChar char="•"/>
                        <a:tabLst/>
                      </a:pPr>
                      <a:r>
                        <a:rPr kumimoji="0" lang="en-US" sz="1400" b="0" i="0" u="none" strike="noStrike" cap="none" normalizeH="0" baseline="0" dirty="0">
                          <a:ln>
                            <a:noFill/>
                          </a:ln>
                          <a:solidFill>
                            <a:schemeClr val="tx1"/>
                          </a:solidFill>
                          <a:effectLst/>
                          <a:latin typeface="Arial" charset="0"/>
                          <a:ea typeface="ＭＳ Ｐゴシック" charset="0"/>
                          <a:cs typeface="Arial" charset="0"/>
                        </a:rPr>
                        <a:t>Reference to relevant legislation, regulation, circular, …</a:t>
                      </a:r>
                    </a:p>
                  </a:txBody>
                  <a:tcPr marL="91527" marR="91527" horzOverflow="overflow">
                    <a:lnL>
                      <a:noFill/>
                    </a:lnL>
                    <a:lnR>
                      <a:noFill/>
                    </a:lnR>
                    <a:lnT w="12700" cap="flat" cmpd="sng" algn="ctr">
                      <a:solidFill>
                        <a:srgbClr val="00A1DE"/>
                      </a:solidFill>
                      <a:prstDash val="solid"/>
                      <a:round/>
                      <a:headEnd type="none" w="med" len="med"/>
                      <a:tailEnd type="none" w="med" len="med"/>
                    </a:lnT>
                    <a:lnB w="12700" cap="flat" cmpd="sng" algn="ctr">
                      <a:solidFill>
                        <a:srgbClr val="00A1DE"/>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38418394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indent="0" algn="l">
              <a:buFont typeface="+mj-lt"/>
              <a:buNone/>
              <a:defRPr>
                <a:solidFill>
                  <a:srgbClr val="404040"/>
                </a:solidFill>
                <a:latin typeface="Chaparral Pro" charset="0"/>
                <a:ea typeface="Chaparral Pro" charset="0"/>
                <a:cs typeface="Chaparral Pro" charset="0"/>
              </a:defRPr>
            </a:lvl1pPr>
          </a:lstStyle>
          <a:p>
            <a:r>
              <a:rPr lang="nl-NL" noProof="0" dirty="0" smtClean="0"/>
              <a:t>Titelstijl van model bewerken</a:t>
            </a:r>
            <a:endParaRPr lang="nl-NL" noProof="0" dirty="0"/>
          </a:p>
        </p:txBody>
      </p:sp>
      <p:sp>
        <p:nvSpPr>
          <p:cNvPr id="10" name="Footer Placeholder 4"/>
          <p:cNvSpPr>
            <a:spLocks noGrp="1"/>
          </p:cNvSpPr>
          <p:nvPr>
            <p:ph type="ftr" sz="quarter" idx="3"/>
          </p:nvPr>
        </p:nvSpPr>
        <p:spPr>
          <a:xfrm>
            <a:off x="1676401" y="6286276"/>
            <a:ext cx="2781209" cy="365125"/>
          </a:xfrm>
          <a:prstGeom prst="rect">
            <a:avLst/>
          </a:prstGeom>
        </p:spPr>
        <p:txBody>
          <a:bodyPr vert="horz" lIns="91440" tIns="45720" rIns="91440" bIns="45720" rtlCol="0" anchor="ctr"/>
          <a:lstStyle>
            <a:lvl1pPr algn="l">
              <a:defRPr sz="1400" b="0" i="0">
                <a:solidFill>
                  <a:schemeClr val="tx1"/>
                </a:solidFill>
                <a:effectLst/>
                <a:latin typeface="+mn-lt"/>
              </a:defRPr>
            </a:lvl1pPr>
          </a:lstStyle>
          <a:p>
            <a:endParaRPr lang="en-US" dirty="0"/>
          </a:p>
        </p:txBody>
      </p:sp>
      <p:sp>
        <p:nvSpPr>
          <p:cNvPr id="13" name="Slide Number Placeholder 5"/>
          <p:cNvSpPr>
            <a:spLocks noGrp="1"/>
          </p:cNvSpPr>
          <p:nvPr>
            <p:ph type="sldNum" sz="quarter" idx="4"/>
          </p:nvPr>
        </p:nvSpPr>
        <p:spPr>
          <a:xfrm>
            <a:off x="10951856" y="6286276"/>
            <a:ext cx="551167" cy="365125"/>
          </a:xfrm>
          <a:prstGeom prst="rect">
            <a:avLst/>
          </a:prstGeom>
        </p:spPr>
        <p:txBody>
          <a:bodyPr vert="horz" lIns="91440" tIns="45720" rIns="91440" bIns="45720" rtlCol="0" anchor="b"/>
          <a:lstStyle>
            <a:lvl1pPr algn="r">
              <a:defRPr sz="1600" b="0" i="0">
                <a:solidFill>
                  <a:schemeClr val="tx1"/>
                </a:solidFill>
                <a:effectLst/>
                <a:latin typeface="+mn-lt"/>
              </a:defRPr>
            </a:lvl1pPr>
          </a:lstStyle>
          <a:p>
            <a:fld id="{D57F1E4F-1CFF-5643-939E-217C01CDF565}" type="slidenum">
              <a:rPr lang="en-US" smtClean="0"/>
              <a:pPr/>
              <a:t>‹nr.›</a:t>
            </a:fld>
            <a:endParaRPr lang="en-US" dirty="0"/>
          </a:p>
        </p:txBody>
      </p:sp>
      <p:sp>
        <p:nvSpPr>
          <p:cNvPr id="14" name="Date Placeholder 3"/>
          <p:cNvSpPr>
            <a:spLocks noGrp="1"/>
          </p:cNvSpPr>
          <p:nvPr>
            <p:ph type="dt" sz="half" idx="2"/>
          </p:nvPr>
        </p:nvSpPr>
        <p:spPr>
          <a:xfrm>
            <a:off x="9048459" y="6286276"/>
            <a:ext cx="1143000" cy="365125"/>
          </a:xfrm>
          <a:prstGeom prst="rect">
            <a:avLst/>
          </a:prstGeom>
        </p:spPr>
        <p:txBody>
          <a:bodyPr anchor="b"/>
          <a:lstStyle>
            <a:lvl1pPr algn="ctr">
              <a:defRPr sz="1600"/>
            </a:lvl1pPr>
          </a:lstStyle>
          <a:p>
            <a:fld id="{DE7276F6-C42C-174B-A310-8EC015F04ECB}" type="datetime1">
              <a:rPr lang="nl-BE" smtClean="0"/>
              <a:t>27/04/16</a:t>
            </a:fld>
            <a:endParaRPr lang="en-US" dirty="0"/>
          </a:p>
        </p:txBody>
      </p:sp>
      <p:sp>
        <p:nvSpPr>
          <p:cNvPr id="7" name="Slide Number Placeholder 2"/>
          <p:cNvSpPr txBox="1">
            <a:spLocks/>
          </p:cNvSpPr>
          <p:nvPr userDrawn="1"/>
        </p:nvSpPr>
        <p:spPr bwMode="auto">
          <a:xfrm>
            <a:off x="1708151" y="6489477"/>
            <a:ext cx="282575" cy="129730"/>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lIns="91440" tIns="45720" rIns="91440" bIns="45720" rtlCol="0" anchor="b"/>
          <a:lstStyle>
            <a:defPPr>
              <a:defRPr lang="en-US"/>
            </a:defPPr>
            <a:lvl1pPr marL="0" algn="r" defTabSz="957263" rtl="0" eaLnBrk="0" latinLnBrk="0" hangingPunct="0">
              <a:defRPr sz="1900" b="0" i="0" kern="1200">
                <a:solidFill>
                  <a:schemeClr val="tx1"/>
                </a:solidFill>
                <a:effectLst/>
                <a:latin typeface="Arial" charset="0"/>
                <a:ea typeface="ＭＳ Ｐゴシック" charset="0"/>
                <a:cs typeface="Arial" charset="0"/>
              </a:defRPr>
            </a:lvl1pPr>
            <a:lvl2pPr marL="742950" indent="-285750" algn="l" defTabSz="957263" rtl="0" eaLnBrk="0" latinLnBrk="0" hangingPunct="0">
              <a:defRPr sz="1900" kern="1200">
                <a:solidFill>
                  <a:schemeClr val="tx1"/>
                </a:solidFill>
                <a:latin typeface="Arial" charset="0"/>
                <a:ea typeface="Arial" charset="0"/>
                <a:cs typeface="Arial" charset="0"/>
              </a:defRPr>
            </a:lvl2pPr>
            <a:lvl3pPr marL="1143000" indent="-228600" algn="l" defTabSz="957263" rtl="0" eaLnBrk="0" latinLnBrk="0" hangingPunct="0">
              <a:defRPr sz="1900" kern="1200">
                <a:solidFill>
                  <a:schemeClr val="tx1"/>
                </a:solidFill>
                <a:latin typeface="Arial" charset="0"/>
                <a:ea typeface="Arial" charset="0"/>
                <a:cs typeface="Arial" charset="0"/>
              </a:defRPr>
            </a:lvl3pPr>
            <a:lvl4pPr marL="1600200" indent="-228600" algn="l" defTabSz="957263" rtl="0" eaLnBrk="0" latinLnBrk="0" hangingPunct="0">
              <a:defRPr sz="1900" kern="1200">
                <a:solidFill>
                  <a:schemeClr val="tx1"/>
                </a:solidFill>
                <a:latin typeface="Arial" charset="0"/>
                <a:ea typeface="Arial" charset="0"/>
                <a:cs typeface="Arial" charset="0"/>
              </a:defRPr>
            </a:lvl4pPr>
            <a:lvl5pPr marL="2057400" indent="-228600" algn="l" defTabSz="957263" rtl="0" eaLnBrk="0" latinLnBrk="0" hangingPunct="0">
              <a:defRPr sz="1900" kern="1200">
                <a:solidFill>
                  <a:schemeClr val="tx1"/>
                </a:solidFill>
                <a:latin typeface="Arial" charset="0"/>
                <a:ea typeface="Arial" charset="0"/>
                <a:cs typeface="Arial" charset="0"/>
              </a:defRPr>
            </a:lvl5pPr>
            <a:lvl6pPr marL="2514600" indent="-228600" algn="l" defTabSz="957263" rtl="0" eaLnBrk="0" fontAlgn="base" latinLnBrk="0" hangingPunct="0">
              <a:spcBef>
                <a:spcPct val="0"/>
              </a:spcBef>
              <a:spcAft>
                <a:spcPct val="0"/>
              </a:spcAft>
              <a:defRPr sz="1900" kern="1200">
                <a:solidFill>
                  <a:schemeClr val="tx1"/>
                </a:solidFill>
                <a:latin typeface="Arial" charset="0"/>
                <a:ea typeface="Arial" charset="0"/>
                <a:cs typeface="Arial" charset="0"/>
              </a:defRPr>
            </a:lvl6pPr>
            <a:lvl7pPr marL="2971800" indent="-228600" algn="l" defTabSz="957263" rtl="0" eaLnBrk="0" fontAlgn="base" latinLnBrk="0" hangingPunct="0">
              <a:spcBef>
                <a:spcPct val="0"/>
              </a:spcBef>
              <a:spcAft>
                <a:spcPct val="0"/>
              </a:spcAft>
              <a:defRPr sz="1900" kern="1200">
                <a:solidFill>
                  <a:schemeClr val="tx1"/>
                </a:solidFill>
                <a:latin typeface="Arial" charset="0"/>
                <a:ea typeface="Arial" charset="0"/>
                <a:cs typeface="Arial" charset="0"/>
              </a:defRPr>
            </a:lvl7pPr>
            <a:lvl8pPr marL="3429000" indent="-228600" algn="l" defTabSz="957263" rtl="0" eaLnBrk="0" fontAlgn="base" latinLnBrk="0" hangingPunct="0">
              <a:spcBef>
                <a:spcPct val="0"/>
              </a:spcBef>
              <a:spcAft>
                <a:spcPct val="0"/>
              </a:spcAft>
              <a:defRPr sz="1900" kern="1200">
                <a:solidFill>
                  <a:schemeClr val="tx1"/>
                </a:solidFill>
                <a:latin typeface="Arial" charset="0"/>
                <a:ea typeface="Arial" charset="0"/>
                <a:cs typeface="Arial" charset="0"/>
              </a:defRPr>
            </a:lvl8pPr>
            <a:lvl9pPr marL="3886200" indent="-228600" algn="l" defTabSz="957263" rtl="0" eaLnBrk="0" fontAlgn="base" latinLnBrk="0" hangingPunct="0">
              <a:spcBef>
                <a:spcPct val="0"/>
              </a:spcBef>
              <a:spcAft>
                <a:spcPct val="0"/>
              </a:spcAft>
              <a:defRPr sz="1900" kern="1200">
                <a:solidFill>
                  <a:schemeClr val="tx1"/>
                </a:solidFill>
                <a:latin typeface="Arial" charset="0"/>
                <a:ea typeface="Arial" charset="0"/>
                <a:cs typeface="Arial" charset="0"/>
              </a:defRPr>
            </a:lvl9pPr>
          </a:lstStyle>
          <a:p>
            <a:pPr eaLnBrk="1" hangingPunct="1"/>
            <a:endParaRPr lang="en-US" sz="1000" dirty="0">
              <a:solidFill>
                <a:schemeClr val="tx2"/>
              </a:solidFill>
            </a:endParaRPr>
          </a:p>
        </p:txBody>
      </p:sp>
      <p:grpSp>
        <p:nvGrpSpPr>
          <p:cNvPr id="8" name="Group 12"/>
          <p:cNvGrpSpPr>
            <a:grpSpLocks/>
          </p:cNvGrpSpPr>
          <p:nvPr userDrawn="1"/>
        </p:nvGrpSpPr>
        <p:grpSpPr bwMode="auto">
          <a:xfrm>
            <a:off x="1676401" y="1312639"/>
            <a:ext cx="4698999" cy="4478561"/>
            <a:chOff x="300" y="872"/>
            <a:chExt cx="1847" cy="3931"/>
          </a:xfrm>
        </p:grpSpPr>
        <p:sp>
          <p:nvSpPr>
            <p:cNvPr id="9" name="Text Box 10"/>
            <p:cNvSpPr txBox="1">
              <a:spLocks noChangeArrowheads="1"/>
            </p:cNvSpPr>
            <p:nvPr/>
          </p:nvSpPr>
          <p:spPr bwMode="auto">
            <a:xfrm>
              <a:off x="300" y="872"/>
              <a:ext cx="1847" cy="199"/>
            </a:xfrm>
            <a:prstGeom prst="rect">
              <a:avLst/>
            </a:prstGeom>
            <a:solidFill>
              <a:srgbClr val="2D6C88"/>
            </a:solidFill>
            <a:ln w="12700">
              <a:solidFill>
                <a:srgbClr val="00A1DE"/>
              </a:solidFill>
              <a:miter lim="800000"/>
              <a:headEnd/>
              <a:tailEnd type="none" w="sm" len="med"/>
            </a:ln>
          </p:spPr>
          <p:txBody>
            <a:bodyPr lIns="40118" tIns="40118" rIns="40118" bIns="40118" anchor="ctr" anchorCtr="1"/>
            <a:lstStyle>
              <a:lvl1pPr defTabSz="957263" eaLnBrk="0" hangingPunct="0">
                <a:defRPr sz="1900">
                  <a:solidFill>
                    <a:schemeClr val="tx1"/>
                  </a:solidFill>
                  <a:latin typeface="Arial" charset="0"/>
                  <a:ea typeface="ＭＳ Ｐゴシック" charset="0"/>
                  <a:cs typeface="Arial" charset="0"/>
                </a:defRPr>
              </a:lvl1pPr>
              <a:lvl2pPr marL="742950" indent="-285750" defTabSz="957263" eaLnBrk="0" hangingPunct="0">
                <a:defRPr sz="1900">
                  <a:solidFill>
                    <a:schemeClr val="tx1"/>
                  </a:solidFill>
                  <a:latin typeface="Arial" charset="0"/>
                  <a:ea typeface="Arial" charset="0"/>
                  <a:cs typeface="Arial" charset="0"/>
                </a:defRPr>
              </a:lvl2pPr>
              <a:lvl3pPr marL="1143000" indent="-228600" defTabSz="957263" eaLnBrk="0" hangingPunct="0">
                <a:defRPr sz="1900">
                  <a:solidFill>
                    <a:schemeClr val="tx1"/>
                  </a:solidFill>
                  <a:latin typeface="Arial" charset="0"/>
                  <a:ea typeface="Arial" charset="0"/>
                  <a:cs typeface="Arial" charset="0"/>
                </a:defRPr>
              </a:lvl3pPr>
              <a:lvl4pPr marL="1600200" indent="-228600" defTabSz="957263" eaLnBrk="0" hangingPunct="0">
                <a:defRPr sz="1900">
                  <a:solidFill>
                    <a:schemeClr val="tx1"/>
                  </a:solidFill>
                  <a:latin typeface="Arial" charset="0"/>
                  <a:ea typeface="Arial" charset="0"/>
                  <a:cs typeface="Arial" charset="0"/>
                </a:defRPr>
              </a:lvl4pPr>
              <a:lvl5pPr marL="2057400" indent="-228600" defTabSz="957263" eaLnBrk="0" hangingPunct="0">
                <a:defRPr sz="1900">
                  <a:solidFill>
                    <a:schemeClr val="tx1"/>
                  </a:solidFill>
                  <a:latin typeface="Arial" charset="0"/>
                  <a:ea typeface="Arial" charset="0"/>
                  <a:cs typeface="Arial" charset="0"/>
                </a:defRPr>
              </a:lvl5pPr>
              <a:lvl6pPr marL="2514600" indent="-228600" defTabSz="957263" eaLnBrk="0" fontAlgn="base" hangingPunct="0">
                <a:spcBef>
                  <a:spcPct val="0"/>
                </a:spcBef>
                <a:spcAft>
                  <a:spcPct val="0"/>
                </a:spcAft>
                <a:defRPr sz="1900">
                  <a:solidFill>
                    <a:schemeClr val="tx1"/>
                  </a:solidFill>
                  <a:latin typeface="Arial" charset="0"/>
                  <a:ea typeface="Arial" charset="0"/>
                  <a:cs typeface="Arial" charset="0"/>
                </a:defRPr>
              </a:lvl6pPr>
              <a:lvl7pPr marL="2971800" indent="-228600" defTabSz="957263" eaLnBrk="0" fontAlgn="base" hangingPunct="0">
                <a:spcBef>
                  <a:spcPct val="0"/>
                </a:spcBef>
                <a:spcAft>
                  <a:spcPct val="0"/>
                </a:spcAft>
                <a:defRPr sz="1900">
                  <a:solidFill>
                    <a:schemeClr val="tx1"/>
                  </a:solidFill>
                  <a:latin typeface="Arial" charset="0"/>
                  <a:ea typeface="Arial" charset="0"/>
                  <a:cs typeface="Arial" charset="0"/>
                </a:defRPr>
              </a:lvl7pPr>
              <a:lvl8pPr marL="3429000" indent="-228600" defTabSz="957263" eaLnBrk="0" fontAlgn="base" hangingPunct="0">
                <a:spcBef>
                  <a:spcPct val="0"/>
                </a:spcBef>
                <a:spcAft>
                  <a:spcPct val="0"/>
                </a:spcAft>
                <a:defRPr sz="1900">
                  <a:solidFill>
                    <a:schemeClr val="tx1"/>
                  </a:solidFill>
                  <a:latin typeface="Arial" charset="0"/>
                  <a:ea typeface="Arial" charset="0"/>
                  <a:cs typeface="Arial" charset="0"/>
                </a:defRPr>
              </a:lvl8pPr>
              <a:lvl9pPr marL="3886200" indent="-228600" defTabSz="957263" eaLnBrk="0" fontAlgn="base" hangingPunct="0">
                <a:spcBef>
                  <a:spcPct val="0"/>
                </a:spcBef>
                <a:spcAft>
                  <a:spcPct val="0"/>
                </a:spcAft>
                <a:defRPr sz="1900">
                  <a:solidFill>
                    <a:schemeClr val="tx1"/>
                  </a:solidFill>
                  <a:latin typeface="Arial" charset="0"/>
                  <a:ea typeface="Arial" charset="0"/>
                  <a:cs typeface="Arial" charset="0"/>
                </a:defRPr>
              </a:lvl9pPr>
            </a:lstStyle>
            <a:p>
              <a:pPr algn="ctr" eaLnBrk="1" hangingPunct="1"/>
              <a:r>
                <a:rPr lang="en-US" sz="1400" b="1" dirty="0">
                  <a:solidFill>
                    <a:srgbClr val="FFFFFF"/>
                  </a:solidFill>
                </a:rPr>
                <a:t>Text</a:t>
              </a:r>
            </a:p>
          </p:txBody>
        </p:sp>
        <p:sp>
          <p:nvSpPr>
            <p:cNvPr id="11" name="Rectangle 11"/>
            <p:cNvSpPr>
              <a:spLocks noChangeArrowheads="1"/>
            </p:cNvSpPr>
            <p:nvPr/>
          </p:nvSpPr>
          <p:spPr bwMode="auto">
            <a:xfrm>
              <a:off x="300" y="1071"/>
              <a:ext cx="1847" cy="3732"/>
            </a:xfrm>
            <a:prstGeom prst="rect">
              <a:avLst/>
            </a:prstGeom>
            <a:noFill/>
            <a:ln w="12700" algn="ctr">
              <a:solidFill>
                <a:srgbClr val="00A1DE"/>
              </a:solidFill>
              <a:miter lim="800000"/>
              <a:headEnd/>
              <a:tailEnd/>
            </a:ln>
          </p:spPr>
          <p:txBody>
            <a:bodyPr lIns="40118" tIns="40118" rIns="40118" bIns="40118"/>
            <a:lstStyle/>
            <a:p>
              <a:pPr defTabSz="957998">
                <a:lnSpc>
                  <a:spcPct val="106000"/>
                </a:lnSpc>
                <a:spcBef>
                  <a:spcPts val="1344"/>
                </a:spcBef>
                <a:spcAft>
                  <a:spcPts val="0"/>
                </a:spcAft>
                <a:defRPr/>
              </a:pPr>
              <a:r>
                <a:rPr lang="nl-NL" sz="1400" dirty="0" err="1">
                  <a:solidFill>
                    <a:srgbClr val="002776"/>
                  </a:solidFill>
                  <a:latin typeface="Arial"/>
                  <a:ea typeface="+mn-ea"/>
                  <a:cs typeface="+mn-cs"/>
                </a:rPr>
                <a:t>Paragraph</a:t>
              </a:r>
              <a:r>
                <a:rPr lang="nl-NL" sz="1400" dirty="0">
                  <a:solidFill>
                    <a:srgbClr val="002776"/>
                  </a:solidFill>
                  <a:latin typeface="Arial"/>
                  <a:ea typeface="+mn-ea"/>
                  <a:cs typeface="+mn-cs"/>
                </a:rPr>
                <a:t> (</a:t>
              </a:r>
              <a:r>
                <a:rPr lang="nl-NL" sz="1400" dirty="0" err="1">
                  <a:solidFill>
                    <a:srgbClr val="002776"/>
                  </a:solidFill>
                  <a:latin typeface="Arial"/>
                  <a:ea typeface="+mn-ea"/>
                  <a:cs typeface="+mn-cs"/>
                </a:rPr>
                <a:t>if</a:t>
              </a:r>
              <a:r>
                <a:rPr lang="nl-NL" sz="1400" dirty="0">
                  <a:solidFill>
                    <a:srgbClr val="002776"/>
                  </a:solidFill>
                  <a:latin typeface="Arial"/>
                  <a:ea typeface="+mn-ea"/>
                  <a:cs typeface="+mn-cs"/>
                </a:rPr>
                <a:t> </a:t>
              </a:r>
              <a:r>
                <a:rPr lang="nl-NL" sz="1400" dirty="0" err="1">
                  <a:solidFill>
                    <a:srgbClr val="002776"/>
                  </a:solidFill>
                  <a:latin typeface="Arial"/>
                  <a:ea typeface="+mn-ea"/>
                  <a:cs typeface="+mn-cs"/>
                </a:rPr>
                <a:t>not</a:t>
              </a:r>
              <a:r>
                <a:rPr lang="nl-NL" sz="1400" dirty="0">
                  <a:solidFill>
                    <a:srgbClr val="002776"/>
                  </a:solidFill>
                  <a:latin typeface="Arial"/>
                  <a:ea typeface="+mn-ea"/>
                  <a:cs typeface="+mn-cs"/>
                </a:rPr>
                <a:t> </a:t>
              </a:r>
              <a:r>
                <a:rPr lang="nl-NL" sz="1400" dirty="0" err="1">
                  <a:solidFill>
                    <a:srgbClr val="002776"/>
                  </a:solidFill>
                  <a:latin typeface="Arial"/>
                  <a:ea typeface="+mn-ea"/>
                  <a:cs typeface="+mn-cs"/>
                </a:rPr>
                <a:t>needed</a:t>
              </a:r>
              <a:r>
                <a:rPr lang="nl-NL" sz="1400" dirty="0">
                  <a:solidFill>
                    <a:srgbClr val="002776"/>
                  </a:solidFill>
                  <a:latin typeface="Arial"/>
                  <a:ea typeface="+mn-ea"/>
                  <a:cs typeface="+mn-cs"/>
                </a:rPr>
                <a:t>, delete)</a:t>
              </a:r>
            </a:p>
            <a:p>
              <a:pPr marL="191002" lvl="1" indent="-191002" defTabSz="957998">
                <a:lnSpc>
                  <a:spcPct val="106000"/>
                </a:lnSpc>
                <a:spcBef>
                  <a:spcPts val="1344"/>
                </a:spcBef>
                <a:spcAft>
                  <a:spcPts val="0"/>
                </a:spcAft>
                <a:buFont typeface="Arial" charset="0"/>
                <a:buChar char="•"/>
                <a:defRPr/>
              </a:pPr>
              <a:r>
                <a:rPr lang="nl-NL" sz="1400" dirty="0" err="1">
                  <a:solidFill>
                    <a:srgbClr val="002776"/>
                  </a:solidFill>
                  <a:latin typeface="Arial"/>
                  <a:ea typeface="+mj-ea"/>
                  <a:cs typeface="+mj-cs"/>
                </a:rPr>
                <a:t>Bullet</a:t>
              </a:r>
              <a:endParaRPr lang="nl-NL" sz="1400" dirty="0">
                <a:solidFill>
                  <a:srgbClr val="002776"/>
                </a:solidFill>
                <a:latin typeface="Arial"/>
                <a:ea typeface="+mj-ea"/>
                <a:cs typeface="+mj-cs"/>
              </a:endParaRPr>
            </a:p>
            <a:p>
              <a:pPr marL="374545" lvl="2" indent="-183542" defTabSz="957998">
                <a:lnSpc>
                  <a:spcPct val="106000"/>
                </a:lnSpc>
                <a:spcBef>
                  <a:spcPts val="576"/>
                </a:spcBef>
                <a:spcAft>
                  <a:spcPts val="0"/>
                </a:spcAft>
                <a:buFont typeface="Arial" charset="0"/>
                <a:buChar char="‒"/>
                <a:defRPr/>
              </a:pPr>
              <a:r>
                <a:rPr lang="nl-NL" sz="1200" dirty="0">
                  <a:solidFill>
                    <a:srgbClr val="002776"/>
                  </a:solidFill>
                  <a:latin typeface="Arial"/>
                  <a:ea typeface="+mj-ea"/>
                  <a:cs typeface="+mj-cs"/>
                </a:rPr>
                <a:t>Dash</a:t>
              </a:r>
            </a:p>
            <a:p>
              <a:pPr marL="565547" lvl="3" indent="-191002" defTabSz="957998">
                <a:lnSpc>
                  <a:spcPct val="106000"/>
                </a:lnSpc>
                <a:spcBef>
                  <a:spcPts val="576"/>
                </a:spcBef>
                <a:spcAft>
                  <a:spcPts val="0"/>
                </a:spcAft>
                <a:buFont typeface="Arial" charset="0"/>
                <a:buChar char="•"/>
                <a:defRPr/>
              </a:pPr>
              <a:r>
                <a:rPr lang="nl-NL" sz="1200" dirty="0" err="1">
                  <a:solidFill>
                    <a:srgbClr val="002776"/>
                  </a:solidFill>
                  <a:latin typeface="Arial"/>
                  <a:ea typeface="+mj-ea"/>
                  <a:cs typeface="+mj-cs"/>
                </a:rPr>
                <a:t>Subbullet</a:t>
              </a:r>
              <a:endParaRPr lang="nl-NL" sz="1200" dirty="0">
                <a:solidFill>
                  <a:srgbClr val="002776"/>
                </a:solidFill>
                <a:latin typeface="Arial"/>
                <a:ea typeface="+mj-ea"/>
                <a:cs typeface="+mj-cs"/>
              </a:endParaRPr>
            </a:p>
            <a:p>
              <a:pPr marL="359623" indent="-359623" defTabSz="957998">
                <a:lnSpc>
                  <a:spcPct val="106000"/>
                </a:lnSpc>
                <a:spcBef>
                  <a:spcPts val="1344"/>
                </a:spcBef>
                <a:spcAft>
                  <a:spcPts val="0"/>
                </a:spcAft>
                <a:defRPr/>
              </a:pPr>
              <a:endParaRPr lang="nl-NL" sz="1200" dirty="0">
                <a:solidFill>
                  <a:srgbClr val="002776"/>
                </a:solidFill>
                <a:latin typeface="Arial"/>
                <a:ea typeface="+mn-ea"/>
                <a:cs typeface="+mn-cs"/>
              </a:endParaRPr>
            </a:p>
          </p:txBody>
        </p:sp>
      </p:grpSp>
      <p:grpSp>
        <p:nvGrpSpPr>
          <p:cNvPr id="12" name="Group 12"/>
          <p:cNvGrpSpPr>
            <a:grpSpLocks/>
          </p:cNvGrpSpPr>
          <p:nvPr userDrawn="1"/>
        </p:nvGrpSpPr>
        <p:grpSpPr bwMode="auto">
          <a:xfrm>
            <a:off x="6959600" y="1312639"/>
            <a:ext cx="4543423" cy="4478561"/>
            <a:chOff x="300" y="872"/>
            <a:chExt cx="1847" cy="3931"/>
          </a:xfrm>
        </p:grpSpPr>
        <p:sp>
          <p:nvSpPr>
            <p:cNvPr id="16" name="Text Box 10"/>
            <p:cNvSpPr txBox="1">
              <a:spLocks noChangeArrowheads="1"/>
            </p:cNvSpPr>
            <p:nvPr/>
          </p:nvSpPr>
          <p:spPr bwMode="auto">
            <a:xfrm>
              <a:off x="300" y="872"/>
              <a:ext cx="1847" cy="199"/>
            </a:xfrm>
            <a:prstGeom prst="rect">
              <a:avLst/>
            </a:prstGeom>
            <a:solidFill>
              <a:srgbClr val="2D6C88"/>
            </a:solidFill>
            <a:ln w="12700">
              <a:solidFill>
                <a:srgbClr val="00A1DE"/>
              </a:solidFill>
              <a:miter lim="800000"/>
              <a:headEnd/>
              <a:tailEnd type="none" w="sm" len="med"/>
            </a:ln>
          </p:spPr>
          <p:txBody>
            <a:bodyPr lIns="40118" tIns="40118" rIns="40118" bIns="40118" anchor="ctr" anchorCtr="1"/>
            <a:lstStyle>
              <a:lvl1pPr defTabSz="957263" eaLnBrk="0" hangingPunct="0">
                <a:defRPr sz="1900">
                  <a:solidFill>
                    <a:schemeClr val="tx1"/>
                  </a:solidFill>
                  <a:latin typeface="Arial" charset="0"/>
                  <a:ea typeface="ＭＳ Ｐゴシック" charset="0"/>
                  <a:cs typeface="Arial" charset="0"/>
                </a:defRPr>
              </a:lvl1pPr>
              <a:lvl2pPr marL="742950" indent="-285750" defTabSz="957263" eaLnBrk="0" hangingPunct="0">
                <a:defRPr sz="1900">
                  <a:solidFill>
                    <a:schemeClr val="tx1"/>
                  </a:solidFill>
                  <a:latin typeface="Arial" charset="0"/>
                  <a:ea typeface="Arial" charset="0"/>
                  <a:cs typeface="Arial" charset="0"/>
                </a:defRPr>
              </a:lvl2pPr>
              <a:lvl3pPr marL="1143000" indent="-228600" defTabSz="957263" eaLnBrk="0" hangingPunct="0">
                <a:defRPr sz="1900">
                  <a:solidFill>
                    <a:schemeClr val="tx1"/>
                  </a:solidFill>
                  <a:latin typeface="Arial" charset="0"/>
                  <a:ea typeface="Arial" charset="0"/>
                  <a:cs typeface="Arial" charset="0"/>
                </a:defRPr>
              </a:lvl3pPr>
              <a:lvl4pPr marL="1600200" indent="-228600" defTabSz="957263" eaLnBrk="0" hangingPunct="0">
                <a:defRPr sz="1900">
                  <a:solidFill>
                    <a:schemeClr val="tx1"/>
                  </a:solidFill>
                  <a:latin typeface="Arial" charset="0"/>
                  <a:ea typeface="Arial" charset="0"/>
                  <a:cs typeface="Arial" charset="0"/>
                </a:defRPr>
              </a:lvl4pPr>
              <a:lvl5pPr marL="2057400" indent="-228600" defTabSz="957263" eaLnBrk="0" hangingPunct="0">
                <a:defRPr sz="1900">
                  <a:solidFill>
                    <a:schemeClr val="tx1"/>
                  </a:solidFill>
                  <a:latin typeface="Arial" charset="0"/>
                  <a:ea typeface="Arial" charset="0"/>
                  <a:cs typeface="Arial" charset="0"/>
                </a:defRPr>
              </a:lvl5pPr>
              <a:lvl6pPr marL="2514600" indent="-228600" defTabSz="957263" eaLnBrk="0" fontAlgn="base" hangingPunct="0">
                <a:spcBef>
                  <a:spcPct val="0"/>
                </a:spcBef>
                <a:spcAft>
                  <a:spcPct val="0"/>
                </a:spcAft>
                <a:defRPr sz="1900">
                  <a:solidFill>
                    <a:schemeClr val="tx1"/>
                  </a:solidFill>
                  <a:latin typeface="Arial" charset="0"/>
                  <a:ea typeface="Arial" charset="0"/>
                  <a:cs typeface="Arial" charset="0"/>
                </a:defRPr>
              </a:lvl6pPr>
              <a:lvl7pPr marL="2971800" indent="-228600" defTabSz="957263" eaLnBrk="0" fontAlgn="base" hangingPunct="0">
                <a:spcBef>
                  <a:spcPct val="0"/>
                </a:spcBef>
                <a:spcAft>
                  <a:spcPct val="0"/>
                </a:spcAft>
                <a:defRPr sz="1900">
                  <a:solidFill>
                    <a:schemeClr val="tx1"/>
                  </a:solidFill>
                  <a:latin typeface="Arial" charset="0"/>
                  <a:ea typeface="Arial" charset="0"/>
                  <a:cs typeface="Arial" charset="0"/>
                </a:defRPr>
              </a:lvl7pPr>
              <a:lvl8pPr marL="3429000" indent="-228600" defTabSz="957263" eaLnBrk="0" fontAlgn="base" hangingPunct="0">
                <a:spcBef>
                  <a:spcPct val="0"/>
                </a:spcBef>
                <a:spcAft>
                  <a:spcPct val="0"/>
                </a:spcAft>
                <a:defRPr sz="1900">
                  <a:solidFill>
                    <a:schemeClr val="tx1"/>
                  </a:solidFill>
                  <a:latin typeface="Arial" charset="0"/>
                  <a:ea typeface="Arial" charset="0"/>
                  <a:cs typeface="Arial" charset="0"/>
                </a:defRPr>
              </a:lvl8pPr>
              <a:lvl9pPr marL="3886200" indent="-228600" defTabSz="957263" eaLnBrk="0" fontAlgn="base" hangingPunct="0">
                <a:spcBef>
                  <a:spcPct val="0"/>
                </a:spcBef>
                <a:spcAft>
                  <a:spcPct val="0"/>
                </a:spcAft>
                <a:defRPr sz="1900">
                  <a:solidFill>
                    <a:schemeClr val="tx1"/>
                  </a:solidFill>
                  <a:latin typeface="Arial" charset="0"/>
                  <a:ea typeface="Arial" charset="0"/>
                  <a:cs typeface="Arial" charset="0"/>
                </a:defRPr>
              </a:lvl9pPr>
            </a:lstStyle>
            <a:p>
              <a:pPr algn="ctr" eaLnBrk="1" hangingPunct="1"/>
              <a:r>
                <a:rPr lang="en-US" sz="1400" b="1" dirty="0">
                  <a:solidFill>
                    <a:srgbClr val="FFFFFF"/>
                  </a:solidFill>
                </a:rPr>
                <a:t>Text</a:t>
              </a:r>
            </a:p>
          </p:txBody>
        </p:sp>
        <p:sp>
          <p:nvSpPr>
            <p:cNvPr id="17" name="Rectangle 18"/>
            <p:cNvSpPr>
              <a:spLocks noChangeArrowheads="1"/>
            </p:cNvSpPr>
            <p:nvPr/>
          </p:nvSpPr>
          <p:spPr bwMode="auto">
            <a:xfrm>
              <a:off x="300" y="1071"/>
              <a:ext cx="1847" cy="3732"/>
            </a:xfrm>
            <a:prstGeom prst="rect">
              <a:avLst/>
            </a:prstGeom>
            <a:noFill/>
            <a:ln w="12700" algn="ctr">
              <a:solidFill>
                <a:srgbClr val="00A1DE"/>
              </a:solidFill>
              <a:miter lim="800000"/>
              <a:headEnd/>
              <a:tailEnd/>
            </a:ln>
          </p:spPr>
          <p:txBody>
            <a:bodyPr lIns="40118" tIns="40118" rIns="40118" bIns="40118"/>
            <a:lstStyle/>
            <a:p>
              <a:pPr defTabSz="957998">
                <a:lnSpc>
                  <a:spcPct val="106000"/>
                </a:lnSpc>
                <a:spcBef>
                  <a:spcPts val="1344"/>
                </a:spcBef>
                <a:spcAft>
                  <a:spcPts val="0"/>
                </a:spcAft>
                <a:defRPr/>
              </a:pPr>
              <a:r>
                <a:rPr lang="nl-NL" sz="1400" dirty="0" err="1">
                  <a:solidFill>
                    <a:srgbClr val="002776"/>
                  </a:solidFill>
                  <a:latin typeface="Arial"/>
                  <a:ea typeface="+mn-ea"/>
                  <a:cs typeface="+mn-cs"/>
                </a:rPr>
                <a:t>Paragraph</a:t>
              </a:r>
              <a:r>
                <a:rPr lang="nl-NL" sz="1400" dirty="0">
                  <a:solidFill>
                    <a:srgbClr val="002776"/>
                  </a:solidFill>
                  <a:latin typeface="Arial"/>
                  <a:ea typeface="+mn-ea"/>
                  <a:cs typeface="+mn-cs"/>
                </a:rPr>
                <a:t> (</a:t>
              </a:r>
              <a:r>
                <a:rPr lang="nl-NL" sz="1400" dirty="0" err="1">
                  <a:solidFill>
                    <a:srgbClr val="002776"/>
                  </a:solidFill>
                  <a:latin typeface="Arial"/>
                  <a:ea typeface="+mn-ea"/>
                  <a:cs typeface="+mn-cs"/>
                </a:rPr>
                <a:t>if</a:t>
              </a:r>
              <a:r>
                <a:rPr lang="nl-NL" sz="1400" dirty="0">
                  <a:solidFill>
                    <a:srgbClr val="002776"/>
                  </a:solidFill>
                  <a:latin typeface="Arial"/>
                  <a:ea typeface="+mn-ea"/>
                  <a:cs typeface="+mn-cs"/>
                </a:rPr>
                <a:t> </a:t>
              </a:r>
              <a:r>
                <a:rPr lang="nl-NL" sz="1400" dirty="0" err="1">
                  <a:solidFill>
                    <a:srgbClr val="002776"/>
                  </a:solidFill>
                  <a:latin typeface="Arial"/>
                  <a:ea typeface="+mn-ea"/>
                  <a:cs typeface="+mn-cs"/>
                </a:rPr>
                <a:t>not</a:t>
              </a:r>
              <a:r>
                <a:rPr lang="nl-NL" sz="1400" dirty="0">
                  <a:solidFill>
                    <a:srgbClr val="002776"/>
                  </a:solidFill>
                  <a:latin typeface="Arial"/>
                  <a:ea typeface="+mn-ea"/>
                  <a:cs typeface="+mn-cs"/>
                </a:rPr>
                <a:t> </a:t>
              </a:r>
              <a:r>
                <a:rPr lang="nl-NL" sz="1400" dirty="0" err="1">
                  <a:solidFill>
                    <a:srgbClr val="002776"/>
                  </a:solidFill>
                  <a:latin typeface="Arial"/>
                  <a:ea typeface="+mn-ea"/>
                  <a:cs typeface="+mn-cs"/>
                </a:rPr>
                <a:t>needed</a:t>
              </a:r>
              <a:r>
                <a:rPr lang="nl-NL" sz="1400" dirty="0">
                  <a:solidFill>
                    <a:srgbClr val="002776"/>
                  </a:solidFill>
                  <a:latin typeface="Arial"/>
                  <a:ea typeface="+mn-ea"/>
                  <a:cs typeface="+mn-cs"/>
                </a:rPr>
                <a:t>, delete)</a:t>
              </a:r>
            </a:p>
            <a:p>
              <a:pPr marL="191002" lvl="1" indent="-191002" defTabSz="957998">
                <a:lnSpc>
                  <a:spcPct val="106000"/>
                </a:lnSpc>
                <a:spcBef>
                  <a:spcPts val="1344"/>
                </a:spcBef>
                <a:spcAft>
                  <a:spcPts val="0"/>
                </a:spcAft>
                <a:buFont typeface="Arial" charset="0"/>
                <a:buChar char="•"/>
                <a:defRPr/>
              </a:pPr>
              <a:r>
                <a:rPr lang="nl-NL" sz="1400" dirty="0" err="1">
                  <a:solidFill>
                    <a:srgbClr val="002776"/>
                  </a:solidFill>
                  <a:latin typeface="Arial"/>
                  <a:ea typeface="+mj-ea"/>
                  <a:cs typeface="+mj-cs"/>
                </a:rPr>
                <a:t>Bullet</a:t>
              </a:r>
              <a:endParaRPr lang="nl-NL" sz="1400" dirty="0">
                <a:solidFill>
                  <a:srgbClr val="002776"/>
                </a:solidFill>
                <a:latin typeface="Arial"/>
                <a:ea typeface="+mj-ea"/>
                <a:cs typeface="+mj-cs"/>
              </a:endParaRPr>
            </a:p>
            <a:p>
              <a:pPr marL="374545" lvl="2" indent="-183542" defTabSz="957998">
                <a:lnSpc>
                  <a:spcPct val="106000"/>
                </a:lnSpc>
                <a:spcBef>
                  <a:spcPts val="576"/>
                </a:spcBef>
                <a:spcAft>
                  <a:spcPts val="0"/>
                </a:spcAft>
                <a:buFont typeface="Arial" charset="0"/>
                <a:buChar char="‒"/>
                <a:defRPr/>
              </a:pPr>
              <a:r>
                <a:rPr lang="nl-NL" sz="1200" dirty="0">
                  <a:solidFill>
                    <a:srgbClr val="002776"/>
                  </a:solidFill>
                  <a:latin typeface="Arial"/>
                  <a:ea typeface="+mj-ea"/>
                  <a:cs typeface="+mj-cs"/>
                </a:rPr>
                <a:t>Dash</a:t>
              </a:r>
            </a:p>
            <a:p>
              <a:pPr marL="565547" lvl="3" indent="-191002" defTabSz="957998">
                <a:lnSpc>
                  <a:spcPct val="106000"/>
                </a:lnSpc>
                <a:spcBef>
                  <a:spcPts val="576"/>
                </a:spcBef>
                <a:spcAft>
                  <a:spcPts val="0"/>
                </a:spcAft>
                <a:buFont typeface="Arial" charset="0"/>
                <a:buChar char="•"/>
                <a:defRPr/>
              </a:pPr>
              <a:r>
                <a:rPr lang="nl-NL" sz="1200" dirty="0" err="1">
                  <a:solidFill>
                    <a:srgbClr val="002776"/>
                  </a:solidFill>
                  <a:latin typeface="Arial"/>
                  <a:ea typeface="+mj-ea"/>
                  <a:cs typeface="+mj-cs"/>
                </a:rPr>
                <a:t>Subbullet</a:t>
              </a:r>
              <a:endParaRPr lang="nl-NL" sz="1200" dirty="0">
                <a:solidFill>
                  <a:srgbClr val="002776"/>
                </a:solidFill>
                <a:latin typeface="Arial"/>
                <a:ea typeface="+mj-ea"/>
                <a:cs typeface="+mj-cs"/>
              </a:endParaRPr>
            </a:p>
            <a:p>
              <a:pPr marL="359623" indent="-359623" defTabSz="957998">
                <a:lnSpc>
                  <a:spcPct val="106000"/>
                </a:lnSpc>
                <a:spcBef>
                  <a:spcPts val="1344"/>
                </a:spcBef>
                <a:spcAft>
                  <a:spcPts val="0"/>
                </a:spcAft>
                <a:defRPr/>
              </a:pPr>
              <a:endParaRPr lang="nl-NL" sz="1400" dirty="0">
                <a:solidFill>
                  <a:srgbClr val="002776"/>
                </a:solidFill>
                <a:latin typeface="Arial"/>
                <a:ea typeface="+mn-ea"/>
                <a:cs typeface="+mn-cs"/>
              </a:endParaRPr>
            </a:p>
          </p:txBody>
        </p:sp>
      </p:grpSp>
    </p:spTree>
    <p:extLst>
      <p:ext uri="{BB962C8B-B14F-4D97-AF65-F5344CB8AC3E}">
        <p14:creationId xmlns:p14="http://schemas.microsoft.com/office/powerpoint/2010/main" val="318227687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indent="0" algn="l">
              <a:buFont typeface="+mj-lt"/>
              <a:buNone/>
              <a:defRPr>
                <a:solidFill>
                  <a:srgbClr val="404040"/>
                </a:solidFill>
                <a:latin typeface="Chaparral Pro" charset="0"/>
                <a:ea typeface="Chaparral Pro" charset="0"/>
                <a:cs typeface="Chaparral Pro" charset="0"/>
              </a:defRPr>
            </a:lvl1pPr>
          </a:lstStyle>
          <a:p>
            <a:r>
              <a:rPr lang="nl-NL" noProof="0" dirty="0" smtClean="0"/>
              <a:t>Titelstijl van model bewerken</a:t>
            </a:r>
            <a:endParaRPr lang="nl-NL" noProof="0" dirty="0"/>
          </a:p>
        </p:txBody>
      </p:sp>
      <p:sp>
        <p:nvSpPr>
          <p:cNvPr id="10" name="Footer Placeholder 4"/>
          <p:cNvSpPr>
            <a:spLocks noGrp="1"/>
          </p:cNvSpPr>
          <p:nvPr>
            <p:ph type="ftr" sz="quarter" idx="3"/>
          </p:nvPr>
        </p:nvSpPr>
        <p:spPr>
          <a:xfrm>
            <a:off x="1676401" y="6337076"/>
            <a:ext cx="2781209" cy="365125"/>
          </a:xfrm>
          <a:prstGeom prst="rect">
            <a:avLst/>
          </a:prstGeom>
        </p:spPr>
        <p:txBody>
          <a:bodyPr vert="horz" lIns="91440" tIns="45720" rIns="91440" bIns="45720" rtlCol="0" anchor="ctr"/>
          <a:lstStyle>
            <a:lvl1pPr algn="l">
              <a:defRPr sz="1400" b="0" i="0">
                <a:solidFill>
                  <a:schemeClr val="tx1"/>
                </a:solidFill>
                <a:effectLst/>
                <a:latin typeface="+mn-lt"/>
              </a:defRPr>
            </a:lvl1pPr>
          </a:lstStyle>
          <a:p>
            <a:endParaRPr lang="en-US" dirty="0"/>
          </a:p>
        </p:txBody>
      </p:sp>
      <p:sp>
        <p:nvSpPr>
          <p:cNvPr id="13" name="Slide Number Placeholder 5"/>
          <p:cNvSpPr>
            <a:spLocks noGrp="1"/>
          </p:cNvSpPr>
          <p:nvPr>
            <p:ph type="sldNum" sz="quarter" idx="4"/>
          </p:nvPr>
        </p:nvSpPr>
        <p:spPr>
          <a:xfrm>
            <a:off x="10951856" y="6337076"/>
            <a:ext cx="551167" cy="365125"/>
          </a:xfrm>
          <a:prstGeom prst="rect">
            <a:avLst/>
          </a:prstGeom>
        </p:spPr>
        <p:txBody>
          <a:bodyPr vert="horz" lIns="91440" tIns="45720" rIns="91440" bIns="45720" rtlCol="0" anchor="b"/>
          <a:lstStyle>
            <a:lvl1pPr algn="r">
              <a:defRPr sz="1600" b="0" i="0">
                <a:solidFill>
                  <a:schemeClr val="tx1"/>
                </a:solidFill>
                <a:effectLst/>
                <a:latin typeface="+mn-lt"/>
              </a:defRPr>
            </a:lvl1pPr>
          </a:lstStyle>
          <a:p>
            <a:fld id="{D57F1E4F-1CFF-5643-939E-217C01CDF565}" type="slidenum">
              <a:rPr lang="en-US" smtClean="0"/>
              <a:pPr/>
              <a:t>‹nr.›</a:t>
            </a:fld>
            <a:endParaRPr lang="en-US" dirty="0"/>
          </a:p>
        </p:txBody>
      </p:sp>
      <p:sp>
        <p:nvSpPr>
          <p:cNvPr id="14" name="Date Placeholder 3"/>
          <p:cNvSpPr>
            <a:spLocks noGrp="1"/>
          </p:cNvSpPr>
          <p:nvPr>
            <p:ph type="dt" sz="half" idx="2"/>
          </p:nvPr>
        </p:nvSpPr>
        <p:spPr>
          <a:xfrm>
            <a:off x="9048459" y="6337076"/>
            <a:ext cx="1143000" cy="365125"/>
          </a:xfrm>
          <a:prstGeom prst="rect">
            <a:avLst/>
          </a:prstGeom>
        </p:spPr>
        <p:txBody>
          <a:bodyPr anchor="b"/>
          <a:lstStyle>
            <a:lvl1pPr algn="ctr">
              <a:defRPr sz="1600"/>
            </a:lvl1pPr>
          </a:lstStyle>
          <a:p>
            <a:fld id="{8746C2FD-C2D7-5144-9880-CEB691146078}" type="datetime1">
              <a:rPr lang="nl-BE" smtClean="0"/>
              <a:t>27/04/16</a:t>
            </a:fld>
            <a:endParaRPr lang="en-US" dirty="0"/>
          </a:p>
        </p:txBody>
      </p:sp>
      <p:sp>
        <p:nvSpPr>
          <p:cNvPr id="9" name="Text Placeholder 24"/>
          <p:cNvSpPr>
            <a:spLocks noGrp="1"/>
          </p:cNvSpPr>
          <p:nvPr>
            <p:ph type="body" sz="quarter" idx="4294967295"/>
          </p:nvPr>
        </p:nvSpPr>
        <p:spPr bwMode="auto">
          <a:xfrm>
            <a:off x="8115300" y="1385888"/>
            <a:ext cx="3387723" cy="550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noAutofit/>
          </a:bodyPr>
          <a:lstStyle>
            <a:lvl2pPr>
              <a:defRPr sz="1400"/>
            </a:lvl2pPr>
          </a:lstStyle>
          <a:p>
            <a:pPr lvl="1" eaLnBrk="1" hangingPunct="1">
              <a:spcBef>
                <a:spcPts val="575"/>
              </a:spcBef>
            </a:pPr>
            <a:r>
              <a:rPr lang="nl-NL" dirty="0" err="1">
                <a:solidFill>
                  <a:srgbClr val="002776"/>
                </a:solidFill>
                <a:latin typeface="Arial" charset="0"/>
              </a:rPr>
              <a:t>Bullet</a:t>
            </a:r>
            <a:endParaRPr lang="nl-NL" dirty="0">
              <a:solidFill>
                <a:srgbClr val="002776"/>
              </a:solidFill>
              <a:latin typeface="Arial" charset="0"/>
            </a:endParaRPr>
          </a:p>
          <a:p>
            <a:pPr lvl="1" eaLnBrk="1" hangingPunct="1">
              <a:spcBef>
                <a:spcPts val="575"/>
              </a:spcBef>
            </a:pPr>
            <a:r>
              <a:rPr lang="nl-NL" dirty="0" err="1">
                <a:solidFill>
                  <a:srgbClr val="002776"/>
                </a:solidFill>
                <a:latin typeface="Arial" charset="0"/>
              </a:rPr>
              <a:t>Bullet</a:t>
            </a:r>
            <a:endParaRPr lang="nl-NL" dirty="0">
              <a:solidFill>
                <a:srgbClr val="002776"/>
              </a:solidFill>
              <a:latin typeface="Arial" charset="0"/>
            </a:endParaRPr>
          </a:p>
        </p:txBody>
      </p:sp>
      <p:sp>
        <p:nvSpPr>
          <p:cNvPr id="11" name="Text Placeholder 26"/>
          <p:cNvSpPr>
            <a:spLocks noGrp="1"/>
          </p:cNvSpPr>
          <p:nvPr>
            <p:ph type="body" sz="quarter" idx="4294967295" hasCustomPrompt="1"/>
          </p:nvPr>
        </p:nvSpPr>
        <p:spPr bwMode="auto">
          <a:xfrm>
            <a:off x="8115300" y="3297238"/>
            <a:ext cx="3387723" cy="1443037"/>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2pPr>
              <a:defRPr sz="1400"/>
            </a:lvl2pPr>
          </a:lstStyle>
          <a:p>
            <a:pPr lvl="1" eaLnBrk="1" hangingPunct="1">
              <a:spcBef>
                <a:spcPts val="575"/>
              </a:spcBef>
            </a:pPr>
            <a:r>
              <a:rPr lang="nl-NL" dirty="0" err="1">
                <a:solidFill>
                  <a:srgbClr val="002776"/>
                </a:solidFill>
                <a:latin typeface="Arial" charset="0"/>
              </a:rPr>
              <a:t>Bullet</a:t>
            </a:r>
            <a:endParaRPr lang="nl-NL" dirty="0">
              <a:solidFill>
                <a:srgbClr val="002776"/>
              </a:solidFill>
              <a:latin typeface="Arial" charset="0"/>
            </a:endParaRPr>
          </a:p>
          <a:p>
            <a:pPr lvl="1" eaLnBrk="1" hangingPunct="1">
              <a:spcBef>
                <a:spcPts val="575"/>
              </a:spcBef>
            </a:pPr>
            <a:r>
              <a:rPr lang="nl-NL" dirty="0" err="1" smtClean="0">
                <a:solidFill>
                  <a:srgbClr val="002776"/>
                </a:solidFill>
                <a:latin typeface="Arial" charset="0"/>
              </a:rPr>
              <a:t>Bullet</a:t>
            </a:r>
            <a:endParaRPr lang="nl-NL" dirty="0">
              <a:solidFill>
                <a:srgbClr val="002776"/>
              </a:solidFill>
              <a:latin typeface="Arial" charset="0"/>
            </a:endParaRPr>
          </a:p>
          <a:p>
            <a:pPr lvl="1" eaLnBrk="1" hangingPunct="1">
              <a:spcBef>
                <a:spcPts val="575"/>
              </a:spcBef>
            </a:pPr>
            <a:r>
              <a:rPr lang="nl-NL" dirty="0" err="1">
                <a:solidFill>
                  <a:srgbClr val="002776"/>
                </a:solidFill>
                <a:latin typeface="Arial" charset="0"/>
              </a:rPr>
              <a:t>Bullet</a:t>
            </a:r>
            <a:endParaRPr lang="nl-NL" dirty="0">
              <a:solidFill>
                <a:srgbClr val="002776"/>
              </a:solidFill>
              <a:latin typeface="Arial" charset="0"/>
            </a:endParaRPr>
          </a:p>
          <a:p>
            <a:pPr lvl="1" eaLnBrk="1" hangingPunct="1">
              <a:spcBef>
                <a:spcPts val="575"/>
              </a:spcBef>
            </a:pPr>
            <a:r>
              <a:rPr lang="nl-NL" dirty="0" err="1">
                <a:solidFill>
                  <a:srgbClr val="002776"/>
                </a:solidFill>
                <a:latin typeface="Arial" charset="0"/>
              </a:rPr>
              <a:t>Bullet</a:t>
            </a:r>
            <a:endParaRPr lang="nl-NL" dirty="0">
              <a:solidFill>
                <a:srgbClr val="002776"/>
              </a:solidFill>
              <a:latin typeface="Arial" charset="0"/>
            </a:endParaRPr>
          </a:p>
        </p:txBody>
      </p:sp>
      <p:sp>
        <p:nvSpPr>
          <p:cNvPr id="15" name="Rectangle 4"/>
          <p:cNvSpPr>
            <a:spLocks noChangeArrowheads="1"/>
          </p:cNvSpPr>
          <p:nvPr userDrawn="1"/>
        </p:nvSpPr>
        <p:spPr bwMode="gray">
          <a:xfrm>
            <a:off x="1681163" y="1354137"/>
            <a:ext cx="1862137" cy="571500"/>
          </a:xfrm>
          <a:prstGeom prst="rect">
            <a:avLst/>
          </a:prstGeom>
          <a:solidFill>
            <a:srgbClr val="2D6C88"/>
          </a:solidFill>
          <a:ln w="12700" algn="ctr">
            <a:noFill/>
            <a:miter lim="800000"/>
            <a:headEnd/>
            <a:tailEnd/>
          </a:ln>
        </p:spPr>
        <p:txBody>
          <a:bodyPr lIns="72000" tIns="72000" rIns="72000" bIns="72000" anchor="ctr" anchorCtr="1"/>
          <a:lstStyle/>
          <a:p>
            <a:pPr algn="ctr">
              <a:lnSpc>
                <a:spcPct val="106000"/>
              </a:lnSpc>
              <a:defRPr/>
            </a:pPr>
            <a:r>
              <a:rPr lang="en-US" sz="1400" b="1" dirty="0">
                <a:solidFill>
                  <a:schemeClr val="bg1"/>
                </a:solidFill>
                <a:ea typeface="+mn-ea"/>
              </a:rPr>
              <a:t>Objective(s)</a:t>
            </a:r>
          </a:p>
        </p:txBody>
      </p:sp>
      <p:sp>
        <p:nvSpPr>
          <p:cNvPr id="16" name="Rectangle 13"/>
          <p:cNvSpPr>
            <a:spLocks noChangeArrowheads="1"/>
          </p:cNvSpPr>
          <p:nvPr userDrawn="1"/>
        </p:nvSpPr>
        <p:spPr bwMode="gray">
          <a:xfrm>
            <a:off x="1681163" y="3297237"/>
            <a:ext cx="1862137" cy="1417638"/>
          </a:xfrm>
          <a:prstGeom prst="rect">
            <a:avLst/>
          </a:prstGeom>
          <a:solidFill>
            <a:srgbClr val="2D6C88"/>
          </a:solidFill>
          <a:ln w="12700" algn="ctr">
            <a:noFill/>
            <a:miter lim="800000"/>
            <a:headEnd/>
            <a:tailEnd/>
          </a:ln>
        </p:spPr>
        <p:txBody>
          <a:bodyPr lIns="72000" tIns="72000" rIns="72000" bIns="72000" anchor="ctr" anchorCtr="1"/>
          <a:lstStyle/>
          <a:p>
            <a:pPr algn="ctr">
              <a:lnSpc>
                <a:spcPct val="106000"/>
              </a:lnSpc>
              <a:defRPr/>
            </a:pPr>
            <a:r>
              <a:rPr lang="en-US" sz="1400" b="1" dirty="0">
                <a:solidFill>
                  <a:schemeClr val="bg1"/>
                </a:solidFill>
                <a:ea typeface="+mn-ea"/>
              </a:rPr>
              <a:t>Key provisions</a:t>
            </a:r>
          </a:p>
        </p:txBody>
      </p:sp>
      <p:sp>
        <p:nvSpPr>
          <p:cNvPr id="19" name="Rectangle 4"/>
          <p:cNvSpPr>
            <a:spLocks noChangeArrowheads="1"/>
          </p:cNvSpPr>
          <p:nvPr userDrawn="1"/>
        </p:nvSpPr>
        <p:spPr bwMode="gray">
          <a:xfrm>
            <a:off x="1676401" y="2312987"/>
            <a:ext cx="1862137" cy="571500"/>
          </a:xfrm>
          <a:prstGeom prst="rect">
            <a:avLst/>
          </a:prstGeom>
          <a:solidFill>
            <a:srgbClr val="2D6C88"/>
          </a:solidFill>
          <a:ln w="12700" algn="ctr">
            <a:noFill/>
            <a:miter lim="800000"/>
            <a:headEnd/>
            <a:tailEnd/>
          </a:ln>
        </p:spPr>
        <p:txBody>
          <a:bodyPr lIns="72000" tIns="72000" rIns="72000" bIns="72000" anchor="ctr" anchorCtr="1"/>
          <a:lstStyle/>
          <a:p>
            <a:pPr algn="ctr">
              <a:lnSpc>
                <a:spcPct val="106000"/>
              </a:lnSpc>
              <a:defRPr/>
            </a:pPr>
            <a:r>
              <a:rPr lang="en-US" sz="1400" b="1" dirty="0">
                <a:solidFill>
                  <a:schemeClr val="bg1"/>
                </a:solidFill>
                <a:ea typeface="+mn-ea"/>
              </a:rPr>
              <a:t>Scope</a:t>
            </a:r>
          </a:p>
        </p:txBody>
      </p:sp>
      <p:sp>
        <p:nvSpPr>
          <p:cNvPr id="22" name="Rectangle 4"/>
          <p:cNvSpPr>
            <a:spLocks noChangeArrowheads="1"/>
          </p:cNvSpPr>
          <p:nvPr userDrawn="1"/>
        </p:nvSpPr>
        <p:spPr bwMode="gray">
          <a:xfrm>
            <a:off x="1676401" y="5116512"/>
            <a:ext cx="1862137" cy="569913"/>
          </a:xfrm>
          <a:prstGeom prst="rect">
            <a:avLst/>
          </a:prstGeom>
          <a:solidFill>
            <a:srgbClr val="2D6C88"/>
          </a:solidFill>
          <a:ln w="12700" algn="ctr">
            <a:noFill/>
            <a:miter lim="800000"/>
            <a:headEnd/>
            <a:tailEnd/>
          </a:ln>
        </p:spPr>
        <p:txBody>
          <a:bodyPr lIns="72000" tIns="72000" rIns="72000" bIns="72000" anchor="ctr" anchorCtr="1"/>
          <a:lstStyle/>
          <a:p>
            <a:pPr algn="ctr">
              <a:lnSpc>
                <a:spcPct val="106000"/>
              </a:lnSpc>
              <a:defRPr/>
            </a:pPr>
            <a:r>
              <a:rPr lang="en-US" sz="1400" b="1" dirty="0">
                <a:solidFill>
                  <a:schemeClr val="bg1"/>
                </a:solidFill>
                <a:ea typeface="+mn-ea"/>
              </a:rPr>
              <a:t>Entry in force</a:t>
            </a:r>
          </a:p>
        </p:txBody>
      </p:sp>
      <p:sp>
        <p:nvSpPr>
          <p:cNvPr id="36" name="Text Placeholder 22"/>
          <p:cNvSpPr>
            <a:spLocks noGrp="1"/>
          </p:cNvSpPr>
          <p:nvPr>
            <p:ph type="body" sz="quarter" idx="4294967295"/>
          </p:nvPr>
        </p:nvSpPr>
        <p:spPr bwMode="auto">
          <a:xfrm>
            <a:off x="8115300" y="2327275"/>
            <a:ext cx="3387723" cy="574675"/>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noAutofit/>
          </a:bodyPr>
          <a:lstStyle>
            <a:lvl2pPr>
              <a:defRPr sz="1400"/>
            </a:lvl2pPr>
          </a:lstStyle>
          <a:p>
            <a:pPr lvl="1" eaLnBrk="1" hangingPunct="1">
              <a:spcBef>
                <a:spcPts val="575"/>
              </a:spcBef>
            </a:pPr>
            <a:r>
              <a:rPr lang="nl-NL" dirty="0" err="1">
                <a:solidFill>
                  <a:srgbClr val="002776"/>
                </a:solidFill>
                <a:latin typeface="Arial" charset="0"/>
              </a:rPr>
              <a:t>Bullet</a:t>
            </a:r>
            <a:endParaRPr lang="nl-NL" dirty="0">
              <a:solidFill>
                <a:srgbClr val="002776"/>
              </a:solidFill>
              <a:latin typeface="Arial" charset="0"/>
            </a:endParaRPr>
          </a:p>
          <a:p>
            <a:pPr lvl="1" eaLnBrk="1" hangingPunct="1">
              <a:spcBef>
                <a:spcPts val="575"/>
              </a:spcBef>
            </a:pPr>
            <a:r>
              <a:rPr lang="nl-NL" dirty="0" err="1">
                <a:solidFill>
                  <a:srgbClr val="002776"/>
                </a:solidFill>
                <a:latin typeface="Arial" charset="0"/>
              </a:rPr>
              <a:t>Bullet</a:t>
            </a:r>
            <a:endParaRPr lang="nl-NL" dirty="0">
              <a:solidFill>
                <a:srgbClr val="002776"/>
              </a:solidFill>
              <a:latin typeface="Arial" charset="0"/>
            </a:endParaRPr>
          </a:p>
        </p:txBody>
      </p:sp>
      <p:sp>
        <p:nvSpPr>
          <p:cNvPr id="39" name="Text Placeholder 22"/>
          <p:cNvSpPr>
            <a:spLocks noGrp="1"/>
          </p:cNvSpPr>
          <p:nvPr>
            <p:ph type="body" sz="quarter" idx="4294967295"/>
          </p:nvPr>
        </p:nvSpPr>
        <p:spPr bwMode="auto">
          <a:xfrm>
            <a:off x="8115300" y="5135562"/>
            <a:ext cx="3387723" cy="574675"/>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noAutofit/>
          </a:bodyPr>
          <a:lstStyle>
            <a:lvl2pPr>
              <a:defRPr sz="1400"/>
            </a:lvl2pPr>
          </a:lstStyle>
          <a:p>
            <a:pPr lvl="1" eaLnBrk="1" hangingPunct="1">
              <a:spcBef>
                <a:spcPts val="575"/>
              </a:spcBef>
            </a:pPr>
            <a:r>
              <a:rPr lang="nl-NL" dirty="0" err="1">
                <a:solidFill>
                  <a:srgbClr val="002776"/>
                </a:solidFill>
                <a:latin typeface="Arial" charset="0"/>
              </a:rPr>
              <a:t>Bullet</a:t>
            </a:r>
            <a:endParaRPr lang="nl-NL" dirty="0">
              <a:solidFill>
                <a:srgbClr val="002776"/>
              </a:solidFill>
              <a:latin typeface="Arial" charset="0"/>
            </a:endParaRPr>
          </a:p>
          <a:p>
            <a:pPr lvl="1" eaLnBrk="1" hangingPunct="1">
              <a:spcBef>
                <a:spcPts val="575"/>
              </a:spcBef>
            </a:pPr>
            <a:r>
              <a:rPr lang="nl-NL" dirty="0" err="1">
                <a:solidFill>
                  <a:srgbClr val="002776"/>
                </a:solidFill>
                <a:latin typeface="Arial" charset="0"/>
              </a:rPr>
              <a:t>Bullet</a:t>
            </a:r>
            <a:endParaRPr lang="nl-NL" dirty="0">
              <a:solidFill>
                <a:srgbClr val="002776"/>
              </a:solidFill>
              <a:latin typeface="Arial" charset="0"/>
            </a:endParaRPr>
          </a:p>
        </p:txBody>
      </p:sp>
      <p:sp>
        <p:nvSpPr>
          <p:cNvPr id="40" name="Text Placeholder 24"/>
          <p:cNvSpPr>
            <a:spLocks noGrp="1"/>
          </p:cNvSpPr>
          <p:nvPr>
            <p:ph type="body" sz="quarter" idx="4294967295"/>
          </p:nvPr>
        </p:nvSpPr>
        <p:spPr bwMode="auto">
          <a:xfrm>
            <a:off x="4114800" y="1389064"/>
            <a:ext cx="3387723" cy="550862"/>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noAutofit/>
          </a:bodyPr>
          <a:lstStyle>
            <a:lvl2pPr>
              <a:defRPr sz="1400"/>
            </a:lvl2pPr>
          </a:lstStyle>
          <a:p>
            <a:pPr lvl="1" eaLnBrk="1" hangingPunct="1">
              <a:spcBef>
                <a:spcPts val="575"/>
              </a:spcBef>
            </a:pPr>
            <a:r>
              <a:rPr lang="nl-NL" dirty="0" err="1">
                <a:solidFill>
                  <a:srgbClr val="002776"/>
                </a:solidFill>
                <a:latin typeface="Arial" charset="0"/>
              </a:rPr>
              <a:t>Bullet</a:t>
            </a:r>
            <a:endParaRPr lang="nl-NL" dirty="0">
              <a:solidFill>
                <a:srgbClr val="002776"/>
              </a:solidFill>
              <a:latin typeface="Arial" charset="0"/>
            </a:endParaRPr>
          </a:p>
          <a:p>
            <a:pPr lvl="1" eaLnBrk="1" hangingPunct="1">
              <a:spcBef>
                <a:spcPts val="575"/>
              </a:spcBef>
            </a:pPr>
            <a:r>
              <a:rPr lang="nl-NL" dirty="0" err="1">
                <a:solidFill>
                  <a:srgbClr val="002776"/>
                </a:solidFill>
                <a:latin typeface="Arial" charset="0"/>
              </a:rPr>
              <a:t>Bullet</a:t>
            </a:r>
            <a:endParaRPr lang="nl-NL" dirty="0">
              <a:solidFill>
                <a:srgbClr val="002776"/>
              </a:solidFill>
              <a:latin typeface="Arial" charset="0"/>
            </a:endParaRPr>
          </a:p>
        </p:txBody>
      </p:sp>
      <p:sp>
        <p:nvSpPr>
          <p:cNvPr id="41" name="Text Placeholder 26"/>
          <p:cNvSpPr>
            <a:spLocks noGrp="1"/>
          </p:cNvSpPr>
          <p:nvPr>
            <p:ph type="body" sz="quarter" idx="4294967295" hasCustomPrompt="1"/>
          </p:nvPr>
        </p:nvSpPr>
        <p:spPr bwMode="auto">
          <a:xfrm>
            <a:off x="4114800" y="3300414"/>
            <a:ext cx="3387723" cy="1443037"/>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lstStyle>
            <a:lvl2pPr>
              <a:defRPr sz="1400"/>
            </a:lvl2pPr>
          </a:lstStyle>
          <a:p>
            <a:pPr lvl="1" eaLnBrk="1" hangingPunct="1">
              <a:spcBef>
                <a:spcPts val="575"/>
              </a:spcBef>
            </a:pPr>
            <a:r>
              <a:rPr lang="nl-NL" dirty="0" err="1">
                <a:solidFill>
                  <a:srgbClr val="002776"/>
                </a:solidFill>
                <a:latin typeface="Arial" charset="0"/>
              </a:rPr>
              <a:t>Bullet</a:t>
            </a:r>
            <a:endParaRPr lang="nl-NL" dirty="0">
              <a:solidFill>
                <a:srgbClr val="002776"/>
              </a:solidFill>
              <a:latin typeface="Arial" charset="0"/>
            </a:endParaRPr>
          </a:p>
          <a:p>
            <a:pPr lvl="1" eaLnBrk="1" hangingPunct="1">
              <a:spcBef>
                <a:spcPts val="575"/>
              </a:spcBef>
            </a:pPr>
            <a:r>
              <a:rPr lang="nl-NL" dirty="0" err="1" smtClean="0">
                <a:solidFill>
                  <a:srgbClr val="002776"/>
                </a:solidFill>
                <a:latin typeface="Arial" charset="0"/>
              </a:rPr>
              <a:t>Bullet</a:t>
            </a:r>
            <a:endParaRPr lang="nl-NL" dirty="0">
              <a:solidFill>
                <a:srgbClr val="002776"/>
              </a:solidFill>
              <a:latin typeface="Arial" charset="0"/>
            </a:endParaRPr>
          </a:p>
          <a:p>
            <a:pPr lvl="1" eaLnBrk="1" hangingPunct="1">
              <a:spcBef>
                <a:spcPts val="575"/>
              </a:spcBef>
            </a:pPr>
            <a:r>
              <a:rPr lang="nl-NL" dirty="0" err="1">
                <a:solidFill>
                  <a:srgbClr val="002776"/>
                </a:solidFill>
                <a:latin typeface="Arial" charset="0"/>
              </a:rPr>
              <a:t>Bullet</a:t>
            </a:r>
            <a:endParaRPr lang="nl-NL" dirty="0">
              <a:solidFill>
                <a:srgbClr val="002776"/>
              </a:solidFill>
              <a:latin typeface="Arial" charset="0"/>
            </a:endParaRPr>
          </a:p>
          <a:p>
            <a:pPr lvl="1" eaLnBrk="1" hangingPunct="1">
              <a:spcBef>
                <a:spcPts val="575"/>
              </a:spcBef>
            </a:pPr>
            <a:r>
              <a:rPr lang="nl-NL" dirty="0" err="1">
                <a:solidFill>
                  <a:srgbClr val="002776"/>
                </a:solidFill>
                <a:latin typeface="Arial" charset="0"/>
              </a:rPr>
              <a:t>Bullet</a:t>
            </a:r>
            <a:endParaRPr lang="nl-NL" dirty="0">
              <a:solidFill>
                <a:srgbClr val="002776"/>
              </a:solidFill>
              <a:latin typeface="Arial" charset="0"/>
            </a:endParaRPr>
          </a:p>
        </p:txBody>
      </p:sp>
      <p:sp>
        <p:nvSpPr>
          <p:cNvPr id="42" name="Text Placeholder 22"/>
          <p:cNvSpPr>
            <a:spLocks noGrp="1"/>
          </p:cNvSpPr>
          <p:nvPr>
            <p:ph type="body" sz="quarter" idx="4294967295"/>
          </p:nvPr>
        </p:nvSpPr>
        <p:spPr bwMode="auto">
          <a:xfrm>
            <a:off x="4114800" y="2330451"/>
            <a:ext cx="3387723" cy="574675"/>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noAutofit/>
          </a:bodyPr>
          <a:lstStyle>
            <a:lvl2pPr>
              <a:defRPr sz="1400"/>
            </a:lvl2pPr>
          </a:lstStyle>
          <a:p>
            <a:pPr lvl="1" eaLnBrk="1" hangingPunct="1">
              <a:spcBef>
                <a:spcPts val="575"/>
              </a:spcBef>
            </a:pPr>
            <a:r>
              <a:rPr lang="nl-NL" dirty="0" err="1">
                <a:solidFill>
                  <a:srgbClr val="002776"/>
                </a:solidFill>
                <a:latin typeface="Arial" charset="0"/>
              </a:rPr>
              <a:t>Bullet</a:t>
            </a:r>
            <a:endParaRPr lang="nl-NL" dirty="0">
              <a:solidFill>
                <a:srgbClr val="002776"/>
              </a:solidFill>
              <a:latin typeface="Arial" charset="0"/>
            </a:endParaRPr>
          </a:p>
          <a:p>
            <a:pPr lvl="1" eaLnBrk="1" hangingPunct="1">
              <a:spcBef>
                <a:spcPts val="575"/>
              </a:spcBef>
            </a:pPr>
            <a:r>
              <a:rPr lang="nl-NL" dirty="0" err="1">
                <a:solidFill>
                  <a:srgbClr val="002776"/>
                </a:solidFill>
                <a:latin typeface="Arial" charset="0"/>
              </a:rPr>
              <a:t>Bullet</a:t>
            </a:r>
            <a:endParaRPr lang="nl-NL" dirty="0">
              <a:solidFill>
                <a:srgbClr val="002776"/>
              </a:solidFill>
              <a:latin typeface="Arial" charset="0"/>
            </a:endParaRPr>
          </a:p>
        </p:txBody>
      </p:sp>
      <p:sp>
        <p:nvSpPr>
          <p:cNvPr id="43" name="Text Placeholder 22"/>
          <p:cNvSpPr>
            <a:spLocks noGrp="1"/>
          </p:cNvSpPr>
          <p:nvPr>
            <p:ph type="body" sz="quarter" idx="4294967295"/>
          </p:nvPr>
        </p:nvSpPr>
        <p:spPr bwMode="auto">
          <a:xfrm>
            <a:off x="4114800" y="5138738"/>
            <a:ext cx="3387723" cy="574675"/>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lIns="0" tIns="0" rIns="0" bIns="0">
            <a:noAutofit/>
          </a:bodyPr>
          <a:lstStyle>
            <a:lvl2pPr>
              <a:defRPr sz="1400"/>
            </a:lvl2pPr>
          </a:lstStyle>
          <a:p>
            <a:pPr lvl="1" eaLnBrk="1" hangingPunct="1">
              <a:spcBef>
                <a:spcPts val="575"/>
              </a:spcBef>
            </a:pPr>
            <a:r>
              <a:rPr lang="nl-NL" dirty="0" err="1">
                <a:solidFill>
                  <a:srgbClr val="002776"/>
                </a:solidFill>
                <a:latin typeface="Arial" charset="0"/>
              </a:rPr>
              <a:t>Bullet</a:t>
            </a:r>
            <a:endParaRPr lang="nl-NL" dirty="0">
              <a:solidFill>
                <a:srgbClr val="002776"/>
              </a:solidFill>
              <a:latin typeface="Arial" charset="0"/>
            </a:endParaRPr>
          </a:p>
          <a:p>
            <a:pPr lvl="1" eaLnBrk="1" hangingPunct="1">
              <a:spcBef>
                <a:spcPts val="575"/>
              </a:spcBef>
            </a:pPr>
            <a:r>
              <a:rPr lang="nl-NL" dirty="0" err="1">
                <a:solidFill>
                  <a:srgbClr val="002776"/>
                </a:solidFill>
                <a:latin typeface="Arial" charset="0"/>
              </a:rPr>
              <a:t>Bullet</a:t>
            </a:r>
            <a:endParaRPr lang="nl-NL" dirty="0">
              <a:solidFill>
                <a:srgbClr val="002776"/>
              </a:solidFill>
              <a:latin typeface="Arial" charset="0"/>
            </a:endParaRPr>
          </a:p>
        </p:txBody>
      </p:sp>
    </p:spTree>
    <p:extLst>
      <p:ext uri="{BB962C8B-B14F-4D97-AF65-F5344CB8AC3E}">
        <p14:creationId xmlns:p14="http://schemas.microsoft.com/office/powerpoint/2010/main" val="8753857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ussenpagina">
    <p:spTree>
      <p:nvGrpSpPr>
        <p:cNvPr id="1" name=""/>
        <p:cNvGrpSpPr/>
        <p:nvPr/>
      </p:nvGrpSpPr>
      <p:grpSpPr>
        <a:xfrm>
          <a:off x="0" y="0"/>
          <a:ext cx="0" cy="0"/>
          <a:chOff x="0" y="0"/>
          <a:chExt cx="0" cy="0"/>
        </a:xfrm>
      </p:grpSpPr>
      <p:pic>
        <p:nvPicPr>
          <p:cNvPr id="15" name="Afbeelding 14"/>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12" name="Title 1"/>
          <p:cNvSpPr>
            <a:spLocks noGrp="1"/>
          </p:cNvSpPr>
          <p:nvPr>
            <p:ph type="title" hasCustomPrompt="1"/>
          </p:nvPr>
        </p:nvSpPr>
        <p:spPr>
          <a:xfrm>
            <a:off x="5428797" y="2351315"/>
            <a:ext cx="6393089" cy="1776548"/>
          </a:xfrm>
        </p:spPr>
        <p:txBody>
          <a:bodyPr/>
          <a:lstStyle>
            <a:lvl1pPr marL="0" indent="0" algn="ctr">
              <a:buFont typeface="+mj-lt"/>
              <a:buNone/>
              <a:defRPr>
                <a:solidFill>
                  <a:srgbClr val="DDCEBE"/>
                </a:solidFill>
                <a:latin typeface="Chaparral Pro" charset="0"/>
                <a:ea typeface="Chaparral Pro" charset="0"/>
                <a:cs typeface="Chaparral Pro" charset="0"/>
              </a:defRPr>
            </a:lvl1pPr>
          </a:lstStyle>
          <a:p>
            <a:r>
              <a:rPr lang="nl-NL" noProof="0" dirty="0" smtClean="0"/>
              <a:t>Tussenpagina titel</a:t>
            </a:r>
            <a:endParaRPr lang="nl-NL" noProof="0" dirty="0"/>
          </a:p>
        </p:txBody>
      </p:sp>
      <p:sp>
        <p:nvSpPr>
          <p:cNvPr id="4" name="Slide Number Placeholder 3"/>
          <p:cNvSpPr>
            <a:spLocks noGrp="1"/>
          </p:cNvSpPr>
          <p:nvPr>
            <p:ph type="sldNum" sz="quarter" idx="12"/>
          </p:nvPr>
        </p:nvSpPr>
        <p:spPr/>
        <p:txBody>
          <a:bodyPr/>
          <a:lstStyle>
            <a:lvl1pPr>
              <a:defRPr>
                <a:solidFill>
                  <a:srgbClr val="404040"/>
                </a:solidFill>
              </a:defRPr>
            </a:lvl1pPr>
          </a:lstStyle>
          <a:p>
            <a:fld id="{D57F1E4F-1CFF-5643-939E-217C01CDF565}" type="slidenum">
              <a:rPr lang="en-US" smtClean="0"/>
              <a:pPr/>
              <a:t>‹nr.›</a:t>
            </a:fld>
            <a:endParaRPr lang="en-US" dirty="0"/>
          </a:p>
        </p:txBody>
      </p:sp>
      <p:pic>
        <p:nvPicPr>
          <p:cNvPr id="6" name="Picture 5"/>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890000" y="465774"/>
            <a:ext cx="2842986" cy="764053"/>
          </a:xfrm>
          <a:prstGeom prst="rect">
            <a:avLst/>
          </a:prstGeom>
        </p:spPr>
      </p:pic>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ee objecten">
    <p:spTree>
      <p:nvGrpSpPr>
        <p:cNvPr id="1" name=""/>
        <p:cNvGrpSpPr/>
        <p:nvPr/>
      </p:nvGrpSpPr>
      <p:grpSpPr>
        <a:xfrm>
          <a:off x="0" y="0"/>
          <a:ext cx="0" cy="0"/>
          <a:chOff x="0" y="0"/>
          <a:chExt cx="0" cy="0"/>
        </a:xfrm>
      </p:grpSpPr>
      <p:sp>
        <p:nvSpPr>
          <p:cNvPr id="4" name="Content Placeholder 3"/>
          <p:cNvSpPr>
            <a:spLocks noGrp="1"/>
          </p:cNvSpPr>
          <p:nvPr>
            <p:ph sz="half" idx="2"/>
          </p:nvPr>
        </p:nvSpPr>
        <p:spPr>
          <a:xfrm>
            <a:off x="6096000" y="1352006"/>
            <a:ext cx="5407023" cy="4434130"/>
          </a:xfrm>
          <a:prstGeom prst="rect">
            <a:avLst/>
          </a:prstGeo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nl-NL" noProof="0" dirty="0" smtClean="0"/>
              <a:t>Klik om de tekststijl van het model te bewerken</a:t>
            </a:r>
          </a:p>
          <a:p>
            <a:pPr lvl="1"/>
            <a:r>
              <a:rPr lang="nl-NL" noProof="0" dirty="0" smtClean="0"/>
              <a:t>Tweede niveau</a:t>
            </a:r>
          </a:p>
          <a:p>
            <a:pPr lvl="2"/>
            <a:r>
              <a:rPr lang="nl-NL" noProof="0" dirty="0" smtClean="0"/>
              <a:t>Derde niveau</a:t>
            </a:r>
          </a:p>
          <a:p>
            <a:pPr lvl="3"/>
            <a:r>
              <a:rPr lang="nl-NL" noProof="0" dirty="0" smtClean="0"/>
              <a:t>Vierde niveau</a:t>
            </a:r>
          </a:p>
          <a:p>
            <a:pPr lvl="4"/>
            <a:r>
              <a:rPr lang="nl-NL" noProof="0" dirty="0" smtClean="0"/>
              <a:t>Vijfde niveau</a:t>
            </a:r>
            <a:endParaRPr lang="nl-NL" noProof="0" dirty="0"/>
          </a:p>
        </p:txBody>
      </p:sp>
      <p:graphicFrame>
        <p:nvGraphicFramePr>
          <p:cNvPr id="9" name="Grafiek 8"/>
          <p:cNvGraphicFramePr/>
          <p:nvPr userDrawn="1">
            <p:extLst>
              <p:ext uri="{D42A27DB-BD31-4B8C-83A1-F6EECF244321}">
                <p14:modId xmlns:p14="http://schemas.microsoft.com/office/powerpoint/2010/main" val="115920301"/>
              </p:ext>
            </p:extLst>
          </p:nvPr>
        </p:nvGraphicFramePr>
        <p:xfrm>
          <a:off x="1377405" y="1298720"/>
          <a:ext cx="3971109" cy="4556722"/>
        </p:xfrm>
        <a:graphic>
          <a:graphicData uri="http://schemas.openxmlformats.org/drawingml/2006/chart">
            <c:chart xmlns:c="http://schemas.openxmlformats.org/drawingml/2006/chart" xmlns:r="http://schemas.openxmlformats.org/officeDocument/2006/relationships" r:id="rId2"/>
          </a:graphicData>
        </a:graphic>
      </p:graphicFrame>
      <p:sp>
        <p:nvSpPr>
          <p:cNvPr id="11" name="Footer Placeholder 4"/>
          <p:cNvSpPr>
            <a:spLocks noGrp="1"/>
          </p:cNvSpPr>
          <p:nvPr>
            <p:ph type="ftr" sz="quarter" idx="3"/>
          </p:nvPr>
        </p:nvSpPr>
        <p:spPr>
          <a:xfrm>
            <a:off x="1676401" y="6337076"/>
            <a:ext cx="2781209" cy="365125"/>
          </a:xfrm>
          <a:prstGeom prst="rect">
            <a:avLst/>
          </a:prstGeom>
        </p:spPr>
        <p:txBody>
          <a:bodyPr vert="horz" lIns="91440" tIns="45720" rIns="91440" bIns="45720" rtlCol="0" anchor="ctr"/>
          <a:lstStyle>
            <a:lvl1pPr algn="l">
              <a:defRPr sz="1400" b="0" i="0">
                <a:solidFill>
                  <a:schemeClr val="tx1"/>
                </a:solidFill>
                <a:effectLst/>
                <a:latin typeface="+mn-lt"/>
              </a:defRPr>
            </a:lvl1pPr>
          </a:lstStyle>
          <a:p>
            <a:endParaRPr lang="en-US" dirty="0"/>
          </a:p>
        </p:txBody>
      </p:sp>
      <p:sp>
        <p:nvSpPr>
          <p:cNvPr id="12" name="Slide Number Placeholder 5"/>
          <p:cNvSpPr>
            <a:spLocks noGrp="1"/>
          </p:cNvSpPr>
          <p:nvPr>
            <p:ph type="sldNum" sz="quarter" idx="4"/>
          </p:nvPr>
        </p:nvSpPr>
        <p:spPr>
          <a:xfrm>
            <a:off x="10951856" y="6337076"/>
            <a:ext cx="551167" cy="365125"/>
          </a:xfrm>
          <a:prstGeom prst="rect">
            <a:avLst/>
          </a:prstGeom>
        </p:spPr>
        <p:txBody>
          <a:bodyPr vert="horz" lIns="91440" tIns="45720" rIns="91440" bIns="45720" rtlCol="0" anchor="b"/>
          <a:lstStyle>
            <a:lvl1pPr algn="r">
              <a:defRPr sz="1600" b="0" i="0">
                <a:solidFill>
                  <a:schemeClr val="tx1"/>
                </a:solidFill>
                <a:effectLst/>
                <a:latin typeface="+mn-lt"/>
              </a:defRPr>
            </a:lvl1pPr>
          </a:lstStyle>
          <a:p>
            <a:fld id="{D57F1E4F-1CFF-5643-939E-217C01CDF565}" type="slidenum">
              <a:rPr lang="en-US" smtClean="0"/>
              <a:pPr/>
              <a:t>‹nr.›</a:t>
            </a:fld>
            <a:endParaRPr lang="en-US" dirty="0"/>
          </a:p>
        </p:txBody>
      </p:sp>
      <p:sp>
        <p:nvSpPr>
          <p:cNvPr id="13" name="Date Placeholder 3"/>
          <p:cNvSpPr>
            <a:spLocks noGrp="1"/>
          </p:cNvSpPr>
          <p:nvPr>
            <p:ph type="dt" sz="half" idx="10"/>
          </p:nvPr>
        </p:nvSpPr>
        <p:spPr>
          <a:xfrm>
            <a:off x="9048459" y="6337076"/>
            <a:ext cx="1143000" cy="365125"/>
          </a:xfrm>
          <a:prstGeom prst="rect">
            <a:avLst/>
          </a:prstGeom>
        </p:spPr>
        <p:txBody>
          <a:bodyPr anchor="b"/>
          <a:lstStyle>
            <a:lvl1pPr algn="ctr">
              <a:defRPr sz="1600"/>
            </a:lvl1pPr>
          </a:lstStyle>
          <a:p>
            <a:fld id="{6AB63E50-3CAC-B348-8D9C-025E6FDE83D9}" type="datetime1">
              <a:rPr lang="nl-BE" smtClean="0"/>
              <a:t>27/04/16</a:t>
            </a:fld>
            <a:endParaRPr lang="en-US" dirty="0"/>
          </a:p>
        </p:txBody>
      </p:sp>
      <p:sp>
        <p:nvSpPr>
          <p:cNvPr id="15" name="Title Placeholder 1"/>
          <p:cNvSpPr>
            <a:spLocks noGrp="1"/>
          </p:cNvSpPr>
          <p:nvPr>
            <p:ph type="title"/>
          </p:nvPr>
        </p:nvSpPr>
        <p:spPr>
          <a:xfrm>
            <a:off x="1676401" y="354965"/>
            <a:ext cx="9826624" cy="685800"/>
          </a:xfrm>
          <a:prstGeom prst="rect">
            <a:avLst/>
          </a:prstGeom>
          <a:effectLst/>
        </p:spPr>
        <p:txBody>
          <a:bodyPr vert="horz" lIns="91440" tIns="45720" rIns="91440" bIns="45720" rtlCol="0" anchor="ctr">
            <a:normAutofit/>
          </a:bodyPr>
          <a:lstStyle/>
          <a:p>
            <a:r>
              <a:rPr lang="nl-NL" noProof="0" dirty="0" smtClean="0"/>
              <a:t>Titelstijl van model bewerken</a:t>
            </a:r>
            <a:endParaRPr lang="nl-NL" noProof="0"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indpagina">
    <p:spTree>
      <p:nvGrpSpPr>
        <p:cNvPr id="1" name=""/>
        <p:cNvGrpSpPr/>
        <p:nvPr/>
      </p:nvGrpSpPr>
      <p:grpSpPr>
        <a:xfrm>
          <a:off x="0" y="0"/>
          <a:ext cx="0" cy="0"/>
          <a:chOff x="0" y="0"/>
          <a:chExt cx="0" cy="0"/>
        </a:xfrm>
      </p:grpSpPr>
      <p:pic>
        <p:nvPicPr>
          <p:cNvPr id="23" name="Afbeelding 22"/>
          <p:cNvPicPr>
            <a:picLocks noChangeAspect="1"/>
          </p:cNvPicPr>
          <p:nvPr userDrawn="1"/>
        </p:nvPicPr>
        <p:blipFill>
          <a:blip r:embed="rId2">
            <a:extLst>
              <a:ext uri="{28A0092B-C50C-407E-A947-70E740481C1C}">
                <a14:useLocalDpi xmlns:a14="http://schemas.microsoft.com/office/drawing/2010/main"/>
              </a:ext>
            </a:extLst>
          </a:blip>
          <a:stretch>
            <a:fillRect/>
          </a:stretch>
        </p:blipFill>
        <p:spPr>
          <a:xfrm>
            <a:off x="0" y="0"/>
            <a:ext cx="12192000" cy="6859590"/>
          </a:xfrm>
          <a:prstGeom prst="rect">
            <a:avLst/>
          </a:prstGeom>
        </p:spPr>
      </p:pic>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8890000" y="465774"/>
            <a:ext cx="2842986" cy="764053"/>
          </a:xfrm>
          <a:prstGeom prst="rect">
            <a:avLst/>
          </a:prstGeom>
        </p:spPr>
      </p:pic>
      <p:sp>
        <p:nvSpPr>
          <p:cNvPr id="6" name="Title 1"/>
          <p:cNvSpPr>
            <a:spLocks noGrp="1"/>
          </p:cNvSpPr>
          <p:nvPr>
            <p:ph type="title" hasCustomPrompt="1"/>
          </p:nvPr>
        </p:nvSpPr>
        <p:spPr>
          <a:xfrm>
            <a:off x="5428797" y="2351315"/>
            <a:ext cx="6393089" cy="1776548"/>
          </a:xfrm>
        </p:spPr>
        <p:txBody>
          <a:bodyPr/>
          <a:lstStyle>
            <a:lvl1pPr marL="0" indent="0" algn="ctr">
              <a:buFont typeface="+mj-lt"/>
              <a:buNone/>
              <a:defRPr>
                <a:solidFill>
                  <a:srgbClr val="DDCEBE"/>
                </a:solidFill>
                <a:latin typeface="Chaparral Pro" charset="0"/>
                <a:ea typeface="Chaparral Pro" charset="0"/>
                <a:cs typeface="Chaparral Pro" charset="0"/>
              </a:defRPr>
            </a:lvl1pPr>
          </a:lstStyle>
          <a:p>
            <a:r>
              <a:rPr lang="nl-NL" noProof="0" dirty="0" smtClean="0"/>
              <a:t>Eindpagina titel</a:t>
            </a:r>
            <a:endParaRPr lang="nl-NL" noProof="0"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3" y="0"/>
            <a:ext cx="1525587"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rgbClr val="40A8C5"/>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rgbClr val="2D6C88"/>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676401" y="354965"/>
            <a:ext cx="9826624" cy="685800"/>
          </a:xfrm>
          <a:prstGeom prst="rect">
            <a:avLst/>
          </a:prstGeom>
          <a:effectLst/>
        </p:spPr>
        <p:txBody>
          <a:bodyPr vert="horz" lIns="91440" tIns="45720" rIns="91440" bIns="45720" rtlCol="0" anchor="ctr">
            <a:normAutofit/>
          </a:bodyPr>
          <a:lstStyle/>
          <a:p>
            <a:r>
              <a:rPr lang="nl-NL" noProof="0" dirty="0" smtClean="0"/>
              <a:t>Titelstijl van model bewerken</a:t>
            </a:r>
            <a:endParaRPr lang="nl-NL" noProof="0" dirty="0"/>
          </a:p>
        </p:txBody>
      </p:sp>
      <p:sp>
        <p:nvSpPr>
          <p:cNvPr id="5" name="Footer Placeholder 4"/>
          <p:cNvSpPr>
            <a:spLocks noGrp="1"/>
          </p:cNvSpPr>
          <p:nvPr>
            <p:ph type="ftr" sz="quarter" idx="3"/>
          </p:nvPr>
        </p:nvSpPr>
        <p:spPr>
          <a:xfrm>
            <a:off x="1676401" y="6337076"/>
            <a:ext cx="2781209" cy="365125"/>
          </a:xfrm>
          <a:prstGeom prst="rect">
            <a:avLst/>
          </a:prstGeom>
        </p:spPr>
        <p:txBody>
          <a:bodyPr vert="horz" lIns="91440" tIns="45720" rIns="91440" bIns="45720" rtlCol="0" anchor="ctr"/>
          <a:lstStyle>
            <a:lvl1pPr algn="l">
              <a:defRPr sz="14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951856" y="6337076"/>
            <a:ext cx="551167" cy="365125"/>
          </a:xfrm>
          <a:prstGeom prst="rect">
            <a:avLst/>
          </a:prstGeom>
        </p:spPr>
        <p:txBody>
          <a:bodyPr vert="horz" lIns="91440" tIns="45720" rIns="91440" bIns="45720" rtlCol="0" anchor="b"/>
          <a:lstStyle>
            <a:lvl1pPr algn="r">
              <a:defRPr sz="1600" b="0" i="0">
                <a:solidFill>
                  <a:schemeClr val="tx1"/>
                </a:solidFill>
                <a:effectLst/>
                <a:latin typeface="+mn-lt"/>
              </a:defRPr>
            </a:lvl1pPr>
          </a:lstStyle>
          <a:p>
            <a:fld id="{D57F1E4F-1CFF-5643-939E-217C01CDF565}" type="slidenum">
              <a:rPr lang="en-US" smtClean="0"/>
              <a:pPr/>
              <a:t>‹nr.›</a:t>
            </a:fld>
            <a:endParaRPr lang="en-US" dirty="0"/>
          </a:p>
        </p:txBody>
      </p:sp>
      <p:sp>
        <p:nvSpPr>
          <p:cNvPr id="14" name="Date Placeholder 3"/>
          <p:cNvSpPr>
            <a:spLocks noGrp="1"/>
          </p:cNvSpPr>
          <p:nvPr>
            <p:ph type="dt" sz="half" idx="2"/>
          </p:nvPr>
        </p:nvSpPr>
        <p:spPr>
          <a:xfrm>
            <a:off x="9048459" y="6337076"/>
            <a:ext cx="1143000" cy="365125"/>
          </a:xfrm>
          <a:prstGeom prst="rect">
            <a:avLst/>
          </a:prstGeom>
        </p:spPr>
        <p:txBody>
          <a:bodyPr anchor="b"/>
          <a:lstStyle>
            <a:lvl1pPr algn="ctr">
              <a:defRPr sz="1600"/>
            </a:lvl1pPr>
          </a:lstStyle>
          <a:p>
            <a:fld id="{E4AB6C71-8EC0-EF46-80F5-5D2BE9BA7823}" type="datetime1">
              <a:rPr lang="nl-BE" smtClean="0"/>
              <a:t>27/04/16</a:t>
            </a:fld>
            <a:endParaRPr lang="en-US" dirty="0"/>
          </a:p>
        </p:txBody>
      </p:sp>
      <p:pic>
        <p:nvPicPr>
          <p:cNvPr id="17" name="Picture 16"/>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5428618" y="5998664"/>
            <a:ext cx="2652893" cy="71296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67" r:id="rId3"/>
    <p:sldLayoutId id="2147483668" r:id="rId4"/>
    <p:sldLayoutId id="2147483669" r:id="rId5"/>
    <p:sldLayoutId id="2147483666" r:id="rId6"/>
    <p:sldLayoutId id="2147483655" r:id="rId7"/>
    <p:sldLayoutId id="2147483652" r:id="rId8"/>
    <p:sldLayoutId id="2147483665" r:id="rId9"/>
    <p:sldLayoutId id="2147483653" r:id="rId10"/>
    <p:sldLayoutId id="2147483654" r:id="rId11"/>
    <p:sldLayoutId id="2147483656" r:id="rId12"/>
  </p:sldLayoutIdLst>
  <p:timing>
    <p:tnLst>
      <p:par>
        <p:cTn id="1" dur="indefinite" restart="never" nodeType="tmRoot"/>
      </p:par>
    </p:tnLst>
  </p:timing>
  <p:hf hdr="0" ftr="0"/>
  <p:txStyles>
    <p:titleStyle>
      <a:lvl1pPr algn="l" defTabSz="457200" rtl="0" eaLnBrk="1" latinLnBrk="0" hangingPunct="1">
        <a:spcBef>
          <a:spcPct val="0"/>
        </a:spcBef>
        <a:buNone/>
        <a:defRPr sz="4000" kern="1200" cap="none">
          <a:ln w="3175" cmpd="sng">
            <a:noFill/>
          </a:ln>
          <a:solidFill>
            <a:srgbClr val="404040"/>
          </a:solidFill>
          <a:effectLst/>
          <a:latin typeface="Chaparral Pro" charset="0"/>
          <a:ea typeface="Chaparral Pro" charset="0"/>
          <a:cs typeface="Chaparral Pro" charset="0"/>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rgbClr val="404040"/>
          </a:solidFill>
          <a:effectLst/>
          <a:latin typeface="Chaparral Pro" charset="0"/>
          <a:ea typeface="Chaparral Pro" charset="0"/>
          <a:cs typeface="Chaparral Pro" charset="0"/>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rgbClr val="404040"/>
          </a:solidFill>
          <a:effectLst/>
          <a:latin typeface="Chaparral Pro" charset="0"/>
          <a:ea typeface="Chaparral Pro" charset="0"/>
          <a:cs typeface="Chaparral Pro" charset="0"/>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rgbClr val="404040"/>
          </a:solidFill>
          <a:effectLst/>
          <a:latin typeface="Chaparral Pro" charset="0"/>
          <a:ea typeface="Chaparral Pro" charset="0"/>
          <a:cs typeface="Chaparral Pro" charset="0"/>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rgbClr val="404040"/>
          </a:solidFill>
          <a:effectLst/>
          <a:latin typeface="Chaparral Pro" charset="0"/>
          <a:ea typeface="Chaparral Pro" charset="0"/>
          <a:cs typeface="Chaparral Pro" charset="0"/>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rgbClr val="404040"/>
          </a:solidFill>
          <a:effectLst/>
          <a:latin typeface="Chaparral Pro" charset="0"/>
          <a:ea typeface="Chaparral Pro" charset="0"/>
          <a:cs typeface="Chaparral Pro" charset="0"/>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1" Type="http://schemas.openxmlformats.org/officeDocument/2006/relationships/image" Target="../media/image7.wmf"/><Relationship Id="rId12" Type="http://schemas.openxmlformats.org/officeDocument/2006/relationships/oleObject" Target="../embeddings/oleObject4.bin"/><Relationship Id="rId1" Type="http://schemas.openxmlformats.org/officeDocument/2006/relationships/vmlDrawing" Target="../drawings/vmlDrawing1.vml"/><Relationship Id="rId2" Type="http://schemas.openxmlformats.org/officeDocument/2006/relationships/slideLayout" Target="../slideLayouts/slideLayout2.xml"/><Relationship Id="rId3" Type="http://schemas.openxmlformats.org/officeDocument/2006/relationships/notesSlide" Target="../notesSlides/notesSlide16.xml"/><Relationship Id="rId4" Type="http://schemas.openxmlformats.org/officeDocument/2006/relationships/oleObject" Target="../embeddings/oleObject1.bin"/><Relationship Id="rId5" Type="http://schemas.openxmlformats.org/officeDocument/2006/relationships/image" Target="../media/image5.wmf"/><Relationship Id="rId6" Type="http://schemas.openxmlformats.org/officeDocument/2006/relationships/oleObject" Target="../embeddings/oleObject2.bin"/><Relationship Id="rId7" Type="http://schemas.openxmlformats.org/officeDocument/2006/relationships/image" Target="../media/image6.wmf"/><Relationship Id="rId8" Type="http://schemas.openxmlformats.org/officeDocument/2006/relationships/image" Target="../media/image8.wmf"/><Relationship Id="rId9" Type="http://schemas.openxmlformats.org/officeDocument/2006/relationships/image" Target="../media/image9.wmf"/><Relationship Id="rId10" Type="http://schemas.openxmlformats.org/officeDocument/2006/relationships/oleObject" Target="../embeddings/oleObject3.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6.xml.rels><?xml version="1.0" encoding="UTF-8" standalone="yes"?>
<Relationships xmlns="http://schemas.openxmlformats.org/package/2006/relationships"><Relationship Id="rId11" Type="http://schemas.openxmlformats.org/officeDocument/2006/relationships/image" Target="../media/image7.wmf"/><Relationship Id="rId12" Type="http://schemas.openxmlformats.org/officeDocument/2006/relationships/oleObject" Target="../embeddings/oleObject8.bin"/><Relationship Id="rId1" Type="http://schemas.openxmlformats.org/officeDocument/2006/relationships/vmlDrawing" Target="../drawings/vmlDrawing2.vml"/><Relationship Id="rId2" Type="http://schemas.openxmlformats.org/officeDocument/2006/relationships/slideLayout" Target="../slideLayouts/slideLayout2.xml"/><Relationship Id="rId3" Type="http://schemas.openxmlformats.org/officeDocument/2006/relationships/notesSlide" Target="../notesSlides/notesSlide22.xml"/><Relationship Id="rId4" Type="http://schemas.openxmlformats.org/officeDocument/2006/relationships/oleObject" Target="../embeddings/oleObject5.bin"/><Relationship Id="rId5" Type="http://schemas.openxmlformats.org/officeDocument/2006/relationships/image" Target="../media/image5.wmf"/><Relationship Id="rId6" Type="http://schemas.openxmlformats.org/officeDocument/2006/relationships/oleObject" Target="../embeddings/oleObject6.bin"/><Relationship Id="rId7" Type="http://schemas.openxmlformats.org/officeDocument/2006/relationships/image" Target="../media/image6.wmf"/><Relationship Id="rId8" Type="http://schemas.openxmlformats.org/officeDocument/2006/relationships/image" Target="../media/image8.wmf"/><Relationship Id="rId9" Type="http://schemas.openxmlformats.org/officeDocument/2006/relationships/image" Target="../media/image9.wmf"/><Relationship Id="rId10" Type="http://schemas.openxmlformats.org/officeDocument/2006/relationships/oleObject" Target="../embeddings/oleObject7.bin"/></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2928400" y="2057400"/>
            <a:ext cx="8574622" cy="2057739"/>
          </a:xfrm>
        </p:spPr>
        <p:txBody>
          <a:bodyPr>
            <a:normAutofit/>
          </a:bodyPr>
          <a:lstStyle/>
          <a:p>
            <a:r>
              <a:rPr lang="nl-NL" sz="4800" noProof="0" dirty="0" smtClean="0"/>
              <a:t/>
            </a:r>
            <a:br>
              <a:rPr lang="nl-NL" sz="4800" noProof="0" dirty="0" smtClean="0"/>
            </a:br>
            <a:endParaRPr lang="nl-NL" sz="4800" noProof="0" dirty="0"/>
          </a:p>
        </p:txBody>
      </p:sp>
      <p:sp>
        <p:nvSpPr>
          <p:cNvPr id="3" name="Ondertitel 2"/>
          <p:cNvSpPr>
            <a:spLocks noGrp="1"/>
          </p:cNvSpPr>
          <p:nvPr>
            <p:ph type="subTitle" idx="1"/>
          </p:nvPr>
        </p:nvSpPr>
        <p:spPr>
          <a:xfrm>
            <a:off x="4515377" y="2803144"/>
            <a:ext cx="6987645" cy="1124373"/>
          </a:xfrm>
        </p:spPr>
        <p:txBody>
          <a:bodyPr anchor="b">
            <a:noAutofit/>
          </a:bodyPr>
          <a:lstStyle/>
          <a:p>
            <a:r>
              <a:rPr lang="nl-NL" dirty="0" smtClean="0"/>
              <a:t>Fiscale Rulings in </a:t>
            </a:r>
            <a:r>
              <a:rPr lang="nl-NL" dirty="0" err="1" smtClean="0"/>
              <a:t>Belgi</a:t>
            </a:r>
            <a:r>
              <a:rPr lang="en-US" dirty="0" err="1" smtClean="0"/>
              <a:t>ë</a:t>
            </a:r>
            <a:endParaRPr lang="nl-NL" noProof="0" dirty="0"/>
          </a:p>
        </p:txBody>
      </p:sp>
      <p:sp>
        <p:nvSpPr>
          <p:cNvPr id="4" name="Tijdelijke aanduiding voor datum 3"/>
          <p:cNvSpPr>
            <a:spLocks noGrp="1"/>
          </p:cNvSpPr>
          <p:nvPr>
            <p:ph type="dt" sz="half" idx="10"/>
          </p:nvPr>
        </p:nvSpPr>
        <p:spPr/>
        <p:txBody>
          <a:bodyPr/>
          <a:lstStyle/>
          <a:p>
            <a:fld id="{B6994FA6-3ED6-B44A-906B-2509370DF4A4}" type="datetime1">
              <a:rPr lang="nl-BE" smtClean="0"/>
              <a:t>27/04/16</a:t>
            </a:fld>
            <a:endParaRPr lang="en-US" dirty="0"/>
          </a:p>
        </p:txBody>
      </p:sp>
    </p:spTree>
    <p:extLst>
      <p:ext uri="{BB962C8B-B14F-4D97-AF65-F5344CB8AC3E}">
        <p14:creationId xmlns:p14="http://schemas.microsoft.com/office/powerpoint/2010/main" val="17262541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2. Kenmerken van een Voorafgaande Beslissing</a:t>
            </a:r>
            <a:endParaRPr lang="nl-NL" noProof="0" dirty="0">
              <a:solidFill>
                <a:srgbClr val="2D6C88"/>
              </a:solidFill>
            </a:endParaRPr>
          </a:p>
        </p:txBody>
      </p:sp>
      <p:sp>
        <p:nvSpPr>
          <p:cNvPr id="3" name="Tijdelijke aanduiding voor inhoud 2"/>
          <p:cNvSpPr>
            <a:spLocks noGrp="1"/>
          </p:cNvSpPr>
          <p:nvPr>
            <p:ph idx="4294967295"/>
          </p:nvPr>
        </p:nvSpPr>
        <p:spPr>
          <a:xfrm>
            <a:off x="1676401" y="1371600"/>
            <a:ext cx="9616439" cy="4174435"/>
          </a:xfrm>
          <a:prstGeom prst="rect">
            <a:avLst/>
          </a:prstGeom>
        </p:spPr>
        <p:txBody>
          <a:bodyPr>
            <a:noAutofit/>
          </a:bodyPr>
          <a:lstStyle/>
          <a:p>
            <a:pPr marL="0" indent="0">
              <a:lnSpc>
                <a:spcPct val="90000"/>
              </a:lnSpc>
              <a:buNone/>
            </a:pPr>
            <a:r>
              <a:rPr lang="nl-NL" altLang="nl-NL" sz="3000" dirty="0" smtClean="0"/>
              <a:t>Uitgesloten gevallen (1/3)</a:t>
            </a:r>
            <a:endParaRPr lang="nl-NL" altLang="nl-NL" sz="3000" dirty="0"/>
          </a:p>
          <a:p>
            <a:pPr>
              <a:lnSpc>
                <a:spcPct val="90000"/>
              </a:lnSpc>
            </a:pPr>
            <a:r>
              <a:rPr lang="nl-NL" altLang="nl-NL" sz="2800" dirty="0"/>
              <a:t>Situaties of verrichtingen die op fiscaal vlak reeds uitwerking hebben </a:t>
            </a:r>
            <a:r>
              <a:rPr lang="nl-NL" altLang="nl-NL" sz="2800" dirty="0" smtClean="0"/>
              <a:t>gehad</a:t>
            </a:r>
          </a:p>
          <a:p>
            <a:pPr lvl="1">
              <a:lnSpc>
                <a:spcPct val="90000"/>
              </a:lnSpc>
            </a:pPr>
            <a:r>
              <a:rPr lang="nl-NL" altLang="nl-NL" sz="2400" dirty="0" smtClean="0"/>
              <a:t>Nog niet opgenomen in een fiscale aangifte</a:t>
            </a:r>
          </a:p>
          <a:p>
            <a:pPr lvl="1">
              <a:lnSpc>
                <a:spcPct val="90000"/>
              </a:lnSpc>
            </a:pPr>
            <a:r>
              <a:rPr lang="nl-NL" altLang="nl-NL" sz="2400" dirty="0" smtClean="0"/>
              <a:t>Probleem met een door de belastingplichtige ‘aangehouden beleid’, </a:t>
            </a:r>
            <a:r>
              <a:rPr lang="nl-NL" altLang="nl-NL" sz="2400" dirty="0" err="1" smtClean="0"/>
              <a:t>bvb</a:t>
            </a:r>
            <a:r>
              <a:rPr lang="nl-NL" altLang="nl-NL" sz="2400" dirty="0" smtClean="0"/>
              <a:t>. een verrekenprijsbeleid </a:t>
            </a:r>
          </a:p>
          <a:p>
            <a:pPr>
              <a:lnSpc>
                <a:spcPct val="90000"/>
              </a:lnSpc>
            </a:pPr>
            <a:r>
              <a:rPr lang="nl-NL" altLang="nl-NL" sz="2800" dirty="0" smtClean="0"/>
              <a:t>Situaties of verrichtingen die voorwerp zijn van administratief beroep of gerechtelijke handeling</a:t>
            </a:r>
            <a:endParaRPr lang="nl-NL" sz="2800" dirty="0" smtClean="0"/>
          </a:p>
        </p:txBody>
      </p:sp>
      <p:sp>
        <p:nvSpPr>
          <p:cNvPr id="4" name="Tijdelijke aanduiding voor datum 3"/>
          <p:cNvSpPr>
            <a:spLocks noGrp="1"/>
          </p:cNvSpPr>
          <p:nvPr>
            <p:ph type="dt" sz="half" idx="2"/>
          </p:nvPr>
        </p:nvSpPr>
        <p:spPr>
          <a:xfrm>
            <a:off x="9288149" y="6307816"/>
            <a:ext cx="1143000" cy="365125"/>
          </a:xfrm>
        </p:spPr>
        <p:txBody>
          <a:bodyPr/>
          <a:lstStyle/>
          <a:p>
            <a:fld id="{CBE71A9B-9B06-F642-BD0C-0726A6000813}"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val="3132202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2. Kenmerken van een Voorafgaande Beslissing</a:t>
            </a:r>
            <a:endParaRPr lang="nl-NL" noProof="0" dirty="0">
              <a:solidFill>
                <a:srgbClr val="2D6C88"/>
              </a:solidFill>
            </a:endParaRPr>
          </a:p>
        </p:txBody>
      </p:sp>
      <p:sp>
        <p:nvSpPr>
          <p:cNvPr id="3" name="Tijdelijke aanduiding voor inhoud 2"/>
          <p:cNvSpPr>
            <a:spLocks noGrp="1"/>
          </p:cNvSpPr>
          <p:nvPr>
            <p:ph idx="4294967295"/>
          </p:nvPr>
        </p:nvSpPr>
        <p:spPr>
          <a:xfrm>
            <a:off x="1676401" y="1371599"/>
            <a:ext cx="9616439" cy="4386649"/>
          </a:xfrm>
          <a:prstGeom prst="rect">
            <a:avLst/>
          </a:prstGeom>
        </p:spPr>
        <p:txBody>
          <a:bodyPr wrap="square" anchor="t" anchorCtr="0">
            <a:normAutofit/>
          </a:bodyPr>
          <a:lstStyle/>
          <a:p>
            <a:pPr marL="0" indent="0">
              <a:lnSpc>
                <a:spcPct val="90000"/>
              </a:lnSpc>
              <a:buNone/>
            </a:pPr>
            <a:r>
              <a:rPr lang="nl-NL" altLang="nl-NL" sz="3000" dirty="0"/>
              <a:t>Uitgesloten </a:t>
            </a:r>
            <a:r>
              <a:rPr lang="nl-NL" altLang="nl-NL" sz="3000" dirty="0" smtClean="0"/>
              <a:t>gevallen (2/3)</a:t>
            </a:r>
            <a:endParaRPr lang="nl-NL" altLang="nl-NL" sz="3000" dirty="0"/>
          </a:p>
          <a:p>
            <a:pPr>
              <a:lnSpc>
                <a:spcPct val="90000"/>
              </a:lnSpc>
            </a:pPr>
            <a:r>
              <a:rPr lang="nl-NL" altLang="nl-NL" sz="2800" dirty="0"/>
              <a:t>Beslissing is niet aangewezen of zonder uitwerking op grond van de reglementaire </a:t>
            </a:r>
            <a:r>
              <a:rPr lang="nl-NL" altLang="nl-NL" sz="2800" dirty="0" smtClean="0"/>
              <a:t>bepalingen:</a:t>
            </a:r>
          </a:p>
          <a:p>
            <a:pPr lvl="1">
              <a:lnSpc>
                <a:spcPct val="90000"/>
              </a:lnSpc>
            </a:pPr>
            <a:r>
              <a:rPr lang="nl-NL" altLang="nl-NL" sz="2400" dirty="0" smtClean="0"/>
              <a:t>Belastingtarieven en berekening van belastingen</a:t>
            </a:r>
          </a:p>
          <a:p>
            <a:pPr lvl="1">
              <a:lnSpc>
                <a:spcPct val="90000"/>
              </a:lnSpc>
            </a:pPr>
            <a:r>
              <a:rPr lang="nl-NL" altLang="nl-NL" sz="2400" dirty="0" smtClean="0"/>
              <a:t>Procedurele </a:t>
            </a:r>
            <a:r>
              <a:rPr lang="nl-NL" altLang="nl-NL" sz="2400" dirty="0"/>
              <a:t>elementen</a:t>
            </a:r>
          </a:p>
          <a:p>
            <a:pPr lvl="1">
              <a:lnSpc>
                <a:spcPct val="90000"/>
              </a:lnSpc>
            </a:pPr>
            <a:r>
              <a:rPr lang="nl-NL" altLang="nl-NL" sz="2400" dirty="0"/>
              <a:t>Bepalingen waarvoor een specifieke procedure is ingesteld</a:t>
            </a:r>
          </a:p>
          <a:p>
            <a:pPr lvl="1">
              <a:lnSpc>
                <a:spcPct val="90000"/>
              </a:lnSpc>
            </a:pPr>
            <a:r>
              <a:rPr lang="nl-NL" altLang="nl-NL" sz="2400" dirty="0"/>
              <a:t>Bepalingen waarvoor overleg met andere autoriteiten nodig is</a:t>
            </a:r>
          </a:p>
          <a:p>
            <a:pPr lvl="1">
              <a:lnSpc>
                <a:spcPct val="90000"/>
              </a:lnSpc>
            </a:pPr>
            <a:r>
              <a:rPr lang="nl-NL" altLang="nl-NL" sz="2400" dirty="0"/>
              <a:t>Forfaitaire </a:t>
            </a:r>
            <a:r>
              <a:rPr lang="nl-NL" altLang="nl-NL" sz="2400" dirty="0" smtClean="0"/>
              <a:t>aanslagen</a:t>
            </a:r>
            <a:endParaRPr lang="nl-NL" altLang="nl-NL" sz="2400" dirty="0"/>
          </a:p>
        </p:txBody>
      </p:sp>
      <p:sp>
        <p:nvSpPr>
          <p:cNvPr id="4" name="Tijdelijke aanduiding voor datum 3"/>
          <p:cNvSpPr>
            <a:spLocks noGrp="1"/>
          </p:cNvSpPr>
          <p:nvPr>
            <p:ph type="dt" sz="half" idx="2"/>
          </p:nvPr>
        </p:nvSpPr>
        <p:spPr>
          <a:xfrm>
            <a:off x="9288149" y="6307816"/>
            <a:ext cx="1143000" cy="365125"/>
          </a:xfrm>
        </p:spPr>
        <p:txBody>
          <a:bodyPr/>
          <a:lstStyle/>
          <a:p>
            <a:fld id="{CBE71A9B-9B06-F642-BD0C-0726A6000813}"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val="19477234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2. Kenmerken van een Voorafgaande Beslissing</a:t>
            </a:r>
            <a:endParaRPr lang="nl-NL" noProof="0" dirty="0">
              <a:solidFill>
                <a:srgbClr val="2D6C88"/>
              </a:solidFill>
            </a:endParaRPr>
          </a:p>
        </p:txBody>
      </p:sp>
      <p:sp>
        <p:nvSpPr>
          <p:cNvPr id="3" name="Tijdelijke aanduiding voor inhoud 2"/>
          <p:cNvSpPr>
            <a:spLocks noGrp="1"/>
          </p:cNvSpPr>
          <p:nvPr>
            <p:ph idx="4294967295"/>
          </p:nvPr>
        </p:nvSpPr>
        <p:spPr>
          <a:xfrm>
            <a:off x="1676401" y="1371599"/>
            <a:ext cx="9616439" cy="4386649"/>
          </a:xfrm>
          <a:prstGeom prst="rect">
            <a:avLst/>
          </a:prstGeom>
        </p:spPr>
        <p:txBody>
          <a:bodyPr wrap="square" anchor="t" anchorCtr="0">
            <a:normAutofit/>
          </a:bodyPr>
          <a:lstStyle/>
          <a:p>
            <a:pPr marL="0" indent="0">
              <a:lnSpc>
                <a:spcPct val="90000"/>
              </a:lnSpc>
              <a:buNone/>
            </a:pPr>
            <a:r>
              <a:rPr lang="nl-NL" altLang="nl-NL" sz="3000" dirty="0"/>
              <a:t>Uitgesloten </a:t>
            </a:r>
            <a:r>
              <a:rPr lang="nl-NL" altLang="nl-NL" sz="3000" dirty="0" smtClean="0"/>
              <a:t>gevallen (3/3)</a:t>
            </a:r>
          </a:p>
          <a:p>
            <a:pPr>
              <a:lnSpc>
                <a:spcPct val="90000"/>
              </a:lnSpc>
            </a:pPr>
            <a:r>
              <a:rPr lang="nl-NL" altLang="nl-NL" sz="2800" dirty="0"/>
              <a:t>Aanvraag heeft betrekking op toepassing van belastingwet inzake invorderingen en vervolgingen</a:t>
            </a:r>
          </a:p>
          <a:p>
            <a:pPr>
              <a:lnSpc>
                <a:spcPct val="90000"/>
              </a:lnSpc>
            </a:pPr>
            <a:r>
              <a:rPr lang="nl-NL" altLang="nl-NL" sz="2800" dirty="0"/>
              <a:t>Inzake inkomstenbelastingen</a:t>
            </a:r>
          </a:p>
          <a:p>
            <a:pPr lvl="1">
              <a:lnSpc>
                <a:spcPct val="90000"/>
              </a:lnSpc>
            </a:pPr>
            <a:r>
              <a:rPr lang="nl-NL" altLang="nl-NL" sz="2400" dirty="0"/>
              <a:t>Essentiële elementen van de verrichting hebben betrekking op vluchtland dat niet samenwerkt met OESO</a:t>
            </a:r>
          </a:p>
          <a:p>
            <a:pPr lvl="1">
              <a:lnSpc>
                <a:spcPct val="90000"/>
              </a:lnSpc>
            </a:pPr>
            <a:r>
              <a:rPr lang="nl-NL" altLang="nl-NL" sz="2400" dirty="0"/>
              <a:t>Verrichting heeft geen economische substantie in </a:t>
            </a:r>
            <a:r>
              <a:rPr lang="nl-NL" altLang="nl-NL" sz="2400" dirty="0" smtClean="0"/>
              <a:t>België</a:t>
            </a:r>
            <a:endParaRPr lang="nl-NL" altLang="nl-NL" sz="2400" dirty="0"/>
          </a:p>
        </p:txBody>
      </p:sp>
      <p:sp>
        <p:nvSpPr>
          <p:cNvPr id="4" name="Tijdelijke aanduiding voor datum 3"/>
          <p:cNvSpPr>
            <a:spLocks noGrp="1"/>
          </p:cNvSpPr>
          <p:nvPr>
            <p:ph type="dt" sz="half" idx="2"/>
          </p:nvPr>
        </p:nvSpPr>
        <p:spPr>
          <a:xfrm>
            <a:off x="9288149" y="6307816"/>
            <a:ext cx="1143000" cy="365125"/>
          </a:xfrm>
        </p:spPr>
        <p:txBody>
          <a:bodyPr/>
          <a:lstStyle/>
          <a:p>
            <a:fld id="{CBE71A9B-9B06-F642-BD0C-0726A6000813}"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12</a:t>
            </a:fld>
            <a:endParaRPr lang="en-US" dirty="0"/>
          </a:p>
        </p:txBody>
      </p:sp>
    </p:spTree>
    <p:extLst>
      <p:ext uri="{BB962C8B-B14F-4D97-AF65-F5344CB8AC3E}">
        <p14:creationId xmlns:p14="http://schemas.microsoft.com/office/powerpoint/2010/main" val="12621184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2. Kenmerken van een Voorafgaande Beslissing</a:t>
            </a:r>
            <a:endParaRPr lang="nl-NL" noProof="0" dirty="0">
              <a:solidFill>
                <a:srgbClr val="2D6C88"/>
              </a:solidFill>
            </a:endParaRPr>
          </a:p>
        </p:txBody>
      </p:sp>
      <p:sp>
        <p:nvSpPr>
          <p:cNvPr id="3" name="Tijdelijke aanduiding voor inhoud 2"/>
          <p:cNvSpPr>
            <a:spLocks noGrp="1"/>
          </p:cNvSpPr>
          <p:nvPr>
            <p:ph idx="4294967295"/>
          </p:nvPr>
        </p:nvSpPr>
        <p:spPr>
          <a:xfrm>
            <a:off x="1676401" y="1371599"/>
            <a:ext cx="9616439" cy="4819136"/>
          </a:xfrm>
          <a:prstGeom prst="rect">
            <a:avLst/>
          </a:prstGeom>
        </p:spPr>
        <p:txBody>
          <a:bodyPr wrap="square" anchor="t" anchorCtr="0">
            <a:normAutofit lnSpcReduction="10000"/>
          </a:bodyPr>
          <a:lstStyle/>
          <a:p>
            <a:pPr marL="0" indent="0">
              <a:buNone/>
            </a:pPr>
            <a:r>
              <a:rPr lang="nl-NL" altLang="nl-NL" sz="2800" dirty="0"/>
              <a:t>Voorafgaande beslissing is </a:t>
            </a:r>
            <a:r>
              <a:rPr lang="nl-NL" altLang="nl-NL" sz="2800" dirty="0" smtClean="0"/>
              <a:t>bindend: </a:t>
            </a:r>
            <a:endParaRPr lang="nl-NL" altLang="nl-NL" sz="2800" dirty="0"/>
          </a:p>
          <a:p>
            <a:r>
              <a:rPr lang="nl-NL" altLang="nl-NL" dirty="0"/>
              <a:t>Voor FOD Financiën (dus niet voor belastingplichtige)</a:t>
            </a:r>
          </a:p>
          <a:p>
            <a:r>
              <a:rPr lang="nl-NL" altLang="nl-NL" dirty="0"/>
              <a:t>Voor 5 jaar</a:t>
            </a:r>
          </a:p>
          <a:p>
            <a:r>
              <a:rPr lang="nl-NL" altLang="nl-NL" dirty="0" smtClean="0"/>
              <a:t>Behalve indien </a:t>
            </a:r>
            <a:r>
              <a:rPr lang="nl-NL" altLang="nl-NL" dirty="0"/>
              <a:t>:</a:t>
            </a:r>
          </a:p>
          <a:p>
            <a:pPr lvl="1"/>
            <a:r>
              <a:rPr lang="nl-NL" altLang="nl-NL" dirty="0"/>
              <a:t>Voorwaarden van ruling zijn niet vervuld</a:t>
            </a:r>
          </a:p>
          <a:p>
            <a:pPr lvl="1"/>
            <a:r>
              <a:rPr lang="nl-NL" altLang="nl-NL" dirty="0"/>
              <a:t>Situatie of verrichting is onvolledig of onjuist omschreven of essentiële elementen zijn anders verwezenlijkt </a:t>
            </a:r>
          </a:p>
          <a:p>
            <a:pPr lvl="1"/>
            <a:r>
              <a:rPr lang="nl-NL" altLang="nl-NL" dirty="0"/>
              <a:t>Voornaamste gevolgen van de verrichting gewijzigd zijn door volgende elementen toe te schrijven aan de aanvrager</a:t>
            </a:r>
          </a:p>
          <a:p>
            <a:pPr lvl="1"/>
            <a:r>
              <a:rPr lang="nl-NL" altLang="nl-NL" dirty="0"/>
              <a:t>Wetswijziging</a:t>
            </a:r>
          </a:p>
          <a:p>
            <a:pPr lvl="1"/>
            <a:r>
              <a:rPr lang="nl-NL" altLang="nl-NL" dirty="0"/>
              <a:t>Voorafgaande beslissing is niet in overeenstemming met verdragen, EU-recht of intern </a:t>
            </a:r>
            <a:r>
              <a:rPr lang="nl-NL" altLang="nl-NL" dirty="0" smtClean="0"/>
              <a:t>recht</a:t>
            </a:r>
            <a:endParaRPr lang="nl-NL" altLang="nl-NL" sz="2600" dirty="0"/>
          </a:p>
        </p:txBody>
      </p:sp>
      <p:sp>
        <p:nvSpPr>
          <p:cNvPr id="4" name="Tijdelijke aanduiding voor datum 3"/>
          <p:cNvSpPr>
            <a:spLocks noGrp="1"/>
          </p:cNvSpPr>
          <p:nvPr>
            <p:ph type="dt" sz="half" idx="2"/>
          </p:nvPr>
        </p:nvSpPr>
        <p:spPr>
          <a:xfrm>
            <a:off x="9288149" y="6307816"/>
            <a:ext cx="1143000" cy="365125"/>
          </a:xfrm>
        </p:spPr>
        <p:txBody>
          <a:bodyPr/>
          <a:lstStyle/>
          <a:p>
            <a:fld id="{CBE71A9B-9B06-F642-BD0C-0726A6000813}"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13</a:t>
            </a:fld>
            <a:endParaRPr lang="en-US" dirty="0"/>
          </a:p>
        </p:txBody>
      </p:sp>
    </p:spTree>
    <p:extLst>
      <p:ext uri="{BB962C8B-B14F-4D97-AF65-F5344CB8AC3E}">
        <p14:creationId xmlns:p14="http://schemas.microsoft.com/office/powerpoint/2010/main" val="43093756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p:cNvSpPr>
            <a:spLocks noGrp="1"/>
          </p:cNvSpPr>
          <p:nvPr>
            <p:ph type="sldNum" sz="quarter" idx="12"/>
          </p:nvPr>
        </p:nvSpPr>
        <p:spPr/>
        <p:txBody>
          <a:bodyPr/>
          <a:lstStyle/>
          <a:p>
            <a:fld id="{D57F1E4F-1CFF-5643-939E-217C01CDF565}" type="slidenum">
              <a:rPr lang="en-US" smtClean="0"/>
              <a:pPr/>
              <a:t>14</a:t>
            </a:fld>
            <a:endParaRPr lang="en-US" dirty="0"/>
          </a:p>
        </p:txBody>
      </p:sp>
      <p:sp>
        <p:nvSpPr>
          <p:cNvPr id="3" name="Titel 2"/>
          <p:cNvSpPr>
            <a:spLocks noGrp="1"/>
          </p:cNvSpPr>
          <p:nvPr>
            <p:ph type="title"/>
          </p:nvPr>
        </p:nvSpPr>
        <p:spPr>
          <a:xfrm>
            <a:off x="4790661" y="2947662"/>
            <a:ext cx="6961652" cy="1776548"/>
          </a:xfrm>
        </p:spPr>
        <p:txBody>
          <a:bodyPr>
            <a:normAutofit/>
          </a:bodyPr>
          <a:lstStyle/>
          <a:p>
            <a:r>
              <a:rPr lang="nl-NL" dirty="0"/>
              <a:t>3</a:t>
            </a:r>
            <a:r>
              <a:rPr lang="nl-NL" dirty="0" smtClean="0"/>
              <a:t>. Praktische werking DVB</a:t>
            </a:r>
            <a:endParaRPr lang="nl-NL" dirty="0"/>
          </a:p>
        </p:txBody>
      </p:sp>
    </p:spTree>
    <p:extLst>
      <p:ext uri="{BB962C8B-B14F-4D97-AF65-F5344CB8AC3E}">
        <p14:creationId xmlns:p14="http://schemas.microsoft.com/office/powerpoint/2010/main" val="2313657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3. Praktische werking DVB</a:t>
            </a:r>
            <a:endParaRPr lang="nl-NL" noProof="0" dirty="0">
              <a:solidFill>
                <a:srgbClr val="2D6C88"/>
              </a:solidFill>
            </a:endParaRPr>
          </a:p>
        </p:txBody>
      </p:sp>
      <p:sp>
        <p:nvSpPr>
          <p:cNvPr id="4" name="Tijdelijke aanduiding voor datum 3"/>
          <p:cNvSpPr>
            <a:spLocks noGrp="1"/>
          </p:cNvSpPr>
          <p:nvPr>
            <p:ph type="dt" sz="half" idx="2"/>
          </p:nvPr>
        </p:nvSpPr>
        <p:spPr>
          <a:xfrm>
            <a:off x="9288149" y="6307816"/>
            <a:ext cx="1143000" cy="365125"/>
          </a:xfrm>
        </p:spPr>
        <p:txBody>
          <a:bodyPr/>
          <a:lstStyle/>
          <a:p>
            <a:fld id="{CBE71A9B-9B06-F642-BD0C-0726A6000813}"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15</a:t>
            </a:fld>
            <a:endParaRPr lang="en-US" dirty="0"/>
          </a:p>
        </p:txBody>
      </p:sp>
      <p:sp>
        <p:nvSpPr>
          <p:cNvPr id="6" name="Afgeronde rechthoek 5"/>
          <p:cNvSpPr/>
          <p:nvPr/>
        </p:nvSpPr>
        <p:spPr>
          <a:xfrm>
            <a:off x="3061253" y="1521046"/>
            <a:ext cx="6490252" cy="11926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000" u="sng" dirty="0" smtClean="0"/>
              <a:t>College van de DVB:</a:t>
            </a:r>
            <a:endParaRPr lang="nl-NL" u="sng" dirty="0" smtClean="0"/>
          </a:p>
          <a:p>
            <a:r>
              <a:rPr lang="nl-NL" dirty="0" smtClean="0"/>
              <a:t>3 NL leden - 3 FR leden</a:t>
            </a:r>
          </a:p>
          <a:p>
            <a:r>
              <a:rPr lang="nl-NL" dirty="0" smtClean="0"/>
              <a:t>1 Voorzitter (Dhr. Steven Vanden Berghe, NL)</a:t>
            </a:r>
          </a:p>
          <a:p>
            <a:r>
              <a:rPr lang="nl-NL" dirty="0" smtClean="0"/>
              <a:t>Beslissing bij meerderheid, bij staking beslist de voorzitter</a:t>
            </a:r>
          </a:p>
        </p:txBody>
      </p:sp>
      <p:sp>
        <p:nvSpPr>
          <p:cNvPr id="7" name="Afgeronde rechthoek 6"/>
          <p:cNvSpPr/>
          <p:nvPr/>
        </p:nvSpPr>
        <p:spPr>
          <a:xfrm>
            <a:off x="3061253" y="2925667"/>
            <a:ext cx="6490252" cy="11926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000" dirty="0" smtClean="0"/>
              <a:t>15-tal Co</a:t>
            </a:r>
            <a:r>
              <a:rPr lang="en-US" sz="2000" dirty="0" err="1" smtClean="0"/>
              <a:t>ördinatoren</a:t>
            </a:r>
            <a:endParaRPr lang="nl-NL" dirty="0" smtClean="0"/>
          </a:p>
        </p:txBody>
      </p:sp>
      <p:sp>
        <p:nvSpPr>
          <p:cNvPr id="8" name="Afgeronde rechthoek 7"/>
          <p:cNvSpPr/>
          <p:nvPr/>
        </p:nvSpPr>
        <p:spPr>
          <a:xfrm>
            <a:off x="3061253" y="4330288"/>
            <a:ext cx="6490252" cy="119269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2000" dirty="0"/>
              <a:t>7</a:t>
            </a:r>
            <a:r>
              <a:rPr lang="nl-NL" sz="2000" dirty="0" smtClean="0"/>
              <a:t>5-tal </a:t>
            </a:r>
            <a:r>
              <a:rPr lang="en-US" sz="2000" dirty="0" smtClean="0"/>
              <a:t>Dossiermedewerkers</a:t>
            </a:r>
            <a:endParaRPr lang="nl-NL" dirty="0" smtClean="0"/>
          </a:p>
        </p:txBody>
      </p:sp>
    </p:spTree>
    <p:extLst>
      <p:ext uri="{BB962C8B-B14F-4D97-AF65-F5344CB8AC3E}">
        <p14:creationId xmlns:p14="http://schemas.microsoft.com/office/powerpoint/2010/main" val="12587585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3. Praktische werking DVB</a:t>
            </a:r>
            <a:endParaRPr lang="nl-NL" noProof="0" dirty="0">
              <a:solidFill>
                <a:srgbClr val="2D6C88"/>
              </a:solidFill>
            </a:endParaRPr>
          </a:p>
        </p:txBody>
      </p:sp>
      <p:sp>
        <p:nvSpPr>
          <p:cNvPr id="4" name="Tijdelijke aanduiding voor datum 3"/>
          <p:cNvSpPr>
            <a:spLocks noGrp="1"/>
          </p:cNvSpPr>
          <p:nvPr>
            <p:ph type="dt" sz="half" idx="2"/>
          </p:nvPr>
        </p:nvSpPr>
        <p:spPr>
          <a:xfrm>
            <a:off x="9288149" y="6307816"/>
            <a:ext cx="1143000" cy="365125"/>
          </a:xfrm>
        </p:spPr>
        <p:txBody>
          <a:bodyPr/>
          <a:lstStyle/>
          <a:p>
            <a:fld id="{CBE71A9B-9B06-F642-BD0C-0726A6000813}"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16</a:t>
            </a:fld>
            <a:endParaRPr lang="en-US" dirty="0"/>
          </a:p>
        </p:txBody>
      </p:sp>
      <p:sp>
        <p:nvSpPr>
          <p:cNvPr id="6" name="Ovaal 5"/>
          <p:cNvSpPr/>
          <p:nvPr/>
        </p:nvSpPr>
        <p:spPr>
          <a:xfrm>
            <a:off x="1500808" y="1430323"/>
            <a:ext cx="2206488" cy="108336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Eerste contact/vraag pre-</a:t>
            </a:r>
            <a:r>
              <a:rPr lang="nl-NL" dirty="0" err="1" smtClean="0"/>
              <a:t>filing</a:t>
            </a:r>
            <a:endParaRPr lang="nl-NL" dirty="0"/>
          </a:p>
        </p:txBody>
      </p:sp>
      <p:sp>
        <p:nvSpPr>
          <p:cNvPr id="7" name="Ovaal 6"/>
          <p:cNvSpPr/>
          <p:nvPr/>
        </p:nvSpPr>
        <p:spPr>
          <a:xfrm>
            <a:off x="4968610" y="1419289"/>
            <a:ext cx="2206488" cy="108336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Toewijzing dossier à team </a:t>
            </a:r>
            <a:r>
              <a:rPr lang="en-US" dirty="0" smtClean="0"/>
              <a:t>&amp; collegelid</a:t>
            </a:r>
            <a:endParaRPr lang="nl-NL" dirty="0"/>
          </a:p>
        </p:txBody>
      </p:sp>
      <p:sp>
        <p:nvSpPr>
          <p:cNvPr id="9" name="Ovaal 8"/>
          <p:cNvSpPr/>
          <p:nvPr/>
        </p:nvSpPr>
        <p:spPr>
          <a:xfrm>
            <a:off x="8436412" y="1186813"/>
            <a:ext cx="2789984" cy="157038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Pre-</a:t>
            </a:r>
            <a:r>
              <a:rPr lang="nl-NL" dirty="0" err="1" smtClean="0"/>
              <a:t>filing</a:t>
            </a:r>
            <a:r>
              <a:rPr lang="nl-NL" dirty="0" smtClean="0"/>
              <a:t> meeting </a:t>
            </a:r>
          </a:p>
          <a:p>
            <a:pPr algn="ctr"/>
            <a:r>
              <a:rPr lang="nl-NL" dirty="0" smtClean="0"/>
              <a:t>/ analyse dossier / bijkomende vragen</a:t>
            </a:r>
            <a:endParaRPr lang="nl-NL" dirty="0"/>
          </a:p>
        </p:txBody>
      </p:sp>
      <p:cxnSp>
        <p:nvCxnSpPr>
          <p:cNvPr id="11" name="Rechte verbindingslijn met pijl 10"/>
          <p:cNvCxnSpPr>
            <a:stCxn id="6" idx="6"/>
            <a:endCxn id="7" idx="2"/>
          </p:cNvCxnSpPr>
          <p:nvPr/>
        </p:nvCxnSpPr>
        <p:spPr>
          <a:xfrm flipV="1">
            <a:off x="3707296" y="1960972"/>
            <a:ext cx="1261314" cy="11034"/>
          </a:xfrm>
          <a:prstGeom prst="straightConnector1">
            <a:avLst/>
          </a:prstGeom>
          <a:ln w="25400">
            <a:solidFill>
              <a:srgbClr val="2D6C88"/>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 name="Rechte verbindingslijn met pijl 12"/>
          <p:cNvCxnSpPr>
            <a:stCxn id="7" idx="6"/>
            <a:endCxn id="9" idx="2"/>
          </p:cNvCxnSpPr>
          <p:nvPr/>
        </p:nvCxnSpPr>
        <p:spPr>
          <a:xfrm>
            <a:off x="7175098" y="1960972"/>
            <a:ext cx="1261314" cy="11033"/>
          </a:xfrm>
          <a:prstGeom prst="straightConnector1">
            <a:avLst/>
          </a:prstGeom>
          <a:ln w="25400">
            <a:solidFill>
              <a:srgbClr val="2D6C88"/>
            </a:solidFill>
            <a:tailEnd type="triangle" w="lg" len="lg"/>
          </a:ln>
        </p:spPr>
        <p:style>
          <a:lnRef idx="1">
            <a:schemeClr val="accent1"/>
          </a:lnRef>
          <a:fillRef idx="0">
            <a:schemeClr val="accent1"/>
          </a:fillRef>
          <a:effectRef idx="0">
            <a:schemeClr val="accent1"/>
          </a:effectRef>
          <a:fontRef idx="minor">
            <a:schemeClr val="tx1"/>
          </a:fontRef>
        </p:style>
      </p:cxnSp>
      <p:sp>
        <p:nvSpPr>
          <p:cNvPr id="16" name="Ovaal 15"/>
          <p:cNvSpPr/>
          <p:nvPr/>
        </p:nvSpPr>
        <p:spPr>
          <a:xfrm>
            <a:off x="8354499" y="3298879"/>
            <a:ext cx="2789984" cy="157038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Opinie team </a:t>
            </a:r>
            <a:r>
              <a:rPr lang="nl-NL" dirty="0" err="1" smtClean="0"/>
              <a:t>tov</a:t>
            </a:r>
            <a:r>
              <a:rPr lang="nl-NL" dirty="0" smtClean="0"/>
              <a:t> college</a:t>
            </a:r>
            <a:endParaRPr lang="nl-NL" dirty="0"/>
          </a:p>
        </p:txBody>
      </p:sp>
      <p:cxnSp>
        <p:nvCxnSpPr>
          <p:cNvPr id="18" name="Gebogen verbindingslijn 17"/>
          <p:cNvCxnSpPr>
            <a:stCxn id="9" idx="6"/>
            <a:endCxn id="16" idx="6"/>
          </p:cNvCxnSpPr>
          <p:nvPr/>
        </p:nvCxnSpPr>
        <p:spPr>
          <a:xfrm flipH="1">
            <a:off x="11144483" y="1972005"/>
            <a:ext cx="81913" cy="2112066"/>
          </a:xfrm>
          <a:prstGeom prst="bentConnector3">
            <a:avLst>
              <a:gd name="adj1" fmla="val -279077"/>
            </a:avLst>
          </a:prstGeom>
          <a:ln w="25400">
            <a:solidFill>
              <a:srgbClr val="2D6C88"/>
            </a:solidFill>
            <a:tailEnd type="triangle" w="lg" len="lg"/>
          </a:ln>
        </p:spPr>
        <p:style>
          <a:lnRef idx="1">
            <a:schemeClr val="accent1"/>
          </a:lnRef>
          <a:fillRef idx="0">
            <a:schemeClr val="accent1"/>
          </a:fillRef>
          <a:effectRef idx="0">
            <a:schemeClr val="accent1"/>
          </a:effectRef>
          <a:fontRef idx="minor">
            <a:schemeClr val="tx1"/>
          </a:fontRef>
        </p:style>
      </p:cxnSp>
      <p:sp>
        <p:nvSpPr>
          <p:cNvPr id="20" name="Ovaal 19"/>
          <p:cNvSpPr/>
          <p:nvPr/>
        </p:nvSpPr>
        <p:spPr>
          <a:xfrm>
            <a:off x="6196588" y="3031259"/>
            <a:ext cx="1714379" cy="8908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Negatief</a:t>
            </a:r>
            <a:endParaRPr lang="nl-NL" dirty="0"/>
          </a:p>
        </p:txBody>
      </p:sp>
      <p:cxnSp>
        <p:nvCxnSpPr>
          <p:cNvPr id="23" name="Gebogen verbindingslijn 22"/>
          <p:cNvCxnSpPr>
            <a:stCxn id="16" idx="2"/>
            <a:endCxn id="20" idx="6"/>
          </p:cNvCxnSpPr>
          <p:nvPr/>
        </p:nvCxnSpPr>
        <p:spPr>
          <a:xfrm rot="10800000">
            <a:off x="7910967" y="3476707"/>
            <a:ext cx="443532" cy="607364"/>
          </a:xfrm>
          <a:prstGeom prst="bentConnector3">
            <a:avLst>
              <a:gd name="adj1" fmla="val 50000"/>
            </a:avLst>
          </a:prstGeom>
          <a:ln w="25400">
            <a:solidFill>
              <a:srgbClr val="2D6C88"/>
            </a:solidFill>
            <a:tailEnd type="triangle" w="lg" len="lg"/>
          </a:ln>
        </p:spPr>
        <p:style>
          <a:lnRef idx="1">
            <a:schemeClr val="accent1"/>
          </a:lnRef>
          <a:fillRef idx="0">
            <a:schemeClr val="accent1"/>
          </a:fillRef>
          <a:effectRef idx="0">
            <a:schemeClr val="accent1"/>
          </a:effectRef>
          <a:fontRef idx="minor">
            <a:schemeClr val="tx1"/>
          </a:fontRef>
        </p:style>
      </p:cxnSp>
      <p:sp>
        <p:nvSpPr>
          <p:cNvPr id="26" name="Ovaal 25"/>
          <p:cNvSpPr/>
          <p:nvPr/>
        </p:nvSpPr>
        <p:spPr>
          <a:xfrm>
            <a:off x="6196245" y="4210857"/>
            <a:ext cx="1714379" cy="8908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Positief: finale aanvraag</a:t>
            </a:r>
            <a:endParaRPr lang="nl-NL" dirty="0"/>
          </a:p>
        </p:txBody>
      </p:sp>
      <p:cxnSp>
        <p:nvCxnSpPr>
          <p:cNvPr id="27" name="Gebogen verbindingslijn 26"/>
          <p:cNvCxnSpPr>
            <a:stCxn id="16" idx="2"/>
            <a:endCxn id="26" idx="6"/>
          </p:cNvCxnSpPr>
          <p:nvPr/>
        </p:nvCxnSpPr>
        <p:spPr>
          <a:xfrm rot="10800000" flipV="1">
            <a:off x="7910625" y="4084071"/>
            <a:ext cx="443875" cy="572234"/>
          </a:xfrm>
          <a:prstGeom prst="bentConnector3">
            <a:avLst>
              <a:gd name="adj1" fmla="val 50000"/>
            </a:avLst>
          </a:prstGeom>
          <a:ln w="25400">
            <a:solidFill>
              <a:srgbClr val="2D6C88"/>
            </a:solidFill>
            <a:tailEnd type="triangle" w="lg" len="lg"/>
          </a:ln>
        </p:spPr>
        <p:style>
          <a:lnRef idx="1">
            <a:schemeClr val="accent1"/>
          </a:lnRef>
          <a:fillRef idx="0">
            <a:schemeClr val="accent1"/>
          </a:fillRef>
          <a:effectRef idx="0">
            <a:schemeClr val="accent1"/>
          </a:effectRef>
          <a:fontRef idx="minor">
            <a:schemeClr val="tx1"/>
          </a:fontRef>
        </p:style>
      </p:cxnSp>
      <p:sp>
        <p:nvSpPr>
          <p:cNvPr id="39" name="Afgeronde rechthoek 38"/>
          <p:cNvSpPr/>
          <p:nvPr/>
        </p:nvSpPr>
        <p:spPr>
          <a:xfrm>
            <a:off x="1504027" y="3506915"/>
            <a:ext cx="1902234" cy="112994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Beslissing in college</a:t>
            </a:r>
            <a:endParaRPr lang="nl-NL" dirty="0"/>
          </a:p>
        </p:txBody>
      </p:sp>
      <p:sp>
        <p:nvSpPr>
          <p:cNvPr id="40" name="Ovaal 39"/>
          <p:cNvSpPr/>
          <p:nvPr/>
        </p:nvSpPr>
        <p:spPr>
          <a:xfrm>
            <a:off x="3850136" y="3576217"/>
            <a:ext cx="1902234" cy="99133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sz="1600" dirty="0" smtClean="0"/>
              <a:t>Kennisgeving </a:t>
            </a:r>
            <a:r>
              <a:rPr lang="nl-NL" sz="1600" dirty="0" err="1" smtClean="0"/>
              <a:t>centr</a:t>
            </a:r>
            <a:r>
              <a:rPr lang="nl-NL" sz="1600" dirty="0" smtClean="0"/>
              <a:t>. </a:t>
            </a:r>
            <a:r>
              <a:rPr lang="nl-NL" sz="1600" dirty="0" err="1" smtClean="0"/>
              <a:t>Admin</a:t>
            </a:r>
            <a:r>
              <a:rPr lang="nl-NL" sz="1600" dirty="0" smtClean="0"/>
              <a:t>.</a:t>
            </a:r>
            <a:endParaRPr lang="nl-NL" sz="1600" dirty="0"/>
          </a:p>
        </p:txBody>
      </p:sp>
      <p:cxnSp>
        <p:nvCxnSpPr>
          <p:cNvPr id="48" name="Rechte verbindingslijn met pijl 47"/>
          <p:cNvCxnSpPr>
            <a:stCxn id="40" idx="2"/>
            <a:endCxn id="39" idx="3"/>
          </p:cNvCxnSpPr>
          <p:nvPr/>
        </p:nvCxnSpPr>
        <p:spPr>
          <a:xfrm flipH="1">
            <a:off x="3406261" y="4071886"/>
            <a:ext cx="443875" cy="0"/>
          </a:xfrm>
          <a:prstGeom prst="straightConnector1">
            <a:avLst/>
          </a:prstGeom>
          <a:ln w="25400">
            <a:solidFill>
              <a:srgbClr val="2D6C88"/>
            </a:solidFill>
            <a:tailEnd type="triangle" w="lg" len="lg"/>
          </a:ln>
        </p:spPr>
        <p:style>
          <a:lnRef idx="1">
            <a:schemeClr val="accent1"/>
          </a:lnRef>
          <a:fillRef idx="0">
            <a:schemeClr val="accent1"/>
          </a:fillRef>
          <a:effectRef idx="0">
            <a:schemeClr val="accent1"/>
          </a:effectRef>
          <a:fontRef idx="minor">
            <a:schemeClr val="tx1"/>
          </a:fontRef>
        </p:style>
      </p:cxnSp>
      <p:sp>
        <p:nvSpPr>
          <p:cNvPr id="56" name="Ovaal 55"/>
          <p:cNvSpPr/>
          <p:nvPr/>
        </p:nvSpPr>
        <p:spPr>
          <a:xfrm>
            <a:off x="1122396" y="5326139"/>
            <a:ext cx="1714379" cy="8908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Positief</a:t>
            </a:r>
            <a:endParaRPr lang="nl-NL" dirty="0"/>
          </a:p>
        </p:txBody>
      </p:sp>
      <p:sp>
        <p:nvSpPr>
          <p:cNvPr id="57" name="Ovaal 56"/>
          <p:cNvSpPr/>
          <p:nvPr/>
        </p:nvSpPr>
        <p:spPr>
          <a:xfrm>
            <a:off x="3113295" y="5264972"/>
            <a:ext cx="1980923" cy="89089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l-NL" dirty="0" smtClean="0"/>
              <a:t>Bijkomende vragen</a:t>
            </a:r>
            <a:endParaRPr lang="nl-NL" dirty="0"/>
          </a:p>
        </p:txBody>
      </p:sp>
      <p:cxnSp>
        <p:nvCxnSpPr>
          <p:cNvPr id="66" name="Gebogen verbindingslijn 65"/>
          <p:cNvCxnSpPr>
            <a:stCxn id="26" idx="2"/>
            <a:endCxn id="40" idx="6"/>
          </p:cNvCxnSpPr>
          <p:nvPr/>
        </p:nvCxnSpPr>
        <p:spPr>
          <a:xfrm rot="10800000">
            <a:off x="5752371" y="4071887"/>
            <a:ext cx="443875" cy="584419"/>
          </a:xfrm>
          <a:prstGeom prst="bentConnector3">
            <a:avLst>
              <a:gd name="adj1" fmla="val 50000"/>
            </a:avLst>
          </a:prstGeom>
          <a:ln w="25400">
            <a:solidFill>
              <a:srgbClr val="2D6C88"/>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0" name="Rechte verbindingslijn met pijl 69"/>
          <p:cNvCxnSpPr>
            <a:stCxn id="39" idx="2"/>
            <a:endCxn id="56" idx="0"/>
          </p:cNvCxnSpPr>
          <p:nvPr/>
        </p:nvCxnSpPr>
        <p:spPr>
          <a:xfrm flipH="1">
            <a:off x="1979586" y="4636857"/>
            <a:ext cx="475558" cy="689282"/>
          </a:xfrm>
          <a:prstGeom prst="straightConnector1">
            <a:avLst/>
          </a:prstGeom>
          <a:ln w="25400">
            <a:solidFill>
              <a:srgbClr val="2D6C88"/>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3" name="Rechte verbindingslijn met pijl 72"/>
          <p:cNvCxnSpPr>
            <a:stCxn id="39" idx="2"/>
            <a:endCxn id="57" idx="1"/>
          </p:cNvCxnSpPr>
          <p:nvPr/>
        </p:nvCxnSpPr>
        <p:spPr>
          <a:xfrm>
            <a:off x="2455144" y="4636857"/>
            <a:ext cx="948250" cy="758584"/>
          </a:xfrm>
          <a:prstGeom prst="straightConnector1">
            <a:avLst/>
          </a:prstGeom>
          <a:ln w="25400">
            <a:solidFill>
              <a:srgbClr val="2D6C88"/>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296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3. Praktische werking DVB</a:t>
            </a:r>
            <a:endParaRPr lang="nl-NL" noProof="0" dirty="0">
              <a:solidFill>
                <a:srgbClr val="2D6C88"/>
              </a:solidFill>
            </a:endParaRPr>
          </a:p>
        </p:txBody>
      </p:sp>
      <p:sp>
        <p:nvSpPr>
          <p:cNvPr id="3" name="Tijdelijke aanduiding voor inhoud 2"/>
          <p:cNvSpPr>
            <a:spLocks noGrp="1"/>
          </p:cNvSpPr>
          <p:nvPr>
            <p:ph idx="4294967295"/>
          </p:nvPr>
        </p:nvSpPr>
        <p:spPr>
          <a:xfrm>
            <a:off x="1676401" y="1371600"/>
            <a:ext cx="9616439" cy="4174435"/>
          </a:xfrm>
          <a:prstGeom prst="rect">
            <a:avLst/>
          </a:prstGeom>
        </p:spPr>
        <p:txBody>
          <a:bodyPr>
            <a:noAutofit/>
          </a:bodyPr>
          <a:lstStyle/>
          <a:p>
            <a:pPr>
              <a:lnSpc>
                <a:spcPct val="90000"/>
              </a:lnSpc>
            </a:pPr>
            <a:r>
              <a:rPr lang="nl-NL" altLang="nl-NL" sz="3200" dirty="0" smtClean="0"/>
              <a:t>Pre-</a:t>
            </a:r>
            <a:r>
              <a:rPr lang="nl-NL" altLang="nl-NL" sz="3200" dirty="0" err="1" smtClean="0"/>
              <a:t>filing</a:t>
            </a:r>
            <a:r>
              <a:rPr lang="nl-NL" altLang="nl-NL" sz="3200" dirty="0" smtClean="0"/>
              <a:t> bespreking kan op anonieme basis</a:t>
            </a:r>
          </a:p>
          <a:p>
            <a:pPr>
              <a:lnSpc>
                <a:spcPct val="90000"/>
              </a:lnSpc>
            </a:pPr>
            <a:r>
              <a:rPr lang="nl-NL" altLang="nl-NL" sz="3200" dirty="0" smtClean="0"/>
              <a:t>Dossier wordt niet bezorgd aan lokale controleur</a:t>
            </a:r>
          </a:p>
          <a:p>
            <a:pPr>
              <a:lnSpc>
                <a:spcPct val="90000"/>
              </a:lnSpc>
            </a:pPr>
            <a:r>
              <a:rPr lang="nl-NL" altLang="nl-NL" sz="3200" dirty="0" smtClean="0"/>
              <a:t>Centrale administratie laat weten:</a:t>
            </a:r>
          </a:p>
          <a:p>
            <a:pPr lvl="1">
              <a:lnSpc>
                <a:spcPct val="90000"/>
              </a:lnSpc>
            </a:pPr>
            <a:r>
              <a:rPr lang="nl-NL" altLang="nl-NL" sz="2800" dirty="0" smtClean="0"/>
              <a:t>Of er lopende fiscale geschillen zijn</a:t>
            </a:r>
          </a:p>
          <a:p>
            <a:pPr lvl="1">
              <a:lnSpc>
                <a:spcPct val="90000"/>
              </a:lnSpc>
            </a:pPr>
            <a:r>
              <a:rPr lang="nl-NL" altLang="nl-NL" sz="2800" dirty="0" smtClean="0"/>
              <a:t>Of ze principiële bezwaren heeft tegen positieve beslissing</a:t>
            </a:r>
          </a:p>
          <a:p>
            <a:pPr>
              <a:lnSpc>
                <a:spcPct val="90000"/>
              </a:lnSpc>
            </a:pPr>
            <a:r>
              <a:rPr lang="nl-NL" altLang="nl-NL" sz="3200" dirty="0" smtClean="0"/>
              <a:t>Team bereidt ontwerp beslissing voor</a:t>
            </a:r>
          </a:p>
        </p:txBody>
      </p:sp>
      <p:sp>
        <p:nvSpPr>
          <p:cNvPr id="4" name="Tijdelijke aanduiding voor datum 3"/>
          <p:cNvSpPr>
            <a:spLocks noGrp="1"/>
          </p:cNvSpPr>
          <p:nvPr>
            <p:ph type="dt" sz="half" idx="2"/>
          </p:nvPr>
        </p:nvSpPr>
        <p:spPr>
          <a:xfrm>
            <a:off x="9288149" y="6307816"/>
            <a:ext cx="1143000" cy="365125"/>
          </a:xfrm>
        </p:spPr>
        <p:txBody>
          <a:bodyPr/>
          <a:lstStyle/>
          <a:p>
            <a:fld id="{CBE71A9B-9B06-F642-BD0C-0726A6000813}"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17</a:t>
            </a:fld>
            <a:endParaRPr lang="en-US" dirty="0"/>
          </a:p>
        </p:txBody>
      </p:sp>
    </p:spTree>
    <p:extLst>
      <p:ext uri="{BB962C8B-B14F-4D97-AF65-F5344CB8AC3E}">
        <p14:creationId xmlns:p14="http://schemas.microsoft.com/office/powerpoint/2010/main" val="175577963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3. Praktische werking DVB</a:t>
            </a:r>
            <a:endParaRPr lang="nl-NL" noProof="0" dirty="0">
              <a:solidFill>
                <a:srgbClr val="2D6C88"/>
              </a:solidFill>
            </a:endParaRPr>
          </a:p>
        </p:txBody>
      </p:sp>
      <p:sp>
        <p:nvSpPr>
          <p:cNvPr id="3" name="Tijdelijke aanduiding voor inhoud 2"/>
          <p:cNvSpPr>
            <a:spLocks noGrp="1"/>
          </p:cNvSpPr>
          <p:nvPr>
            <p:ph idx="4294967295"/>
          </p:nvPr>
        </p:nvSpPr>
        <p:spPr>
          <a:xfrm>
            <a:off x="1676401" y="1371600"/>
            <a:ext cx="9616439" cy="4174435"/>
          </a:xfrm>
          <a:prstGeom prst="rect">
            <a:avLst/>
          </a:prstGeom>
        </p:spPr>
        <p:txBody>
          <a:bodyPr>
            <a:noAutofit/>
          </a:bodyPr>
          <a:lstStyle/>
          <a:p>
            <a:pPr>
              <a:lnSpc>
                <a:spcPct val="90000"/>
              </a:lnSpc>
            </a:pPr>
            <a:r>
              <a:rPr lang="nl-NL" altLang="nl-NL" sz="3200" dirty="0" smtClean="0"/>
              <a:t>Periode tussen formele aanvraag en finale (positieve) beslissing tussen 2 à 3 maanden</a:t>
            </a:r>
          </a:p>
          <a:p>
            <a:pPr>
              <a:lnSpc>
                <a:spcPct val="90000"/>
              </a:lnSpc>
            </a:pPr>
            <a:r>
              <a:rPr lang="nl-NL" altLang="nl-NL" sz="3200" dirty="0" smtClean="0"/>
              <a:t>College DVB beslist autonoom</a:t>
            </a:r>
          </a:p>
          <a:p>
            <a:pPr lvl="1">
              <a:lnSpc>
                <a:spcPct val="90000"/>
              </a:lnSpc>
            </a:pPr>
            <a:r>
              <a:rPr lang="nl-NL" altLang="nl-NL" sz="2800" dirty="0" smtClean="0"/>
              <a:t>Geen inmenging centrale administratie</a:t>
            </a:r>
          </a:p>
          <a:p>
            <a:pPr lvl="1">
              <a:lnSpc>
                <a:spcPct val="90000"/>
              </a:lnSpc>
            </a:pPr>
            <a:r>
              <a:rPr lang="nl-NL" altLang="nl-NL" sz="2800" dirty="0" smtClean="0"/>
              <a:t>Geen inmenging Regering</a:t>
            </a:r>
          </a:p>
        </p:txBody>
      </p:sp>
      <p:sp>
        <p:nvSpPr>
          <p:cNvPr id="4" name="Tijdelijke aanduiding voor datum 3"/>
          <p:cNvSpPr>
            <a:spLocks noGrp="1"/>
          </p:cNvSpPr>
          <p:nvPr>
            <p:ph type="dt" sz="half" idx="2"/>
          </p:nvPr>
        </p:nvSpPr>
        <p:spPr>
          <a:xfrm>
            <a:off x="9288149" y="6307816"/>
            <a:ext cx="1143000" cy="365125"/>
          </a:xfrm>
        </p:spPr>
        <p:txBody>
          <a:bodyPr/>
          <a:lstStyle/>
          <a:p>
            <a:fld id="{CBE71A9B-9B06-F642-BD0C-0726A6000813}"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18</a:t>
            </a:fld>
            <a:endParaRPr lang="en-US" dirty="0"/>
          </a:p>
        </p:txBody>
      </p:sp>
    </p:spTree>
    <p:extLst>
      <p:ext uri="{BB962C8B-B14F-4D97-AF65-F5344CB8AC3E}">
        <p14:creationId xmlns:p14="http://schemas.microsoft.com/office/powerpoint/2010/main" val="14319741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p:cNvSpPr>
            <a:spLocks noGrp="1"/>
          </p:cNvSpPr>
          <p:nvPr>
            <p:ph type="sldNum" sz="quarter" idx="12"/>
          </p:nvPr>
        </p:nvSpPr>
        <p:spPr/>
        <p:txBody>
          <a:bodyPr/>
          <a:lstStyle/>
          <a:p>
            <a:fld id="{D57F1E4F-1CFF-5643-939E-217C01CDF565}" type="slidenum">
              <a:rPr lang="en-US" smtClean="0"/>
              <a:pPr/>
              <a:t>19</a:t>
            </a:fld>
            <a:endParaRPr lang="en-US" dirty="0"/>
          </a:p>
        </p:txBody>
      </p:sp>
      <p:sp>
        <p:nvSpPr>
          <p:cNvPr id="3" name="Titel 2"/>
          <p:cNvSpPr>
            <a:spLocks noGrp="1"/>
          </p:cNvSpPr>
          <p:nvPr>
            <p:ph type="title"/>
          </p:nvPr>
        </p:nvSpPr>
        <p:spPr>
          <a:xfrm>
            <a:off x="4790661" y="2947662"/>
            <a:ext cx="6961652" cy="1776548"/>
          </a:xfrm>
        </p:spPr>
        <p:txBody>
          <a:bodyPr>
            <a:normAutofit/>
          </a:bodyPr>
          <a:lstStyle/>
          <a:p>
            <a:r>
              <a:rPr lang="nl-NL" dirty="0"/>
              <a:t>4</a:t>
            </a:r>
            <a:r>
              <a:rPr lang="nl-NL" dirty="0" smtClean="0"/>
              <a:t>. ‘Excess profit rulings’</a:t>
            </a:r>
            <a:endParaRPr lang="nl-NL" dirty="0"/>
          </a:p>
        </p:txBody>
      </p:sp>
    </p:spTree>
    <p:extLst>
      <p:ext uri="{BB962C8B-B14F-4D97-AF65-F5344CB8AC3E}">
        <p14:creationId xmlns:p14="http://schemas.microsoft.com/office/powerpoint/2010/main" val="633814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p:cNvSpPr>
            <a:spLocks noGrp="1"/>
          </p:cNvSpPr>
          <p:nvPr>
            <p:ph type="sldNum" sz="quarter" idx="12"/>
          </p:nvPr>
        </p:nvSpPr>
        <p:spPr/>
        <p:txBody>
          <a:bodyPr/>
          <a:lstStyle/>
          <a:p>
            <a:fld id="{D57F1E4F-1CFF-5643-939E-217C01CDF565}" type="slidenum">
              <a:rPr lang="en-US" smtClean="0"/>
              <a:pPr/>
              <a:t>2</a:t>
            </a:fld>
            <a:endParaRPr lang="en-US" dirty="0"/>
          </a:p>
        </p:txBody>
      </p:sp>
      <p:sp>
        <p:nvSpPr>
          <p:cNvPr id="3" name="Titel 2"/>
          <p:cNvSpPr>
            <a:spLocks noGrp="1"/>
          </p:cNvSpPr>
          <p:nvPr>
            <p:ph type="title"/>
          </p:nvPr>
        </p:nvSpPr>
        <p:spPr/>
        <p:txBody>
          <a:bodyPr/>
          <a:lstStyle/>
          <a:p>
            <a:r>
              <a:rPr lang="nl-NL" dirty="0"/>
              <a:t>1</a:t>
            </a:r>
            <a:r>
              <a:rPr lang="nl-NL" dirty="0" smtClean="0"/>
              <a:t>. Historiek afspraken met de fiscus</a:t>
            </a:r>
            <a:endParaRPr lang="nl-NL" dirty="0"/>
          </a:p>
        </p:txBody>
      </p:sp>
    </p:spTree>
    <p:extLst>
      <p:ext uri="{BB962C8B-B14F-4D97-AF65-F5344CB8AC3E}">
        <p14:creationId xmlns:p14="http://schemas.microsoft.com/office/powerpoint/2010/main" val="5231456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4.a Wat zijn verrekenprijzen?</a:t>
            </a:r>
            <a:endParaRPr lang="nl-NL" noProof="0" dirty="0">
              <a:solidFill>
                <a:srgbClr val="2D6C88"/>
              </a:solidFill>
            </a:endParaRPr>
          </a:p>
        </p:txBody>
      </p:sp>
      <p:sp>
        <p:nvSpPr>
          <p:cNvPr id="4" name="Tijdelijke aanduiding voor datum 3"/>
          <p:cNvSpPr>
            <a:spLocks noGrp="1"/>
          </p:cNvSpPr>
          <p:nvPr>
            <p:ph type="dt" sz="half" idx="2"/>
          </p:nvPr>
        </p:nvSpPr>
        <p:spPr>
          <a:xfrm>
            <a:off x="9288149" y="6307816"/>
            <a:ext cx="1143000" cy="365125"/>
          </a:xfrm>
        </p:spPr>
        <p:txBody>
          <a:bodyPr/>
          <a:lstStyle/>
          <a:p>
            <a:fld id="{CBE71A9B-9B06-F642-BD0C-0726A6000813}"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20</a:t>
            </a:fld>
            <a:endParaRPr lang="en-US" dirty="0"/>
          </a:p>
        </p:txBody>
      </p:sp>
      <p:sp>
        <p:nvSpPr>
          <p:cNvPr id="6" name="Line 23"/>
          <p:cNvSpPr>
            <a:spLocks noChangeShapeType="1"/>
          </p:cNvSpPr>
          <p:nvPr/>
        </p:nvSpPr>
        <p:spPr bwMode="auto">
          <a:xfrm>
            <a:off x="2947989" y="3743283"/>
            <a:ext cx="1192212" cy="0"/>
          </a:xfrm>
          <a:prstGeom prst="line">
            <a:avLst/>
          </a:prstGeom>
          <a:noFill/>
          <a:ln w="28575">
            <a:solidFill>
              <a:schemeClr val="tx1"/>
            </a:solidFill>
            <a:round/>
            <a:headEnd type="none" w="sm" len="sm"/>
            <a:tailEnd type="stealth" w="med" len="lg"/>
          </a:ln>
        </p:spPr>
        <p:txBody>
          <a:bodyPr/>
          <a:lstStyle/>
          <a:p>
            <a:endParaRPr lang="nl-BE"/>
          </a:p>
        </p:txBody>
      </p:sp>
      <p:sp>
        <p:nvSpPr>
          <p:cNvPr id="7" name="Rectangle 24"/>
          <p:cNvSpPr>
            <a:spLocks noChangeArrowheads="1"/>
          </p:cNvSpPr>
          <p:nvPr/>
        </p:nvSpPr>
        <p:spPr bwMode="auto">
          <a:xfrm>
            <a:off x="2630489" y="3244808"/>
            <a:ext cx="1822450" cy="479425"/>
          </a:xfrm>
          <a:prstGeom prst="rect">
            <a:avLst/>
          </a:prstGeom>
          <a:noFill/>
          <a:ln w="9525">
            <a:noFill/>
            <a:miter lim="800000"/>
            <a:headEnd/>
            <a:tailEnd/>
          </a:ln>
        </p:spPr>
        <p:txBody>
          <a:bodyPr lIns="82550" tIns="41275" rIns="82550" bIns="41275">
            <a:spAutoFit/>
          </a:bodyPr>
          <a:lstStyle/>
          <a:p>
            <a:pPr algn="ctr" defTabSz="739775" eaLnBrk="0" hangingPunct="0"/>
            <a:r>
              <a:rPr lang="en-US" sz="1300" b="1"/>
              <a:t>aankoop</a:t>
            </a:r>
          </a:p>
          <a:p>
            <a:pPr algn="ctr" defTabSz="739775" eaLnBrk="0" hangingPunct="0"/>
            <a:r>
              <a:rPr lang="en-US" sz="1300" b="1"/>
              <a:t>goederen</a:t>
            </a:r>
          </a:p>
        </p:txBody>
      </p:sp>
      <p:grpSp>
        <p:nvGrpSpPr>
          <p:cNvPr id="8" name="Group 25"/>
          <p:cNvGrpSpPr>
            <a:grpSpLocks/>
          </p:cNvGrpSpPr>
          <p:nvPr/>
        </p:nvGrpSpPr>
        <p:grpSpPr bwMode="auto">
          <a:xfrm>
            <a:off x="9223376" y="4067133"/>
            <a:ext cx="1300163" cy="1052512"/>
            <a:chOff x="5284" y="1980"/>
            <a:chExt cx="816" cy="759"/>
          </a:xfrm>
        </p:grpSpPr>
        <p:sp>
          <p:nvSpPr>
            <p:cNvPr id="9" name="Rectangle 26"/>
            <p:cNvSpPr>
              <a:spLocks noChangeArrowheads="1"/>
            </p:cNvSpPr>
            <p:nvPr/>
          </p:nvSpPr>
          <p:spPr bwMode="auto">
            <a:xfrm>
              <a:off x="5284" y="1980"/>
              <a:ext cx="816" cy="720"/>
            </a:xfrm>
            <a:prstGeom prst="rect">
              <a:avLst/>
            </a:prstGeom>
            <a:noFill/>
            <a:ln w="12700">
              <a:solidFill>
                <a:srgbClr val="FFFF99"/>
              </a:solidFill>
              <a:miter lim="800000"/>
              <a:headEnd/>
              <a:tailEnd/>
            </a:ln>
            <a:effectLst>
              <a:outerShdw dist="35921" dir="2700000" algn="ctr" rotWithShape="0">
                <a:srgbClr val="00002B"/>
              </a:outerShdw>
            </a:effectLst>
          </p:spPr>
          <p:txBody>
            <a:bodyPr wrap="none" anchor="ctr"/>
            <a:lstStyle/>
            <a:p>
              <a:pPr>
                <a:defRPr/>
              </a:pPr>
              <a:endParaRPr lang="nl-BE"/>
            </a:p>
          </p:txBody>
        </p:sp>
        <p:graphicFrame>
          <p:nvGraphicFramePr>
            <p:cNvPr id="10" name="Object 27"/>
            <p:cNvGraphicFramePr>
              <a:graphicFrameLocks/>
            </p:cNvGraphicFramePr>
            <p:nvPr/>
          </p:nvGraphicFramePr>
          <p:xfrm>
            <a:off x="5451" y="2014"/>
            <a:ext cx="453" cy="516"/>
          </p:xfrm>
          <a:graphic>
            <a:graphicData uri="http://schemas.openxmlformats.org/presentationml/2006/ole">
              <mc:AlternateContent xmlns:mc="http://schemas.openxmlformats.org/markup-compatibility/2006">
                <mc:Choice xmlns:v="urn:schemas-microsoft-com:vml" Requires="v">
                  <p:oleObj spid="_x0000_s1058" name="ClipArt" r:id="rId4" imgW="718920" imgH="819000" progId="">
                    <p:embed/>
                  </p:oleObj>
                </mc:Choice>
                <mc:Fallback>
                  <p:oleObj name="ClipArt" r:id="rId4" imgW="718920" imgH="819000" progId="">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51" y="2014"/>
                          <a:ext cx="453" cy="516"/>
                        </a:xfrm>
                        <a:prstGeom prst="rect">
                          <a:avLst/>
                        </a:prstGeom>
                        <a:solidFill>
                          <a:srgbClr val="CC99FF"/>
                        </a:solidFill>
                        <a:ln w="9525">
                          <a:solidFill>
                            <a:srgbClr val="FFFF99"/>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Rectangle 28"/>
            <p:cNvSpPr>
              <a:spLocks noChangeArrowheads="1"/>
            </p:cNvSpPr>
            <p:nvPr/>
          </p:nvSpPr>
          <p:spPr bwMode="auto">
            <a:xfrm>
              <a:off x="5287" y="2536"/>
              <a:ext cx="811" cy="203"/>
            </a:xfrm>
            <a:prstGeom prst="rect">
              <a:avLst/>
            </a:prstGeom>
            <a:noFill/>
            <a:ln w="9525">
              <a:noFill/>
              <a:miter lim="800000"/>
              <a:headEnd/>
              <a:tailEnd/>
            </a:ln>
          </p:spPr>
          <p:txBody>
            <a:bodyPr lIns="82550" tIns="41275" rIns="82550" bIns="41275">
              <a:spAutoFit/>
            </a:bodyPr>
            <a:lstStyle/>
            <a:p>
              <a:pPr algn="ctr" defTabSz="739775" eaLnBrk="0" hangingPunct="0"/>
              <a:r>
                <a:rPr lang="en-US" sz="1300" b="1">
                  <a:solidFill>
                    <a:srgbClr val="FFCC00"/>
                  </a:solidFill>
                </a:rPr>
                <a:t>Klanten</a:t>
              </a:r>
            </a:p>
          </p:txBody>
        </p:sp>
      </p:grpSp>
      <p:sp>
        <p:nvSpPr>
          <p:cNvPr id="12" name="Rectangle 29"/>
          <p:cNvSpPr>
            <a:spLocks noChangeArrowheads="1"/>
          </p:cNvSpPr>
          <p:nvPr/>
        </p:nvSpPr>
        <p:spPr bwMode="auto">
          <a:xfrm>
            <a:off x="1676401" y="3217820"/>
            <a:ext cx="1301750" cy="1152525"/>
          </a:xfrm>
          <a:prstGeom prst="rect">
            <a:avLst/>
          </a:prstGeom>
          <a:solidFill>
            <a:srgbClr val="FFFF99"/>
          </a:solidFill>
          <a:ln w="12700">
            <a:solidFill>
              <a:srgbClr val="868686"/>
            </a:solidFill>
            <a:miter lim="800000"/>
            <a:headEnd/>
            <a:tailEnd/>
          </a:ln>
          <a:effectLst>
            <a:outerShdw dist="35921" dir="2700000" algn="ctr" rotWithShape="0">
              <a:srgbClr val="00002B"/>
            </a:outerShdw>
          </a:effectLst>
        </p:spPr>
        <p:txBody>
          <a:bodyPr wrap="none" anchor="ctr"/>
          <a:lstStyle/>
          <a:p>
            <a:pPr>
              <a:defRPr/>
            </a:pPr>
            <a:endParaRPr lang="nl-BE"/>
          </a:p>
        </p:txBody>
      </p:sp>
      <p:graphicFrame>
        <p:nvGraphicFramePr>
          <p:cNvPr id="13" name="Object 30"/>
          <p:cNvGraphicFramePr>
            <a:graphicFrameLocks/>
          </p:cNvGraphicFramePr>
          <p:nvPr>
            <p:extLst>
              <p:ext uri="{D42A27DB-BD31-4B8C-83A1-F6EECF244321}">
                <p14:modId xmlns:p14="http://schemas.microsoft.com/office/powerpoint/2010/main" val="1765671771"/>
              </p:ext>
            </p:extLst>
          </p:nvPr>
        </p:nvGraphicFramePr>
        <p:xfrm>
          <a:off x="1920876" y="3397208"/>
          <a:ext cx="844550" cy="442912"/>
        </p:xfrm>
        <a:graphic>
          <a:graphicData uri="http://schemas.openxmlformats.org/presentationml/2006/ole">
            <mc:AlternateContent xmlns:mc="http://schemas.openxmlformats.org/markup-compatibility/2006">
              <mc:Choice xmlns:v="urn:schemas-microsoft-com:vml" Requires="v">
                <p:oleObj spid="_x0000_s1059" name="Microsoft ClipArt Gallery" r:id="rId6" imgW="841320" imgH="506160" progId="">
                  <p:embed/>
                </p:oleObj>
              </mc:Choice>
              <mc:Fallback>
                <p:oleObj name="Microsoft ClipArt Gallery" r:id="rId6" imgW="841320" imgH="506160" progId="">
                  <p:embed/>
                  <p:pic>
                    <p:nvPicPr>
                      <p:cNvPr id="0" name=""/>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20876" y="3397208"/>
                        <a:ext cx="844550" cy="442912"/>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Rectangle 31"/>
          <p:cNvSpPr>
            <a:spLocks noChangeArrowheads="1"/>
          </p:cNvSpPr>
          <p:nvPr/>
        </p:nvSpPr>
        <p:spPr bwMode="auto">
          <a:xfrm>
            <a:off x="1733551" y="3868695"/>
            <a:ext cx="1219200" cy="284163"/>
          </a:xfrm>
          <a:prstGeom prst="rect">
            <a:avLst/>
          </a:prstGeom>
          <a:solidFill>
            <a:srgbClr val="FFFF99"/>
          </a:solidFill>
          <a:ln w="9525">
            <a:noFill/>
            <a:miter lim="800000"/>
            <a:headEnd/>
            <a:tailEnd/>
          </a:ln>
        </p:spPr>
        <p:txBody>
          <a:bodyPr lIns="82550" tIns="41275" rIns="82550" bIns="41275">
            <a:spAutoFit/>
          </a:bodyPr>
          <a:lstStyle/>
          <a:p>
            <a:pPr algn="ctr" defTabSz="739775" eaLnBrk="0" hangingPunct="0"/>
            <a:r>
              <a:rPr lang="en-US" sz="1300" b="1">
                <a:solidFill>
                  <a:srgbClr val="000000"/>
                </a:solidFill>
              </a:rPr>
              <a:t>Fabrikant</a:t>
            </a:r>
          </a:p>
        </p:txBody>
      </p:sp>
      <p:grpSp>
        <p:nvGrpSpPr>
          <p:cNvPr id="15" name="Group 32"/>
          <p:cNvGrpSpPr>
            <a:grpSpLocks/>
          </p:cNvGrpSpPr>
          <p:nvPr/>
        </p:nvGrpSpPr>
        <p:grpSpPr bwMode="auto">
          <a:xfrm>
            <a:off x="4241801" y="1273133"/>
            <a:ext cx="1892300" cy="869950"/>
            <a:chOff x="2976" y="3004"/>
            <a:chExt cx="990" cy="548"/>
          </a:xfrm>
        </p:grpSpPr>
        <p:sp>
          <p:nvSpPr>
            <p:cNvPr id="16" name="Rectangle 33"/>
            <p:cNvSpPr>
              <a:spLocks noChangeArrowheads="1"/>
            </p:cNvSpPr>
            <p:nvPr/>
          </p:nvSpPr>
          <p:spPr bwMode="auto">
            <a:xfrm>
              <a:off x="3063" y="3004"/>
              <a:ext cx="777" cy="548"/>
            </a:xfrm>
            <a:prstGeom prst="rect">
              <a:avLst/>
            </a:prstGeom>
            <a:solidFill>
              <a:srgbClr val="C0C0C0"/>
            </a:solidFill>
            <a:ln w="12700">
              <a:solidFill>
                <a:srgbClr val="868686"/>
              </a:solidFill>
              <a:miter lim="800000"/>
              <a:headEnd/>
              <a:tailEnd/>
            </a:ln>
            <a:effectLst>
              <a:outerShdw dist="35921" dir="2700000" algn="ctr" rotWithShape="0">
                <a:srgbClr val="00002B"/>
              </a:outerShdw>
            </a:effectLst>
          </p:spPr>
          <p:txBody>
            <a:bodyPr wrap="none" anchor="ctr"/>
            <a:lstStyle/>
            <a:p>
              <a:pPr>
                <a:defRPr/>
              </a:pPr>
              <a:endParaRPr lang="nl-BE"/>
            </a:p>
          </p:txBody>
        </p:sp>
        <p:pic>
          <p:nvPicPr>
            <p:cNvPr id="17" name="Picture 34"/>
            <p:cNvPicPr>
              <a:picLocks noChangeArrowheads="1"/>
            </p:cNvPicPr>
            <p:nvPr/>
          </p:nvPicPr>
          <p:blipFill>
            <a:blip r:embed="rId8" cstate="print"/>
            <a:srcRect/>
            <a:stretch>
              <a:fillRect/>
            </a:stretch>
          </p:blipFill>
          <p:spPr bwMode="auto">
            <a:xfrm>
              <a:off x="3264" y="3072"/>
              <a:ext cx="409" cy="211"/>
            </a:xfrm>
            <a:prstGeom prst="rect">
              <a:avLst/>
            </a:prstGeom>
            <a:noFill/>
            <a:ln w="9525">
              <a:noFill/>
              <a:miter lim="800000"/>
              <a:headEnd/>
              <a:tailEnd/>
            </a:ln>
          </p:spPr>
        </p:pic>
        <p:sp>
          <p:nvSpPr>
            <p:cNvPr id="18" name="Rectangle 35"/>
            <p:cNvSpPr>
              <a:spLocks noChangeArrowheads="1"/>
            </p:cNvSpPr>
            <p:nvPr/>
          </p:nvSpPr>
          <p:spPr bwMode="auto">
            <a:xfrm>
              <a:off x="2976" y="3288"/>
              <a:ext cx="990" cy="248"/>
            </a:xfrm>
            <a:prstGeom prst="rect">
              <a:avLst/>
            </a:prstGeom>
            <a:noFill/>
            <a:ln w="9525">
              <a:noFill/>
              <a:miter lim="800000"/>
              <a:headEnd/>
              <a:tailEnd/>
            </a:ln>
          </p:spPr>
          <p:txBody>
            <a:bodyPr lIns="82550" tIns="41275" rIns="82550" bIns="41275">
              <a:spAutoFit/>
            </a:bodyPr>
            <a:lstStyle/>
            <a:p>
              <a:pPr algn="ctr" defTabSz="739775" eaLnBrk="0" hangingPunct="0">
                <a:lnSpc>
                  <a:spcPct val="85000"/>
                </a:lnSpc>
              </a:pPr>
              <a:r>
                <a:rPr lang="en-US" sz="1200" b="1">
                  <a:solidFill>
                    <a:srgbClr val="000000"/>
                  </a:solidFill>
                </a:rPr>
                <a:t>R&amp;D</a:t>
              </a:r>
            </a:p>
            <a:p>
              <a:pPr algn="ctr" defTabSz="739775" eaLnBrk="0" hangingPunct="0">
                <a:lnSpc>
                  <a:spcPct val="85000"/>
                </a:lnSpc>
              </a:pPr>
              <a:r>
                <a:rPr lang="en-US" sz="1200" b="1">
                  <a:solidFill>
                    <a:srgbClr val="000000"/>
                  </a:solidFill>
                </a:rPr>
                <a:t>center</a:t>
              </a:r>
            </a:p>
          </p:txBody>
        </p:sp>
      </p:grpSp>
      <p:sp>
        <p:nvSpPr>
          <p:cNvPr id="19" name="Rectangle 36"/>
          <p:cNvSpPr>
            <a:spLocks noChangeArrowheads="1"/>
          </p:cNvSpPr>
          <p:nvPr/>
        </p:nvSpPr>
        <p:spPr bwMode="auto">
          <a:xfrm>
            <a:off x="4194176" y="2255795"/>
            <a:ext cx="1143000" cy="479425"/>
          </a:xfrm>
          <a:prstGeom prst="rect">
            <a:avLst/>
          </a:prstGeom>
          <a:noFill/>
          <a:ln w="9525">
            <a:noFill/>
            <a:miter lim="800000"/>
            <a:headEnd/>
            <a:tailEnd/>
          </a:ln>
        </p:spPr>
        <p:txBody>
          <a:bodyPr lIns="82550" tIns="41275" rIns="82550" bIns="41275">
            <a:spAutoFit/>
          </a:bodyPr>
          <a:lstStyle/>
          <a:p>
            <a:pPr algn="ctr" defTabSz="739775" eaLnBrk="0" hangingPunct="0"/>
            <a:r>
              <a:rPr lang="en-US" sz="1300" b="1"/>
              <a:t>R&amp;D</a:t>
            </a:r>
          </a:p>
          <a:p>
            <a:pPr algn="ctr" defTabSz="739775" eaLnBrk="0" hangingPunct="0"/>
            <a:r>
              <a:rPr lang="en-US" sz="1300" b="1"/>
              <a:t>diensten</a:t>
            </a:r>
            <a:r>
              <a:rPr lang="en-US" sz="1300"/>
              <a:t> </a:t>
            </a:r>
          </a:p>
        </p:txBody>
      </p:sp>
      <p:sp>
        <p:nvSpPr>
          <p:cNvPr id="20" name="Line 37"/>
          <p:cNvSpPr>
            <a:spLocks noChangeShapeType="1"/>
          </p:cNvSpPr>
          <p:nvPr/>
        </p:nvSpPr>
        <p:spPr bwMode="auto">
          <a:xfrm>
            <a:off x="5197476" y="2214520"/>
            <a:ext cx="0" cy="806450"/>
          </a:xfrm>
          <a:prstGeom prst="line">
            <a:avLst/>
          </a:prstGeom>
          <a:noFill/>
          <a:ln w="28575">
            <a:solidFill>
              <a:schemeClr val="tx1"/>
            </a:solidFill>
            <a:round/>
            <a:headEnd/>
            <a:tailEnd type="triangle" w="med" len="med"/>
          </a:ln>
        </p:spPr>
        <p:txBody>
          <a:bodyPr/>
          <a:lstStyle/>
          <a:p>
            <a:endParaRPr lang="nl-BE"/>
          </a:p>
        </p:txBody>
      </p:sp>
      <p:grpSp>
        <p:nvGrpSpPr>
          <p:cNvPr id="21" name="Group 38"/>
          <p:cNvGrpSpPr>
            <a:grpSpLocks/>
          </p:cNvGrpSpPr>
          <p:nvPr/>
        </p:nvGrpSpPr>
        <p:grpSpPr bwMode="auto">
          <a:xfrm>
            <a:off x="4140201" y="3190833"/>
            <a:ext cx="1943100" cy="1066800"/>
            <a:chOff x="2400" y="1776"/>
            <a:chExt cx="1016" cy="672"/>
          </a:xfrm>
        </p:grpSpPr>
        <p:sp>
          <p:nvSpPr>
            <p:cNvPr id="22" name="Rectangle 39"/>
            <p:cNvSpPr>
              <a:spLocks noChangeArrowheads="1"/>
            </p:cNvSpPr>
            <p:nvPr/>
          </p:nvSpPr>
          <p:spPr bwMode="auto">
            <a:xfrm>
              <a:off x="2400" y="1776"/>
              <a:ext cx="1016" cy="672"/>
            </a:xfrm>
            <a:prstGeom prst="rect">
              <a:avLst/>
            </a:prstGeom>
            <a:solidFill>
              <a:srgbClr val="808080"/>
            </a:solidFill>
            <a:ln w="12700">
              <a:solidFill>
                <a:srgbClr val="868686"/>
              </a:solidFill>
              <a:miter lim="800000"/>
              <a:headEnd/>
              <a:tailEnd/>
            </a:ln>
            <a:effectLst>
              <a:outerShdw dist="35921" dir="2700000" algn="ctr" rotWithShape="0">
                <a:srgbClr val="00002B"/>
              </a:outerShdw>
            </a:effectLst>
          </p:spPr>
          <p:txBody>
            <a:bodyPr wrap="none" anchor="ctr"/>
            <a:lstStyle/>
            <a:p>
              <a:pPr>
                <a:defRPr/>
              </a:pPr>
              <a:endParaRPr lang="nl-BE"/>
            </a:p>
          </p:txBody>
        </p:sp>
        <p:grpSp>
          <p:nvGrpSpPr>
            <p:cNvPr id="23" name="Group 40"/>
            <p:cNvGrpSpPr>
              <a:grpSpLocks/>
            </p:cNvGrpSpPr>
            <p:nvPr/>
          </p:nvGrpSpPr>
          <p:grpSpPr bwMode="auto">
            <a:xfrm>
              <a:off x="2448" y="1824"/>
              <a:ext cx="960" cy="480"/>
              <a:chOff x="2448" y="1824"/>
              <a:chExt cx="960" cy="480"/>
            </a:xfrm>
          </p:grpSpPr>
          <p:sp>
            <p:nvSpPr>
              <p:cNvPr id="24" name="Text Box 41"/>
              <p:cNvSpPr txBox="1">
                <a:spLocks noChangeArrowheads="1"/>
              </p:cNvSpPr>
              <p:nvPr/>
            </p:nvSpPr>
            <p:spPr bwMode="auto">
              <a:xfrm>
                <a:off x="2448" y="2112"/>
                <a:ext cx="960" cy="192"/>
              </a:xfrm>
              <a:prstGeom prst="rect">
                <a:avLst/>
              </a:prstGeom>
              <a:solidFill>
                <a:srgbClr val="808080"/>
              </a:solidFill>
              <a:ln w="12700">
                <a:noFill/>
                <a:miter lim="800000"/>
                <a:headEnd type="none" w="sm" len="sm"/>
                <a:tailEnd type="none" w="sm" len="sm"/>
              </a:ln>
            </p:spPr>
            <p:txBody>
              <a:bodyPr>
                <a:spAutoFit/>
              </a:bodyPr>
              <a:lstStyle/>
              <a:p>
                <a:pPr algn="ctr" eaLnBrk="0" hangingPunct="0"/>
                <a:r>
                  <a:rPr lang="en-US" sz="1400" b="1">
                    <a:solidFill>
                      <a:srgbClr val="000000"/>
                    </a:solidFill>
                  </a:rPr>
                  <a:t>Hoofdkwartier</a:t>
                </a:r>
              </a:p>
            </p:txBody>
          </p:sp>
          <p:pic>
            <p:nvPicPr>
              <p:cNvPr id="25" name="Picture 42"/>
              <p:cNvPicPr>
                <a:picLocks noChangeArrowheads="1"/>
              </p:cNvPicPr>
              <p:nvPr/>
            </p:nvPicPr>
            <p:blipFill>
              <a:blip r:embed="rId9" cstate="print"/>
              <a:srcRect/>
              <a:stretch>
                <a:fillRect/>
              </a:stretch>
            </p:blipFill>
            <p:spPr bwMode="auto">
              <a:xfrm>
                <a:off x="2608" y="1824"/>
                <a:ext cx="608" cy="343"/>
              </a:xfrm>
              <a:prstGeom prst="rect">
                <a:avLst/>
              </a:prstGeom>
              <a:solidFill>
                <a:schemeClr val="accent2"/>
              </a:solidFill>
              <a:ln w="9525">
                <a:noFill/>
                <a:miter lim="800000"/>
                <a:headEnd/>
                <a:tailEnd/>
              </a:ln>
            </p:spPr>
          </p:pic>
        </p:grpSp>
      </p:grpSp>
      <p:sp>
        <p:nvSpPr>
          <p:cNvPr id="26" name="Rectangle 43"/>
          <p:cNvSpPr>
            <a:spLocks noChangeArrowheads="1"/>
          </p:cNvSpPr>
          <p:nvPr/>
        </p:nvSpPr>
        <p:spPr bwMode="auto">
          <a:xfrm>
            <a:off x="7089776" y="3205120"/>
            <a:ext cx="1374775" cy="754063"/>
          </a:xfrm>
          <a:prstGeom prst="rect">
            <a:avLst/>
          </a:prstGeom>
          <a:solidFill>
            <a:srgbClr val="C0C0C0"/>
          </a:solidFill>
          <a:ln w="12700">
            <a:solidFill>
              <a:srgbClr val="868686"/>
            </a:solidFill>
            <a:miter lim="800000"/>
            <a:headEnd/>
            <a:tailEnd/>
          </a:ln>
          <a:effectLst>
            <a:outerShdw dist="35921" dir="2700000" algn="ctr" rotWithShape="0">
              <a:srgbClr val="00002B"/>
            </a:outerShdw>
          </a:effectLst>
        </p:spPr>
        <p:txBody>
          <a:bodyPr wrap="none" anchor="ctr"/>
          <a:lstStyle/>
          <a:p>
            <a:pPr>
              <a:defRPr/>
            </a:pPr>
            <a:endParaRPr lang="nl-BE"/>
          </a:p>
        </p:txBody>
      </p:sp>
      <p:sp>
        <p:nvSpPr>
          <p:cNvPr id="27" name="Rectangle 44"/>
          <p:cNvSpPr>
            <a:spLocks noChangeArrowheads="1"/>
          </p:cNvSpPr>
          <p:nvPr/>
        </p:nvSpPr>
        <p:spPr bwMode="auto">
          <a:xfrm>
            <a:off x="7181851" y="3281320"/>
            <a:ext cx="1374775" cy="754063"/>
          </a:xfrm>
          <a:prstGeom prst="rect">
            <a:avLst/>
          </a:prstGeom>
          <a:solidFill>
            <a:srgbClr val="C0C0C0"/>
          </a:solidFill>
          <a:ln w="12700">
            <a:solidFill>
              <a:srgbClr val="868686"/>
            </a:solidFill>
            <a:miter lim="800000"/>
            <a:headEnd/>
            <a:tailEnd/>
          </a:ln>
          <a:effectLst>
            <a:outerShdw dist="35921" dir="2700000" algn="ctr" rotWithShape="0">
              <a:srgbClr val="00002B"/>
            </a:outerShdw>
          </a:effectLst>
        </p:spPr>
        <p:txBody>
          <a:bodyPr wrap="none" anchor="ctr"/>
          <a:lstStyle/>
          <a:p>
            <a:pPr>
              <a:defRPr/>
            </a:pPr>
            <a:endParaRPr lang="nl-BE"/>
          </a:p>
        </p:txBody>
      </p:sp>
      <p:sp>
        <p:nvSpPr>
          <p:cNvPr id="28" name="Rectangle 45"/>
          <p:cNvSpPr>
            <a:spLocks noChangeArrowheads="1"/>
          </p:cNvSpPr>
          <p:nvPr/>
        </p:nvSpPr>
        <p:spPr bwMode="auto">
          <a:xfrm>
            <a:off x="7259639" y="3357520"/>
            <a:ext cx="1404937" cy="754063"/>
          </a:xfrm>
          <a:prstGeom prst="rect">
            <a:avLst/>
          </a:prstGeom>
          <a:solidFill>
            <a:srgbClr val="C0C0C0"/>
          </a:solidFill>
          <a:ln w="12700">
            <a:solidFill>
              <a:srgbClr val="868686"/>
            </a:solidFill>
            <a:miter lim="800000"/>
            <a:headEnd/>
            <a:tailEnd/>
          </a:ln>
          <a:effectLst>
            <a:outerShdw dist="35921" dir="2700000" algn="ctr" rotWithShape="0">
              <a:srgbClr val="00002B"/>
            </a:outerShdw>
          </a:effectLst>
        </p:spPr>
        <p:txBody>
          <a:bodyPr wrap="none" anchor="ctr"/>
          <a:lstStyle/>
          <a:p>
            <a:pPr>
              <a:defRPr/>
            </a:pPr>
            <a:endParaRPr lang="nl-BE"/>
          </a:p>
        </p:txBody>
      </p:sp>
      <p:graphicFrame>
        <p:nvGraphicFramePr>
          <p:cNvPr id="29" name="Object 46"/>
          <p:cNvGraphicFramePr>
            <a:graphicFrameLocks/>
          </p:cNvGraphicFramePr>
          <p:nvPr>
            <p:extLst>
              <p:ext uri="{D42A27DB-BD31-4B8C-83A1-F6EECF244321}">
                <p14:modId xmlns:p14="http://schemas.microsoft.com/office/powerpoint/2010/main" val="1716420951"/>
              </p:ext>
            </p:extLst>
          </p:nvPr>
        </p:nvGraphicFramePr>
        <p:xfrm>
          <a:off x="7485064" y="3386095"/>
          <a:ext cx="857250" cy="404813"/>
        </p:xfrm>
        <a:graphic>
          <a:graphicData uri="http://schemas.openxmlformats.org/presentationml/2006/ole">
            <mc:AlternateContent xmlns:mc="http://schemas.openxmlformats.org/markup-compatibility/2006">
              <mc:Choice xmlns:v="urn:schemas-microsoft-com:vml" Requires="v">
                <p:oleObj spid="_x0000_s1060" name="ClipArt" r:id="rId10" imgW="855360" imgH="463320" progId="">
                  <p:embed/>
                </p:oleObj>
              </mc:Choice>
              <mc:Fallback>
                <p:oleObj name="ClipArt" r:id="rId10" imgW="855360" imgH="463320" progId="">
                  <p:embed/>
                  <p:pic>
                    <p:nvPicPr>
                      <p:cNvPr id="0" name=""/>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485064" y="3386095"/>
                        <a:ext cx="857250" cy="404813"/>
                      </a:xfrm>
                      <a:prstGeom prst="rect">
                        <a:avLst/>
                      </a:prstGeom>
                      <a:solidFill>
                        <a:srgbClr val="FF505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0" name="Rectangle 47"/>
          <p:cNvSpPr>
            <a:spLocks noChangeArrowheads="1"/>
          </p:cNvSpPr>
          <p:nvPr/>
        </p:nvSpPr>
        <p:spPr bwMode="auto">
          <a:xfrm>
            <a:off x="7283451" y="3819483"/>
            <a:ext cx="1395413" cy="479425"/>
          </a:xfrm>
          <a:prstGeom prst="rect">
            <a:avLst/>
          </a:prstGeom>
          <a:solidFill>
            <a:srgbClr val="C0C0C0"/>
          </a:solidFill>
          <a:ln w="9525">
            <a:noFill/>
            <a:miter lim="800000"/>
            <a:headEnd/>
            <a:tailEnd/>
          </a:ln>
        </p:spPr>
        <p:txBody>
          <a:bodyPr lIns="46800" tIns="41275" rIns="46800" bIns="41275">
            <a:spAutoFit/>
          </a:bodyPr>
          <a:lstStyle/>
          <a:p>
            <a:pPr algn="ctr" defTabSz="739775" eaLnBrk="0" hangingPunct="0"/>
            <a:r>
              <a:rPr lang="en-US" sz="1300" b="1">
                <a:solidFill>
                  <a:srgbClr val="000000"/>
                </a:solidFill>
              </a:rPr>
              <a:t>Distributeur (EU)</a:t>
            </a:r>
          </a:p>
        </p:txBody>
      </p:sp>
      <p:sp>
        <p:nvSpPr>
          <p:cNvPr id="31" name="Line 48"/>
          <p:cNvSpPr>
            <a:spLocks noChangeShapeType="1"/>
          </p:cNvSpPr>
          <p:nvPr/>
        </p:nvSpPr>
        <p:spPr bwMode="auto">
          <a:xfrm>
            <a:off x="6159501" y="3667083"/>
            <a:ext cx="839788" cy="0"/>
          </a:xfrm>
          <a:prstGeom prst="line">
            <a:avLst/>
          </a:prstGeom>
          <a:noFill/>
          <a:ln w="28575">
            <a:solidFill>
              <a:schemeClr val="tx1"/>
            </a:solidFill>
            <a:round/>
            <a:headEnd type="none" w="sm" len="sm"/>
            <a:tailEnd type="triangle" w="med" len="med"/>
          </a:ln>
        </p:spPr>
        <p:txBody>
          <a:bodyPr/>
          <a:lstStyle/>
          <a:p>
            <a:endParaRPr lang="nl-BE"/>
          </a:p>
        </p:txBody>
      </p:sp>
      <p:sp>
        <p:nvSpPr>
          <p:cNvPr id="32" name="Line 49"/>
          <p:cNvSpPr>
            <a:spLocks noChangeShapeType="1"/>
          </p:cNvSpPr>
          <p:nvPr/>
        </p:nvSpPr>
        <p:spPr bwMode="auto">
          <a:xfrm>
            <a:off x="8705851" y="3728995"/>
            <a:ext cx="417513" cy="806450"/>
          </a:xfrm>
          <a:prstGeom prst="line">
            <a:avLst/>
          </a:prstGeom>
          <a:noFill/>
          <a:ln w="28575">
            <a:solidFill>
              <a:schemeClr val="tx1"/>
            </a:solidFill>
            <a:round/>
            <a:headEnd type="none" w="sm" len="sm"/>
            <a:tailEnd type="triangle" w="med" len="med"/>
          </a:ln>
        </p:spPr>
        <p:txBody>
          <a:bodyPr/>
          <a:lstStyle/>
          <a:p>
            <a:endParaRPr lang="nl-BE"/>
          </a:p>
        </p:txBody>
      </p:sp>
      <p:sp>
        <p:nvSpPr>
          <p:cNvPr id="33" name="Rectangle 50"/>
          <p:cNvSpPr>
            <a:spLocks noChangeArrowheads="1"/>
          </p:cNvSpPr>
          <p:nvPr/>
        </p:nvSpPr>
        <p:spPr bwMode="auto">
          <a:xfrm>
            <a:off x="7216776" y="4719595"/>
            <a:ext cx="1404938" cy="1163638"/>
          </a:xfrm>
          <a:prstGeom prst="rect">
            <a:avLst/>
          </a:prstGeom>
          <a:solidFill>
            <a:srgbClr val="FFFF00"/>
          </a:solidFill>
          <a:ln w="12700">
            <a:solidFill>
              <a:srgbClr val="868686"/>
            </a:solidFill>
            <a:miter lim="800000"/>
            <a:headEnd/>
            <a:tailEnd/>
          </a:ln>
          <a:effectLst>
            <a:outerShdw dist="35921" dir="2700000" algn="ctr" rotWithShape="0">
              <a:srgbClr val="00002B"/>
            </a:outerShdw>
          </a:effectLst>
        </p:spPr>
        <p:txBody>
          <a:bodyPr wrap="none" anchor="ctr"/>
          <a:lstStyle/>
          <a:p>
            <a:pPr>
              <a:defRPr/>
            </a:pPr>
            <a:endParaRPr lang="nl-BE"/>
          </a:p>
        </p:txBody>
      </p:sp>
      <p:graphicFrame>
        <p:nvGraphicFramePr>
          <p:cNvPr id="34" name="Object 51"/>
          <p:cNvGraphicFramePr>
            <a:graphicFrameLocks/>
          </p:cNvGraphicFramePr>
          <p:nvPr>
            <p:extLst>
              <p:ext uri="{D42A27DB-BD31-4B8C-83A1-F6EECF244321}">
                <p14:modId xmlns:p14="http://schemas.microsoft.com/office/powerpoint/2010/main" val="739093306"/>
              </p:ext>
            </p:extLst>
          </p:nvPr>
        </p:nvGraphicFramePr>
        <p:xfrm>
          <a:off x="7427914" y="4748170"/>
          <a:ext cx="857250" cy="404813"/>
        </p:xfrm>
        <a:graphic>
          <a:graphicData uri="http://schemas.openxmlformats.org/presentationml/2006/ole">
            <mc:AlternateContent xmlns:mc="http://schemas.openxmlformats.org/markup-compatibility/2006">
              <mc:Choice xmlns:v="urn:schemas-microsoft-com:vml" Requires="v">
                <p:oleObj spid="_x0000_s1061" name="ClipArt" r:id="rId12" imgW="855360" imgH="463320" progId="">
                  <p:embed/>
                </p:oleObj>
              </mc:Choice>
              <mc:Fallback>
                <p:oleObj name="ClipArt" r:id="rId12" imgW="855360" imgH="463320" progId="">
                  <p:embed/>
                  <p:pic>
                    <p:nvPicPr>
                      <p:cNvPr id="0" name=""/>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427914" y="4748170"/>
                        <a:ext cx="857250" cy="404813"/>
                      </a:xfrm>
                      <a:prstGeom prst="rect">
                        <a:avLst/>
                      </a:prstGeom>
                      <a:solidFill>
                        <a:srgbClr val="FF505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5" name="Rectangle 52"/>
          <p:cNvSpPr>
            <a:spLocks noChangeArrowheads="1"/>
          </p:cNvSpPr>
          <p:nvPr/>
        </p:nvSpPr>
        <p:spPr bwMode="auto">
          <a:xfrm>
            <a:off x="7307264" y="5181558"/>
            <a:ext cx="1192212" cy="677862"/>
          </a:xfrm>
          <a:prstGeom prst="rect">
            <a:avLst/>
          </a:prstGeom>
          <a:solidFill>
            <a:srgbClr val="FFFF00"/>
          </a:solidFill>
          <a:ln w="9525">
            <a:noFill/>
            <a:miter lim="800000"/>
            <a:headEnd/>
            <a:tailEnd/>
          </a:ln>
        </p:spPr>
        <p:txBody>
          <a:bodyPr lIns="46800" tIns="41275" rIns="46800" bIns="41275">
            <a:spAutoFit/>
          </a:bodyPr>
          <a:lstStyle/>
          <a:p>
            <a:pPr algn="ctr" defTabSz="739775" eaLnBrk="0" hangingPunct="0"/>
            <a:r>
              <a:rPr lang="en-US" sz="1300" b="1">
                <a:solidFill>
                  <a:srgbClr val="000000"/>
                </a:solidFill>
              </a:rPr>
              <a:t>Distributeur (Onafh.) - Asia</a:t>
            </a:r>
          </a:p>
        </p:txBody>
      </p:sp>
      <p:sp>
        <p:nvSpPr>
          <p:cNvPr id="36" name="Line 53"/>
          <p:cNvSpPr>
            <a:spLocks noChangeShapeType="1"/>
          </p:cNvSpPr>
          <p:nvPr/>
        </p:nvSpPr>
        <p:spPr bwMode="auto">
          <a:xfrm>
            <a:off x="6189664" y="3748045"/>
            <a:ext cx="982662" cy="1638300"/>
          </a:xfrm>
          <a:prstGeom prst="line">
            <a:avLst/>
          </a:prstGeom>
          <a:noFill/>
          <a:ln w="28575">
            <a:solidFill>
              <a:schemeClr val="tx1"/>
            </a:solidFill>
            <a:round/>
            <a:headEnd type="none" w="sm" len="sm"/>
            <a:tailEnd type="triangle" w="sm" len="sm"/>
          </a:ln>
        </p:spPr>
        <p:txBody>
          <a:bodyPr/>
          <a:lstStyle/>
          <a:p>
            <a:endParaRPr lang="nl-BE"/>
          </a:p>
        </p:txBody>
      </p:sp>
      <p:sp>
        <p:nvSpPr>
          <p:cNvPr id="37" name="Rectangle 54"/>
          <p:cNvSpPr>
            <a:spLocks noChangeArrowheads="1"/>
          </p:cNvSpPr>
          <p:nvPr/>
        </p:nvSpPr>
        <p:spPr bwMode="auto">
          <a:xfrm>
            <a:off x="5711826" y="3200358"/>
            <a:ext cx="1822450" cy="479425"/>
          </a:xfrm>
          <a:prstGeom prst="rect">
            <a:avLst/>
          </a:prstGeom>
          <a:noFill/>
          <a:ln w="9525">
            <a:noFill/>
            <a:miter lim="800000"/>
            <a:headEnd/>
            <a:tailEnd/>
          </a:ln>
        </p:spPr>
        <p:txBody>
          <a:bodyPr lIns="82550" tIns="41275" rIns="82550" bIns="41275">
            <a:spAutoFit/>
          </a:bodyPr>
          <a:lstStyle/>
          <a:p>
            <a:pPr algn="ctr" defTabSz="739775" eaLnBrk="0" hangingPunct="0"/>
            <a:r>
              <a:rPr lang="en-US" sz="1300" b="1"/>
              <a:t>verkoop</a:t>
            </a:r>
          </a:p>
          <a:p>
            <a:pPr algn="ctr" defTabSz="739775" eaLnBrk="0" hangingPunct="0"/>
            <a:r>
              <a:rPr lang="en-US" sz="1300" b="1"/>
              <a:t>goederen</a:t>
            </a:r>
          </a:p>
        </p:txBody>
      </p:sp>
      <p:sp>
        <p:nvSpPr>
          <p:cNvPr id="38" name="Rectangle 55"/>
          <p:cNvSpPr>
            <a:spLocks noChangeArrowheads="1"/>
          </p:cNvSpPr>
          <p:nvPr/>
        </p:nvSpPr>
        <p:spPr bwMode="auto">
          <a:xfrm>
            <a:off x="8096251" y="3790908"/>
            <a:ext cx="1822450" cy="280987"/>
          </a:xfrm>
          <a:prstGeom prst="rect">
            <a:avLst/>
          </a:prstGeom>
          <a:noFill/>
          <a:ln w="9525">
            <a:noFill/>
            <a:miter lim="800000"/>
            <a:headEnd/>
            <a:tailEnd/>
          </a:ln>
        </p:spPr>
        <p:txBody>
          <a:bodyPr lIns="82550" tIns="41275" rIns="82550" bIns="41275">
            <a:spAutoFit/>
          </a:bodyPr>
          <a:lstStyle/>
          <a:p>
            <a:pPr algn="ctr" defTabSz="739775" eaLnBrk="0" hangingPunct="0"/>
            <a:r>
              <a:rPr lang="en-US" sz="1300" b="1"/>
              <a:t>VK</a:t>
            </a:r>
          </a:p>
        </p:txBody>
      </p:sp>
      <p:sp>
        <p:nvSpPr>
          <p:cNvPr id="39" name="Rectangle 56"/>
          <p:cNvSpPr>
            <a:spLocks noChangeArrowheads="1"/>
          </p:cNvSpPr>
          <p:nvPr/>
        </p:nvSpPr>
        <p:spPr bwMode="auto">
          <a:xfrm>
            <a:off x="5408614" y="4494170"/>
            <a:ext cx="1822450" cy="479425"/>
          </a:xfrm>
          <a:prstGeom prst="rect">
            <a:avLst/>
          </a:prstGeom>
          <a:noFill/>
          <a:ln w="9525">
            <a:noFill/>
            <a:miter lim="800000"/>
            <a:headEnd/>
            <a:tailEnd/>
          </a:ln>
        </p:spPr>
        <p:txBody>
          <a:bodyPr lIns="82550" tIns="41275" rIns="82550" bIns="41275">
            <a:spAutoFit/>
          </a:bodyPr>
          <a:lstStyle/>
          <a:p>
            <a:pPr algn="ctr" defTabSz="739775" eaLnBrk="0" hangingPunct="0"/>
            <a:r>
              <a:rPr lang="en-US" sz="1300" b="1"/>
              <a:t>verkoop</a:t>
            </a:r>
          </a:p>
          <a:p>
            <a:pPr algn="ctr" defTabSz="739775" eaLnBrk="0" hangingPunct="0"/>
            <a:r>
              <a:rPr lang="en-US" sz="1300" b="1"/>
              <a:t>goederen</a:t>
            </a:r>
          </a:p>
        </p:txBody>
      </p:sp>
      <p:sp>
        <p:nvSpPr>
          <p:cNvPr id="40" name="Line 57"/>
          <p:cNvSpPr>
            <a:spLocks noChangeShapeType="1"/>
          </p:cNvSpPr>
          <p:nvPr/>
        </p:nvSpPr>
        <p:spPr bwMode="auto">
          <a:xfrm flipV="1">
            <a:off x="8731251" y="4627520"/>
            <a:ext cx="417513" cy="804863"/>
          </a:xfrm>
          <a:prstGeom prst="line">
            <a:avLst/>
          </a:prstGeom>
          <a:noFill/>
          <a:ln w="28575">
            <a:solidFill>
              <a:schemeClr val="tx1"/>
            </a:solidFill>
            <a:round/>
            <a:headEnd type="none" w="sm" len="sm"/>
            <a:tailEnd type="triangle" w="med" len="med"/>
          </a:ln>
        </p:spPr>
        <p:txBody>
          <a:bodyPr/>
          <a:lstStyle/>
          <a:p>
            <a:endParaRPr lang="nl-BE"/>
          </a:p>
        </p:txBody>
      </p:sp>
      <p:sp>
        <p:nvSpPr>
          <p:cNvPr id="41" name="Rectangle 58"/>
          <p:cNvSpPr>
            <a:spLocks noChangeArrowheads="1"/>
          </p:cNvSpPr>
          <p:nvPr/>
        </p:nvSpPr>
        <p:spPr bwMode="auto">
          <a:xfrm>
            <a:off x="8137526" y="5125995"/>
            <a:ext cx="1822450" cy="280988"/>
          </a:xfrm>
          <a:prstGeom prst="rect">
            <a:avLst/>
          </a:prstGeom>
          <a:noFill/>
          <a:ln w="9525">
            <a:noFill/>
            <a:miter lim="800000"/>
            <a:headEnd/>
            <a:tailEnd/>
          </a:ln>
        </p:spPr>
        <p:txBody>
          <a:bodyPr lIns="82550" tIns="41275" rIns="82550" bIns="41275">
            <a:spAutoFit/>
          </a:bodyPr>
          <a:lstStyle/>
          <a:p>
            <a:pPr algn="ctr" defTabSz="739775" eaLnBrk="0" hangingPunct="0"/>
            <a:r>
              <a:rPr lang="en-US" sz="1300" b="1"/>
              <a:t>VK</a:t>
            </a:r>
          </a:p>
        </p:txBody>
      </p:sp>
    </p:spTree>
    <p:extLst>
      <p:ext uri="{BB962C8B-B14F-4D97-AF65-F5344CB8AC3E}">
        <p14:creationId xmlns:p14="http://schemas.microsoft.com/office/powerpoint/2010/main" val="9279256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4.a Wat zijn verrekenprijzen?</a:t>
            </a:r>
            <a:endParaRPr lang="nl-NL" noProof="0" dirty="0">
              <a:solidFill>
                <a:srgbClr val="2D6C88"/>
              </a:solidFill>
            </a:endParaRPr>
          </a:p>
        </p:txBody>
      </p:sp>
      <p:sp>
        <p:nvSpPr>
          <p:cNvPr id="3" name="Tijdelijke aanduiding voor inhoud 2"/>
          <p:cNvSpPr>
            <a:spLocks noGrp="1"/>
          </p:cNvSpPr>
          <p:nvPr>
            <p:ph idx="4294967295"/>
          </p:nvPr>
        </p:nvSpPr>
        <p:spPr>
          <a:xfrm>
            <a:off x="1676401" y="1371600"/>
            <a:ext cx="9616439" cy="4174435"/>
          </a:xfrm>
          <a:prstGeom prst="rect">
            <a:avLst/>
          </a:prstGeom>
        </p:spPr>
        <p:txBody>
          <a:bodyPr>
            <a:noAutofit/>
          </a:bodyPr>
          <a:lstStyle/>
          <a:p>
            <a:r>
              <a:rPr lang="nl-BE" sz="2800" dirty="0" smtClean="0"/>
              <a:t>Door de interne prijszetting kan een multinationale onderneming winsten verschuiven van hoogbelaste naar laagbelaste jurisdicties</a:t>
            </a:r>
          </a:p>
          <a:p>
            <a:r>
              <a:rPr lang="nl-BE" sz="2800" dirty="0" smtClean="0"/>
              <a:t>Elke jurisdictie wil wel een zo’n groot mogelijk deel </a:t>
            </a:r>
            <a:r>
              <a:rPr lang="nl-BE" sz="2800" dirty="0"/>
              <a:t>van de totale winst </a:t>
            </a:r>
            <a:r>
              <a:rPr lang="nl-BE" sz="2800" dirty="0" smtClean="0"/>
              <a:t>van een multinationale onderneming</a:t>
            </a:r>
            <a:endParaRPr lang="nl-BE" sz="2800" dirty="0"/>
          </a:p>
          <a:p>
            <a:r>
              <a:rPr lang="nl-BE" sz="2800" dirty="0" smtClean="0"/>
              <a:t>Resultaat is risico </a:t>
            </a:r>
            <a:r>
              <a:rPr lang="nl-BE" sz="2800" dirty="0"/>
              <a:t>op dubbele belasting en veel </a:t>
            </a:r>
            <a:r>
              <a:rPr lang="nl-BE" sz="2800" dirty="0" smtClean="0"/>
              <a:t>onzekerheid</a:t>
            </a:r>
            <a:endParaRPr lang="nl-BE" sz="3600" dirty="0"/>
          </a:p>
          <a:p>
            <a:pPr marL="285750" lvl="1"/>
            <a:r>
              <a:rPr lang="nl-BE" sz="2800" dirty="0" smtClean="0"/>
              <a:t>Internationale aanvaarding (in dubbelbelastingverdragen) van het ‘arm’s length’ principe</a:t>
            </a:r>
          </a:p>
          <a:p>
            <a:pPr marL="742950" lvl="2"/>
            <a:r>
              <a:rPr lang="nl-BE" sz="2800" dirty="0"/>
              <a:t>Artikel 9 van het OESO model verdrag</a:t>
            </a:r>
          </a:p>
          <a:p>
            <a:pPr marL="742950" lvl="2"/>
            <a:endParaRPr lang="nl-BE" sz="2600" dirty="0"/>
          </a:p>
          <a:p>
            <a:endParaRPr lang="nl-BE" dirty="0"/>
          </a:p>
        </p:txBody>
      </p:sp>
      <p:sp>
        <p:nvSpPr>
          <p:cNvPr id="4" name="Tijdelijke aanduiding voor datum 3"/>
          <p:cNvSpPr>
            <a:spLocks noGrp="1"/>
          </p:cNvSpPr>
          <p:nvPr>
            <p:ph type="dt" sz="half" idx="2"/>
          </p:nvPr>
        </p:nvSpPr>
        <p:spPr>
          <a:xfrm>
            <a:off x="9288149" y="6307816"/>
            <a:ext cx="1143000" cy="365125"/>
          </a:xfrm>
        </p:spPr>
        <p:txBody>
          <a:bodyPr/>
          <a:lstStyle/>
          <a:p>
            <a:fld id="{CBE71A9B-9B06-F642-BD0C-0726A6000813}"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21</a:t>
            </a:fld>
            <a:endParaRPr lang="en-US" dirty="0"/>
          </a:p>
        </p:txBody>
      </p:sp>
    </p:spTree>
    <p:extLst>
      <p:ext uri="{BB962C8B-B14F-4D97-AF65-F5344CB8AC3E}">
        <p14:creationId xmlns:p14="http://schemas.microsoft.com/office/powerpoint/2010/main" val="16416058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4.a Wat zijn verrekenprijzen?</a:t>
            </a:r>
            <a:endParaRPr lang="nl-NL" noProof="0" dirty="0">
              <a:solidFill>
                <a:srgbClr val="2D6C88"/>
              </a:solidFill>
            </a:endParaRPr>
          </a:p>
        </p:txBody>
      </p:sp>
      <p:sp>
        <p:nvSpPr>
          <p:cNvPr id="3" name="Tijdelijke aanduiding voor inhoud 2"/>
          <p:cNvSpPr>
            <a:spLocks noGrp="1"/>
          </p:cNvSpPr>
          <p:nvPr>
            <p:ph idx="4294967295"/>
          </p:nvPr>
        </p:nvSpPr>
        <p:spPr>
          <a:xfrm>
            <a:off x="1676401" y="1371600"/>
            <a:ext cx="9616439" cy="4174435"/>
          </a:xfrm>
          <a:prstGeom prst="rect">
            <a:avLst/>
          </a:prstGeom>
        </p:spPr>
        <p:txBody>
          <a:bodyPr>
            <a:noAutofit/>
          </a:bodyPr>
          <a:lstStyle/>
          <a:p>
            <a:r>
              <a:rPr lang="nl-BE" sz="3200" dirty="0"/>
              <a:t>De problematiek van het bepalen van een </a:t>
            </a:r>
            <a:r>
              <a:rPr lang="nl-BE" sz="3200" dirty="0" smtClean="0"/>
              <a:t>marktconforme </a:t>
            </a:r>
            <a:r>
              <a:rPr lang="nl-BE" sz="3200" dirty="0"/>
              <a:t>prijs </a:t>
            </a:r>
            <a:endParaRPr lang="nl-BE" sz="3200" dirty="0" smtClean="0"/>
          </a:p>
          <a:p>
            <a:r>
              <a:rPr lang="nl-BE" sz="3200" dirty="0" smtClean="0"/>
              <a:t>voor </a:t>
            </a:r>
            <a:r>
              <a:rPr lang="nl-BE" sz="3200" dirty="0"/>
              <a:t>transacties (goederen, diensten of </a:t>
            </a:r>
            <a:r>
              <a:rPr lang="nl-BE" sz="3200" dirty="0" smtClean="0"/>
              <a:t>immateriële </a:t>
            </a:r>
            <a:r>
              <a:rPr lang="nl-BE" sz="3200" dirty="0"/>
              <a:t>activa) tussen verbonden </a:t>
            </a:r>
            <a:r>
              <a:rPr lang="nl-BE" sz="3200" dirty="0" smtClean="0"/>
              <a:t>ondernemingen </a:t>
            </a:r>
          </a:p>
          <a:p>
            <a:r>
              <a:rPr lang="nl-BE" sz="3200" dirty="0" smtClean="0"/>
              <a:t>die gevestigd zijn in verschillende landen</a:t>
            </a:r>
          </a:p>
        </p:txBody>
      </p:sp>
      <p:sp>
        <p:nvSpPr>
          <p:cNvPr id="4" name="Tijdelijke aanduiding voor datum 3"/>
          <p:cNvSpPr>
            <a:spLocks noGrp="1"/>
          </p:cNvSpPr>
          <p:nvPr>
            <p:ph type="dt" sz="half" idx="2"/>
          </p:nvPr>
        </p:nvSpPr>
        <p:spPr>
          <a:xfrm>
            <a:off x="9288149" y="6307816"/>
            <a:ext cx="1143000" cy="365125"/>
          </a:xfrm>
        </p:spPr>
        <p:txBody>
          <a:bodyPr/>
          <a:lstStyle/>
          <a:p>
            <a:fld id="{CBE71A9B-9B06-F642-BD0C-0726A6000813}"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22</a:t>
            </a:fld>
            <a:endParaRPr lang="en-US" dirty="0"/>
          </a:p>
        </p:txBody>
      </p:sp>
    </p:spTree>
    <p:extLst>
      <p:ext uri="{BB962C8B-B14F-4D97-AF65-F5344CB8AC3E}">
        <p14:creationId xmlns:p14="http://schemas.microsoft.com/office/powerpoint/2010/main" val="12653480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4.a Wat zijn verrekenprijzen?</a:t>
            </a:r>
            <a:endParaRPr lang="nl-NL" noProof="0" dirty="0">
              <a:solidFill>
                <a:srgbClr val="2D6C88"/>
              </a:solidFill>
            </a:endParaRPr>
          </a:p>
        </p:txBody>
      </p:sp>
      <p:sp>
        <p:nvSpPr>
          <p:cNvPr id="3" name="Tijdelijke aanduiding voor inhoud 2"/>
          <p:cNvSpPr>
            <a:spLocks noGrp="1"/>
          </p:cNvSpPr>
          <p:nvPr>
            <p:ph idx="4294967295"/>
          </p:nvPr>
        </p:nvSpPr>
        <p:spPr>
          <a:xfrm>
            <a:off x="1676401" y="1371600"/>
            <a:ext cx="9616439" cy="4174435"/>
          </a:xfrm>
          <a:prstGeom prst="rect">
            <a:avLst/>
          </a:prstGeom>
        </p:spPr>
        <p:txBody>
          <a:bodyPr>
            <a:noAutofit/>
          </a:bodyPr>
          <a:lstStyle/>
          <a:p>
            <a:pPr>
              <a:lnSpc>
                <a:spcPct val="90000"/>
              </a:lnSpc>
            </a:pPr>
            <a:r>
              <a:rPr lang="en-US" dirty="0" err="1"/>
              <a:t>Artikel</a:t>
            </a:r>
            <a:r>
              <a:rPr lang="en-US" dirty="0"/>
              <a:t> 9 van het OESO model </a:t>
            </a:r>
            <a:r>
              <a:rPr lang="en-US" dirty="0" err="1"/>
              <a:t>verdrag</a:t>
            </a:r>
            <a:r>
              <a:rPr lang="en-US" dirty="0"/>
              <a:t>:</a:t>
            </a:r>
          </a:p>
          <a:p>
            <a:pPr>
              <a:lnSpc>
                <a:spcPct val="90000"/>
              </a:lnSpc>
              <a:buNone/>
            </a:pPr>
            <a:r>
              <a:rPr lang="nl-BE" sz="2000" i="1" dirty="0"/>
              <a:t>§ 1. Indien</a:t>
            </a:r>
          </a:p>
          <a:p>
            <a:pPr>
              <a:lnSpc>
                <a:spcPct val="90000"/>
              </a:lnSpc>
            </a:pPr>
            <a:r>
              <a:rPr lang="nl-BE" sz="2000" i="1" dirty="0"/>
              <a:t>a) een onderneming van een verdragsluitende Staat onmiddellijk of middellijk deelneemt aan de leiding van, aan het toezicht op, dan wel in het kapitaal van een onderneming van de andere verdragsluitende Staat, of</a:t>
            </a:r>
          </a:p>
          <a:p>
            <a:pPr>
              <a:lnSpc>
                <a:spcPct val="90000"/>
              </a:lnSpc>
            </a:pPr>
            <a:r>
              <a:rPr lang="nl-BE" sz="2000" i="1" dirty="0"/>
              <a:t>b) dezelfde personen onmiddellijk of middellijk deelnemen aan de leiding van, aan het toezicht op, dan wel in het kapitaal van een onderneming van een verdragsluitende Staat en van een onderneming van de andere verdragsluitende Staat,</a:t>
            </a:r>
          </a:p>
          <a:p>
            <a:pPr>
              <a:lnSpc>
                <a:spcPct val="90000"/>
              </a:lnSpc>
              <a:buNone/>
            </a:pPr>
            <a:r>
              <a:rPr lang="nl-BE" sz="2000" i="1" dirty="0"/>
              <a:t>	en, in het ene of in het andere geval, tussen de twee ondernemingen in hun handelsbetrekkingen of financiële betrekkingen, </a:t>
            </a:r>
            <a:r>
              <a:rPr lang="nl-BE" sz="2000" i="1" u="sng" dirty="0"/>
              <a:t>voorwaarden worden overeengekomen of opgelegd die afwijken van die welke zouden worden overeengekomen tussen onafhankelijke ondernemingen</a:t>
            </a:r>
            <a:r>
              <a:rPr lang="nl-BE" sz="2000" i="1" dirty="0"/>
              <a:t>, </a:t>
            </a:r>
          </a:p>
        </p:txBody>
      </p:sp>
      <p:sp>
        <p:nvSpPr>
          <p:cNvPr id="4" name="Tijdelijke aanduiding voor datum 3"/>
          <p:cNvSpPr>
            <a:spLocks noGrp="1"/>
          </p:cNvSpPr>
          <p:nvPr>
            <p:ph type="dt" sz="half" idx="2"/>
          </p:nvPr>
        </p:nvSpPr>
        <p:spPr>
          <a:xfrm>
            <a:off x="9288149" y="6307816"/>
            <a:ext cx="1143000" cy="365125"/>
          </a:xfrm>
        </p:spPr>
        <p:txBody>
          <a:bodyPr/>
          <a:lstStyle/>
          <a:p>
            <a:fld id="{CBE71A9B-9B06-F642-BD0C-0726A6000813}"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23</a:t>
            </a:fld>
            <a:endParaRPr lang="en-US" dirty="0"/>
          </a:p>
        </p:txBody>
      </p:sp>
    </p:spTree>
    <p:extLst>
      <p:ext uri="{BB962C8B-B14F-4D97-AF65-F5344CB8AC3E}">
        <p14:creationId xmlns:p14="http://schemas.microsoft.com/office/powerpoint/2010/main" val="10713900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4.a Wat zijn verrekenprijzen?</a:t>
            </a:r>
            <a:endParaRPr lang="nl-NL" noProof="0" dirty="0">
              <a:solidFill>
                <a:srgbClr val="2D6C88"/>
              </a:solidFill>
            </a:endParaRPr>
          </a:p>
        </p:txBody>
      </p:sp>
      <p:sp>
        <p:nvSpPr>
          <p:cNvPr id="3" name="Tijdelijke aanduiding voor inhoud 2"/>
          <p:cNvSpPr>
            <a:spLocks noGrp="1"/>
          </p:cNvSpPr>
          <p:nvPr>
            <p:ph idx="4294967295"/>
          </p:nvPr>
        </p:nvSpPr>
        <p:spPr>
          <a:xfrm>
            <a:off x="1676401" y="1371600"/>
            <a:ext cx="9616439" cy="4174435"/>
          </a:xfrm>
          <a:prstGeom prst="rect">
            <a:avLst/>
          </a:prstGeom>
        </p:spPr>
        <p:txBody>
          <a:bodyPr>
            <a:noAutofit/>
          </a:bodyPr>
          <a:lstStyle/>
          <a:p>
            <a:pPr lvl="1">
              <a:buNone/>
            </a:pPr>
            <a:r>
              <a:rPr lang="nl-BE" i="1" u="sng" dirty="0"/>
              <a:t>mag winst die één van de ondernemingen zonder deze voorwaarden zou hebben behaald </a:t>
            </a:r>
            <a:r>
              <a:rPr lang="nl-BE" i="1" dirty="0"/>
              <a:t>maar ten gevolge van die voorwaarden niet heeft behaald</a:t>
            </a:r>
            <a:r>
              <a:rPr lang="nl-BE" i="1" u="sng" dirty="0"/>
              <a:t>, worden begrepen in de winst van die onderneming en dienovereenkomstig worden belast</a:t>
            </a:r>
            <a:r>
              <a:rPr lang="nl-BE" i="1" dirty="0"/>
              <a:t>.</a:t>
            </a:r>
          </a:p>
          <a:p>
            <a:pPr>
              <a:buNone/>
            </a:pPr>
            <a:r>
              <a:rPr lang="nl-BE" sz="2000" i="1" dirty="0"/>
              <a:t>	</a:t>
            </a:r>
            <a:r>
              <a:rPr lang="nl-BE" sz="2000" i="1" dirty="0" smtClean="0"/>
              <a:t>§  </a:t>
            </a:r>
            <a:r>
              <a:rPr lang="nl-BE" sz="2000" i="1" dirty="0"/>
              <a:t>2. Indien een verdragsluitende Staat in de winst van een onderneming van die Staat winst opneemt - en dienovereenkomstig belast- terzake waarvan een onderneming van de andere verdragsluitende Staat in die andere Staat is belast, en de aldus opgenomen winst bestaat uit winst die de onderneming van de eerstbedoelde Staat zou hebben behaald indien tussen de twee ondernemingen zodanige voorwaarden zouden zijn overeengekomen als tussen onafhankelijke ondernemingen zouden zijn overeengekomen, </a:t>
            </a:r>
            <a:r>
              <a:rPr lang="nl-BE" sz="2000" i="1" u="sng" dirty="0"/>
              <a:t>herziet de andere Staat op passende wijze het bedrag aan belasting dat aldaar over die winst is geheven</a:t>
            </a:r>
            <a:r>
              <a:rPr lang="nl-BE" sz="2000" i="1" dirty="0"/>
              <a:t>. </a:t>
            </a:r>
            <a:endParaRPr lang="en-US" sz="2000" i="1" dirty="0"/>
          </a:p>
        </p:txBody>
      </p:sp>
      <p:sp>
        <p:nvSpPr>
          <p:cNvPr id="4" name="Tijdelijke aanduiding voor datum 3"/>
          <p:cNvSpPr>
            <a:spLocks noGrp="1"/>
          </p:cNvSpPr>
          <p:nvPr>
            <p:ph type="dt" sz="half" idx="2"/>
          </p:nvPr>
        </p:nvSpPr>
        <p:spPr>
          <a:xfrm>
            <a:off x="9288149" y="6307816"/>
            <a:ext cx="1143000" cy="365125"/>
          </a:xfrm>
        </p:spPr>
        <p:txBody>
          <a:bodyPr/>
          <a:lstStyle/>
          <a:p>
            <a:fld id="{CBE71A9B-9B06-F642-BD0C-0726A6000813}"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24</a:t>
            </a:fld>
            <a:endParaRPr lang="en-US" dirty="0"/>
          </a:p>
        </p:txBody>
      </p:sp>
    </p:spTree>
    <p:extLst>
      <p:ext uri="{BB962C8B-B14F-4D97-AF65-F5344CB8AC3E}">
        <p14:creationId xmlns:p14="http://schemas.microsoft.com/office/powerpoint/2010/main" val="197070195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4.a Wat zijn verrekenprijzen?</a:t>
            </a:r>
            <a:endParaRPr lang="nl-NL" noProof="0" dirty="0">
              <a:solidFill>
                <a:srgbClr val="2D6C88"/>
              </a:solidFill>
            </a:endParaRPr>
          </a:p>
        </p:txBody>
      </p:sp>
      <p:sp>
        <p:nvSpPr>
          <p:cNvPr id="3" name="Tijdelijke aanduiding voor inhoud 2"/>
          <p:cNvSpPr>
            <a:spLocks noGrp="1"/>
          </p:cNvSpPr>
          <p:nvPr>
            <p:ph idx="4294967295"/>
          </p:nvPr>
        </p:nvSpPr>
        <p:spPr>
          <a:xfrm>
            <a:off x="1676401" y="1371600"/>
            <a:ext cx="9616439" cy="4174435"/>
          </a:xfrm>
          <a:prstGeom prst="rect">
            <a:avLst/>
          </a:prstGeom>
        </p:spPr>
        <p:txBody>
          <a:bodyPr>
            <a:noAutofit/>
          </a:bodyPr>
          <a:lstStyle/>
          <a:p>
            <a:r>
              <a:rPr lang="nl-BE" dirty="0"/>
              <a:t>Doel is het bereiken van een internationale consensus</a:t>
            </a:r>
          </a:p>
          <a:p>
            <a:pPr lvl="1"/>
            <a:r>
              <a:rPr lang="nl-BE" dirty="0"/>
              <a:t>Vermijden van dubbele belasting</a:t>
            </a:r>
          </a:p>
          <a:p>
            <a:pPr lvl="1"/>
            <a:r>
              <a:rPr lang="nl-BE" dirty="0"/>
              <a:t>Bevorderen van internationale groei</a:t>
            </a:r>
          </a:p>
          <a:p>
            <a:r>
              <a:rPr lang="nl-BE" dirty="0" smtClean="0"/>
              <a:t>Bevestigen </a:t>
            </a:r>
            <a:r>
              <a:rPr lang="nl-BE" dirty="0"/>
              <a:t>van de  </a:t>
            </a:r>
            <a:r>
              <a:rPr lang="nl-BE" dirty="0" smtClean="0"/>
              <a:t>”at </a:t>
            </a:r>
            <a:r>
              <a:rPr lang="nl-BE" dirty="0"/>
              <a:t>arm’s </a:t>
            </a:r>
            <a:r>
              <a:rPr lang="nl-BE" dirty="0" smtClean="0"/>
              <a:t>length” standaard</a:t>
            </a:r>
            <a:endParaRPr lang="nl-BE" dirty="0"/>
          </a:p>
          <a:p>
            <a:pPr lvl="1"/>
            <a:r>
              <a:rPr lang="nl-BE" dirty="0"/>
              <a:t>De  </a:t>
            </a:r>
            <a:r>
              <a:rPr lang="nl-BE" dirty="0" smtClean="0"/>
              <a:t>”at </a:t>
            </a:r>
            <a:r>
              <a:rPr lang="nl-BE" dirty="0"/>
              <a:t>arm’s </a:t>
            </a:r>
            <a:r>
              <a:rPr lang="nl-BE" dirty="0" smtClean="0"/>
              <a:t>length” </a:t>
            </a:r>
            <a:r>
              <a:rPr lang="nl-BE" dirty="0"/>
              <a:t>standaard is voldaan indien </a:t>
            </a:r>
            <a:r>
              <a:rPr lang="nl-BE" dirty="0" smtClean="0"/>
              <a:t>.…</a:t>
            </a:r>
          </a:p>
          <a:p>
            <a:pPr lvl="1"/>
            <a:r>
              <a:rPr lang="nl-BE" dirty="0" smtClean="0"/>
              <a:t>het </a:t>
            </a:r>
            <a:r>
              <a:rPr lang="nl-BE" dirty="0"/>
              <a:t>resultaat van de (gecontroleerde) transactie consistent is met het resultaat dat bereikt zou zijn indien niet verbonden belastingplichtigen dezelfde transactie onder dezelfde omstandigheden hadden afgesloten </a:t>
            </a:r>
          </a:p>
        </p:txBody>
      </p:sp>
      <p:sp>
        <p:nvSpPr>
          <p:cNvPr id="4" name="Tijdelijke aanduiding voor datum 3"/>
          <p:cNvSpPr>
            <a:spLocks noGrp="1"/>
          </p:cNvSpPr>
          <p:nvPr>
            <p:ph type="dt" sz="half" idx="2"/>
          </p:nvPr>
        </p:nvSpPr>
        <p:spPr>
          <a:xfrm>
            <a:off x="9288149" y="6307816"/>
            <a:ext cx="1143000" cy="365125"/>
          </a:xfrm>
        </p:spPr>
        <p:txBody>
          <a:bodyPr/>
          <a:lstStyle/>
          <a:p>
            <a:fld id="{CBE71A9B-9B06-F642-BD0C-0726A6000813}"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25</a:t>
            </a:fld>
            <a:endParaRPr lang="en-US" dirty="0"/>
          </a:p>
        </p:txBody>
      </p:sp>
    </p:spTree>
    <p:extLst>
      <p:ext uri="{BB962C8B-B14F-4D97-AF65-F5344CB8AC3E}">
        <p14:creationId xmlns:p14="http://schemas.microsoft.com/office/powerpoint/2010/main" val="127306925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4.a Wat zijn verrekenprijzen?</a:t>
            </a:r>
            <a:endParaRPr lang="nl-NL" noProof="0" dirty="0">
              <a:solidFill>
                <a:srgbClr val="2D6C88"/>
              </a:solidFill>
            </a:endParaRPr>
          </a:p>
        </p:txBody>
      </p:sp>
      <p:sp>
        <p:nvSpPr>
          <p:cNvPr id="4" name="Tijdelijke aanduiding voor datum 3"/>
          <p:cNvSpPr>
            <a:spLocks noGrp="1"/>
          </p:cNvSpPr>
          <p:nvPr>
            <p:ph type="dt" sz="half" idx="2"/>
          </p:nvPr>
        </p:nvSpPr>
        <p:spPr>
          <a:xfrm>
            <a:off x="9288149" y="6307816"/>
            <a:ext cx="1143000" cy="365125"/>
          </a:xfrm>
        </p:spPr>
        <p:txBody>
          <a:bodyPr/>
          <a:lstStyle/>
          <a:p>
            <a:fld id="{CBE71A9B-9B06-F642-BD0C-0726A6000813}"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26</a:t>
            </a:fld>
            <a:endParaRPr lang="en-US" dirty="0"/>
          </a:p>
        </p:txBody>
      </p:sp>
      <p:sp>
        <p:nvSpPr>
          <p:cNvPr id="6" name="Line 23"/>
          <p:cNvSpPr>
            <a:spLocks noChangeShapeType="1"/>
          </p:cNvSpPr>
          <p:nvPr/>
        </p:nvSpPr>
        <p:spPr bwMode="auto">
          <a:xfrm>
            <a:off x="2947989" y="3743283"/>
            <a:ext cx="1192212" cy="0"/>
          </a:xfrm>
          <a:prstGeom prst="line">
            <a:avLst/>
          </a:prstGeom>
          <a:noFill/>
          <a:ln w="28575">
            <a:solidFill>
              <a:schemeClr val="tx1"/>
            </a:solidFill>
            <a:round/>
            <a:headEnd type="none" w="sm" len="sm"/>
            <a:tailEnd type="stealth" w="med" len="lg"/>
          </a:ln>
        </p:spPr>
        <p:txBody>
          <a:bodyPr/>
          <a:lstStyle/>
          <a:p>
            <a:endParaRPr lang="nl-BE"/>
          </a:p>
        </p:txBody>
      </p:sp>
      <p:sp>
        <p:nvSpPr>
          <p:cNvPr id="7" name="Rectangle 24"/>
          <p:cNvSpPr>
            <a:spLocks noChangeArrowheads="1"/>
          </p:cNvSpPr>
          <p:nvPr/>
        </p:nvSpPr>
        <p:spPr bwMode="auto">
          <a:xfrm>
            <a:off x="2630489" y="3244808"/>
            <a:ext cx="1822450" cy="479425"/>
          </a:xfrm>
          <a:prstGeom prst="rect">
            <a:avLst/>
          </a:prstGeom>
          <a:noFill/>
          <a:ln w="9525">
            <a:noFill/>
            <a:miter lim="800000"/>
            <a:headEnd/>
            <a:tailEnd/>
          </a:ln>
        </p:spPr>
        <p:txBody>
          <a:bodyPr lIns="82550" tIns="41275" rIns="82550" bIns="41275">
            <a:spAutoFit/>
          </a:bodyPr>
          <a:lstStyle/>
          <a:p>
            <a:pPr algn="ctr" defTabSz="739775" eaLnBrk="0" hangingPunct="0"/>
            <a:r>
              <a:rPr lang="en-US" sz="1300" b="1"/>
              <a:t>aankoop</a:t>
            </a:r>
          </a:p>
          <a:p>
            <a:pPr algn="ctr" defTabSz="739775" eaLnBrk="0" hangingPunct="0"/>
            <a:r>
              <a:rPr lang="en-US" sz="1300" b="1"/>
              <a:t>goederen</a:t>
            </a:r>
          </a:p>
        </p:txBody>
      </p:sp>
      <p:grpSp>
        <p:nvGrpSpPr>
          <p:cNvPr id="8" name="Group 25"/>
          <p:cNvGrpSpPr>
            <a:grpSpLocks/>
          </p:cNvGrpSpPr>
          <p:nvPr/>
        </p:nvGrpSpPr>
        <p:grpSpPr bwMode="auto">
          <a:xfrm>
            <a:off x="9223376" y="4067133"/>
            <a:ext cx="1300163" cy="1052512"/>
            <a:chOff x="5284" y="1980"/>
            <a:chExt cx="816" cy="759"/>
          </a:xfrm>
        </p:grpSpPr>
        <p:sp>
          <p:nvSpPr>
            <p:cNvPr id="9" name="Rectangle 26"/>
            <p:cNvSpPr>
              <a:spLocks noChangeArrowheads="1"/>
            </p:cNvSpPr>
            <p:nvPr/>
          </p:nvSpPr>
          <p:spPr bwMode="auto">
            <a:xfrm>
              <a:off x="5284" y="1980"/>
              <a:ext cx="816" cy="720"/>
            </a:xfrm>
            <a:prstGeom prst="rect">
              <a:avLst/>
            </a:prstGeom>
            <a:noFill/>
            <a:ln w="12700">
              <a:solidFill>
                <a:srgbClr val="FFFF99"/>
              </a:solidFill>
              <a:miter lim="800000"/>
              <a:headEnd/>
              <a:tailEnd/>
            </a:ln>
            <a:effectLst>
              <a:outerShdw dist="35921" dir="2700000" algn="ctr" rotWithShape="0">
                <a:srgbClr val="00002B"/>
              </a:outerShdw>
            </a:effectLst>
          </p:spPr>
          <p:txBody>
            <a:bodyPr wrap="none" anchor="ctr"/>
            <a:lstStyle/>
            <a:p>
              <a:pPr>
                <a:defRPr/>
              </a:pPr>
              <a:endParaRPr lang="nl-BE"/>
            </a:p>
          </p:txBody>
        </p:sp>
        <p:graphicFrame>
          <p:nvGraphicFramePr>
            <p:cNvPr id="10" name="Object 27"/>
            <p:cNvGraphicFramePr>
              <a:graphicFrameLocks/>
            </p:cNvGraphicFramePr>
            <p:nvPr/>
          </p:nvGraphicFramePr>
          <p:xfrm>
            <a:off x="5451" y="2014"/>
            <a:ext cx="453" cy="516"/>
          </p:xfrm>
          <a:graphic>
            <a:graphicData uri="http://schemas.openxmlformats.org/presentationml/2006/ole">
              <mc:AlternateContent xmlns:mc="http://schemas.openxmlformats.org/markup-compatibility/2006">
                <mc:Choice xmlns:v="urn:schemas-microsoft-com:vml" Requires="v">
                  <p:oleObj spid="_x0000_s4101" name="ClipArt" r:id="rId4" imgW="718920" imgH="819000" progId="">
                    <p:embed/>
                  </p:oleObj>
                </mc:Choice>
                <mc:Fallback>
                  <p:oleObj name="ClipArt" r:id="rId4" imgW="718920" imgH="819000" progId="">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51" y="2014"/>
                          <a:ext cx="453" cy="516"/>
                        </a:xfrm>
                        <a:prstGeom prst="rect">
                          <a:avLst/>
                        </a:prstGeom>
                        <a:solidFill>
                          <a:srgbClr val="CC99FF"/>
                        </a:solidFill>
                        <a:ln w="9525">
                          <a:solidFill>
                            <a:srgbClr val="FFFF99"/>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1" name="Rectangle 28"/>
            <p:cNvSpPr>
              <a:spLocks noChangeArrowheads="1"/>
            </p:cNvSpPr>
            <p:nvPr/>
          </p:nvSpPr>
          <p:spPr bwMode="auto">
            <a:xfrm>
              <a:off x="5287" y="2536"/>
              <a:ext cx="811" cy="203"/>
            </a:xfrm>
            <a:prstGeom prst="rect">
              <a:avLst/>
            </a:prstGeom>
            <a:noFill/>
            <a:ln w="9525">
              <a:noFill/>
              <a:miter lim="800000"/>
              <a:headEnd/>
              <a:tailEnd/>
            </a:ln>
          </p:spPr>
          <p:txBody>
            <a:bodyPr lIns="82550" tIns="41275" rIns="82550" bIns="41275">
              <a:spAutoFit/>
            </a:bodyPr>
            <a:lstStyle/>
            <a:p>
              <a:pPr algn="ctr" defTabSz="739775" eaLnBrk="0" hangingPunct="0"/>
              <a:r>
                <a:rPr lang="en-US" sz="1300" b="1">
                  <a:solidFill>
                    <a:srgbClr val="FFCC00"/>
                  </a:solidFill>
                </a:rPr>
                <a:t>Klanten</a:t>
              </a:r>
            </a:p>
          </p:txBody>
        </p:sp>
      </p:grpSp>
      <p:sp>
        <p:nvSpPr>
          <p:cNvPr id="12" name="Rectangle 29"/>
          <p:cNvSpPr>
            <a:spLocks noChangeArrowheads="1"/>
          </p:cNvSpPr>
          <p:nvPr/>
        </p:nvSpPr>
        <p:spPr bwMode="auto">
          <a:xfrm>
            <a:off x="1676401" y="3217820"/>
            <a:ext cx="1301750" cy="1152525"/>
          </a:xfrm>
          <a:prstGeom prst="rect">
            <a:avLst/>
          </a:prstGeom>
          <a:solidFill>
            <a:srgbClr val="FFFF99"/>
          </a:solidFill>
          <a:ln w="12700">
            <a:solidFill>
              <a:srgbClr val="868686"/>
            </a:solidFill>
            <a:miter lim="800000"/>
            <a:headEnd/>
            <a:tailEnd/>
          </a:ln>
          <a:effectLst>
            <a:outerShdw dist="35921" dir="2700000" algn="ctr" rotWithShape="0">
              <a:srgbClr val="00002B"/>
            </a:outerShdw>
          </a:effectLst>
        </p:spPr>
        <p:txBody>
          <a:bodyPr wrap="none" anchor="ctr"/>
          <a:lstStyle/>
          <a:p>
            <a:pPr>
              <a:defRPr/>
            </a:pPr>
            <a:endParaRPr lang="nl-BE"/>
          </a:p>
        </p:txBody>
      </p:sp>
      <p:graphicFrame>
        <p:nvGraphicFramePr>
          <p:cNvPr id="13" name="Object 30"/>
          <p:cNvGraphicFramePr>
            <a:graphicFrameLocks/>
          </p:cNvGraphicFramePr>
          <p:nvPr>
            <p:extLst/>
          </p:nvPr>
        </p:nvGraphicFramePr>
        <p:xfrm>
          <a:off x="1920876" y="3397208"/>
          <a:ext cx="844550" cy="442912"/>
        </p:xfrm>
        <a:graphic>
          <a:graphicData uri="http://schemas.openxmlformats.org/presentationml/2006/ole">
            <mc:AlternateContent xmlns:mc="http://schemas.openxmlformats.org/markup-compatibility/2006">
              <mc:Choice xmlns:v="urn:schemas-microsoft-com:vml" Requires="v">
                <p:oleObj spid="_x0000_s4102" name="Microsoft ClipArt Gallery" r:id="rId6" imgW="841320" imgH="506160" progId="">
                  <p:embed/>
                </p:oleObj>
              </mc:Choice>
              <mc:Fallback>
                <p:oleObj name="Microsoft ClipArt Gallery" r:id="rId6" imgW="841320" imgH="506160" progId="">
                  <p:embed/>
                  <p:pic>
                    <p:nvPicPr>
                      <p:cNvPr id="0" name=""/>
                      <p:cNvPicPr>
                        <a:picLocks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20876" y="3397208"/>
                        <a:ext cx="844550" cy="442912"/>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14" name="Rectangle 31"/>
          <p:cNvSpPr>
            <a:spLocks noChangeArrowheads="1"/>
          </p:cNvSpPr>
          <p:nvPr/>
        </p:nvSpPr>
        <p:spPr bwMode="auto">
          <a:xfrm>
            <a:off x="1733551" y="3868695"/>
            <a:ext cx="1219200" cy="284163"/>
          </a:xfrm>
          <a:prstGeom prst="rect">
            <a:avLst/>
          </a:prstGeom>
          <a:solidFill>
            <a:srgbClr val="FFFF99"/>
          </a:solidFill>
          <a:ln w="9525">
            <a:noFill/>
            <a:miter lim="800000"/>
            <a:headEnd/>
            <a:tailEnd/>
          </a:ln>
        </p:spPr>
        <p:txBody>
          <a:bodyPr lIns="82550" tIns="41275" rIns="82550" bIns="41275">
            <a:spAutoFit/>
          </a:bodyPr>
          <a:lstStyle/>
          <a:p>
            <a:pPr algn="ctr" defTabSz="739775" eaLnBrk="0" hangingPunct="0"/>
            <a:r>
              <a:rPr lang="en-US" sz="1300" b="1">
                <a:solidFill>
                  <a:srgbClr val="000000"/>
                </a:solidFill>
              </a:rPr>
              <a:t>Fabrikant</a:t>
            </a:r>
          </a:p>
        </p:txBody>
      </p:sp>
      <p:grpSp>
        <p:nvGrpSpPr>
          <p:cNvPr id="15" name="Group 32"/>
          <p:cNvGrpSpPr>
            <a:grpSpLocks/>
          </p:cNvGrpSpPr>
          <p:nvPr/>
        </p:nvGrpSpPr>
        <p:grpSpPr bwMode="auto">
          <a:xfrm>
            <a:off x="4241801" y="1273133"/>
            <a:ext cx="1892300" cy="869950"/>
            <a:chOff x="2976" y="3004"/>
            <a:chExt cx="990" cy="548"/>
          </a:xfrm>
        </p:grpSpPr>
        <p:sp>
          <p:nvSpPr>
            <p:cNvPr id="16" name="Rectangle 33"/>
            <p:cNvSpPr>
              <a:spLocks noChangeArrowheads="1"/>
            </p:cNvSpPr>
            <p:nvPr/>
          </p:nvSpPr>
          <p:spPr bwMode="auto">
            <a:xfrm>
              <a:off x="3063" y="3004"/>
              <a:ext cx="777" cy="548"/>
            </a:xfrm>
            <a:prstGeom prst="rect">
              <a:avLst/>
            </a:prstGeom>
            <a:solidFill>
              <a:srgbClr val="C0C0C0"/>
            </a:solidFill>
            <a:ln w="12700">
              <a:solidFill>
                <a:srgbClr val="868686"/>
              </a:solidFill>
              <a:miter lim="800000"/>
              <a:headEnd/>
              <a:tailEnd/>
            </a:ln>
            <a:effectLst>
              <a:outerShdw dist="35921" dir="2700000" algn="ctr" rotWithShape="0">
                <a:srgbClr val="00002B"/>
              </a:outerShdw>
            </a:effectLst>
          </p:spPr>
          <p:txBody>
            <a:bodyPr wrap="none" anchor="ctr"/>
            <a:lstStyle/>
            <a:p>
              <a:pPr>
                <a:defRPr/>
              </a:pPr>
              <a:endParaRPr lang="nl-BE"/>
            </a:p>
          </p:txBody>
        </p:sp>
        <p:pic>
          <p:nvPicPr>
            <p:cNvPr id="17" name="Picture 34"/>
            <p:cNvPicPr>
              <a:picLocks noChangeArrowheads="1"/>
            </p:cNvPicPr>
            <p:nvPr/>
          </p:nvPicPr>
          <p:blipFill>
            <a:blip r:embed="rId8" cstate="print"/>
            <a:srcRect/>
            <a:stretch>
              <a:fillRect/>
            </a:stretch>
          </p:blipFill>
          <p:spPr bwMode="auto">
            <a:xfrm>
              <a:off x="3264" y="3072"/>
              <a:ext cx="409" cy="211"/>
            </a:xfrm>
            <a:prstGeom prst="rect">
              <a:avLst/>
            </a:prstGeom>
            <a:noFill/>
            <a:ln w="9525">
              <a:noFill/>
              <a:miter lim="800000"/>
              <a:headEnd/>
              <a:tailEnd/>
            </a:ln>
          </p:spPr>
        </p:pic>
        <p:sp>
          <p:nvSpPr>
            <p:cNvPr id="18" name="Rectangle 35"/>
            <p:cNvSpPr>
              <a:spLocks noChangeArrowheads="1"/>
            </p:cNvSpPr>
            <p:nvPr/>
          </p:nvSpPr>
          <p:spPr bwMode="auto">
            <a:xfrm>
              <a:off x="2976" y="3288"/>
              <a:ext cx="990" cy="248"/>
            </a:xfrm>
            <a:prstGeom prst="rect">
              <a:avLst/>
            </a:prstGeom>
            <a:noFill/>
            <a:ln w="9525">
              <a:noFill/>
              <a:miter lim="800000"/>
              <a:headEnd/>
              <a:tailEnd/>
            </a:ln>
          </p:spPr>
          <p:txBody>
            <a:bodyPr lIns="82550" tIns="41275" rIns="82550" bIns="41275">
              <a:spAutoFit/>
            </a:bodyPr>
            <a:lstStyle/>
            <a:p>
              <a:pPr algn="ctr" defTabSz="739775" eaLnBrk="0" hangingPunct="0">
                <a:lnSpc>
                  <a:spcPct val="85000"/>
                </a:lnSpc>
              </a:pPr>
              <a:r>
                <a:rPr lang="en-US" sz="1200" b="1">
                  <a:solidFill>
                    <a:srgbClr val="000000"/>
                  </a:solidFill>
                </a:rPr>
                <a:t>R&amp;D</a:t>
              </a:r>
            </a:p>
            <a:p>
              <a:pPr algn="ctr" defTabSz="739775" eaLnBrk="0" hangingPunct="0">
                <a:lnSpc>
                  <a:spcPct val="85000"/>
                </a:lnSpc>
              </a:pPr>
              <a:r>
                <a:rPr lang="en-US" sz="1200" b="1">
                  <a:solidFill>
                    <a:srgbClr val="000000"/>
                  </a:solidFill>
                </a:rPr>
                <a:t>center</a:t>
              </a:r>
            </a:p>
          </p:txBody>
        </p:sp>
      </p:grpSp>
      <p:sp>
        <p:nvSpPr>
          <p:cNvPr id="19" name="Rectangle 36"/>
          <p:cNvSpPr>
            <a:spLocks noChangeArrowheads="1"/>
          </p:cNvSpPr>
          <p:nvPr/>
        </p:nvSpPr>
        <p:spPr bwMode="auto">
          <a:xfrm>
            <a:off x="4194176" y="2255795"/>
            <a:ext cx="1143000" cy="479425"/>
          </a:xfrm>
          <a:prstGeom prst="rect">
            <a:avLst/>
          </a:prstGeom>
          <a:noFill/>
          <a:ln w="9525">
            <a:noFill/>
            <a:miter lim="800000"/>
            <a:headEnd/>
            <a:tailEnd/>
          </a:ln>
        </p:spPr>
        <p:txBody>
          <a:bodyPr lIns="82550" tIns="41275" rIns="82550" bIns="41275">
            <a:spAutoFit/>
          </a:bodyPr>
          <a:lstStyle/>
          <a:p>
            <a:pPr algn="ctr" defTabSz="739775" eaLnBrk="0" hangingPunct="0"/>
            <a:r>
              <a:rPr lang="en-US" sz="1300" b="1"/>
              <a:t>R&amp;D</a:t>
            </a:r>
          </a:p>
          <a:p>
            <a:pPr algn="ctr" defTabSz="739775" eaLnBrk="0" hangingPunct="0"/>
            <a:r>
              <a:rPr lang="en-US" sz="1300" b="1"/>
              <a:t>diensten</a:t>
            </a:r>
            <a:r>
              <a:rPr lang="en-US" sz="1300"/>
              <a:t> </a:t>
            </a:r>
          </a:p>
        </p:txBody>
      </p:sp>
      <p:sp>
        <p:nvSpPr>
          <p:cNvPr id="20" name="Line 37"/>
          <p:cNvSpPr>
            <a:spLocks noChangeShapeType="1"/>
          </p:cNvSpPr>
          <p:nvPr/>
        </p:nvSpPr>
        <p:spPr bwMode="auto">
          <a:xfrm>
            <a:off x="5197476" y="2214520"/>
            <a:ext cx="0" cy="806450"/>
          </a:xfrm>
          <a:prstGeom prst="line">
            <a:avLst/>
          </a:prstGeom>
          <a:noFill/>
          <a:ln w="28575">
            <a:solidFill>
              <a:schemeClr val="tx1"/>
            </a:solidFill>
            <a:round/>
            <a:headEnd/>
            <a:tailEnd type="triangle" w="med" len="med"/>
          </a:ln>
        </p:spPr>
        <p:txBody>
          <a:bodyPr/>
          <a:lstStyle/>
          <a:p>
            <a:endParaRPr lang="nl-BE"/>
          </a:p>
        </p:txBody>
      </p:sp>
      <p:grpSp>
        <p:nvGrpSpPr>
          <p:cNvPr id="21" name="Group 38"/>
          <p:cNvGrpSpPr>
            <a:grpSpLocks/>
          </p:cNvGrpSpPr>
          <p:nvPr/>
        </p:nvGrpSpPr>
        <p:grpSpPr bwMode="auto">
          <a:xfrm>
            <a:off x="4140201" y="3190833"/>
            <a:ext cx="1943100" cy="1066800"/>
            <a:chOff x="2400" y="1776"/>
            <a:chExt cx="1016" cy="672"/>
          </a:xfrm>
        </p:grpSpPr>
        <p:sp>
          <p:nvSpPr>
            <p:cNvPr id="22" name="Rectangle 39"/>
            <p:cNvSpPr>
              <a:spLocks noChangeArrowheads="1"/>
            </p:cNvSpPr>
            <p:nvPr/>
          </p:nvSpPr>
          <p:spPr bwMode="auto">
            <a:xfrm>
              <a:off x="2400" y="1776"/>
              <a:ext cx="1016" cy="672"/>
            </a:xfrm>
            <a:prstGeom prst="rect">
              <a:avLst/>
            </a:prstGeom>
            <a:solidFill>
              <a:srgbClr val="808080"/>
            </a:solidFill>
            <a:ln w="12700">
              <a:solidFill>
                <a:srgbClr val="868686"/>
              </a:solidFill>
              <a:miter lim="800000"/>
              <a:headEnd/>
              <a:tailEnd/>
            </a:ln>
            <a:effectLst>
              <a:outerShdw dist="35921" dir="2700000" algn="ctr" rotWithShape="0">
                <a:srgbClr val="00002B"/>
              </a:outerShdw>
            </a:effectLst>
          </p:spPr>
          <p:txBody>
            <a:bodyPr wrap="none" anchor="ctr"/>
            <a:lstStyle/>
            <a:p>
              <a:pPr>
                <a:defRPr/>
              </a:pPr>
              <a:endParaRPr lang="nl-BE"/>
            </a:p>
          </p:txBody>
        </p:sp>
        <p:grpSp>
          <p:nvGrpSpPr>
            <p:cNvPr id="23" name="Group 40"/>
            <p:cNvGrpSpPr>
              <a:grpSpLocks/>
            </p:cNvGrpSpPr>
            <p:nvPr/>
          </p:nvGrpSpPr>
          <p:grpSpPr bwMode="auto">
            <a:xfrm>
              <a:off x="2448" y="1824"/>
              <a:ext cx="960" cy="480"/>
              <a:chOff x="2448" y="1824"/>
              <a:chExt cx="960" cy="480"/>
            </a:xfrm>
          </p:grpSpPr>
          <p:sp>
            <p:nvSpPr>
              <p:cNvPr id="24" name="Text Box 41"/>
              <p:cNvSpPr txBox="1">
                <a:spLocks noChangeArrowheads="1"/>
              </p:cNvSpPr>
              <p:nvPr/>
            </p:nvSpPr>
            <p:spPr bwMode="auto">
              <a:xfrm>
                <a:off x="2448" y="2112"/>
                <a:ext cx="960" cy="192"/>
              </a:xfrm>
              <a:prstGeom prst="rect">
                <a:avLst/>
              </a:prstGeom>
              <a:solidFill>
                <a:srgbClr val="808080"/>
              </a:solidFill>
              <a:ln w="12700">
                <a:noFill/>
                <a:miter lim="800000"/>
                <a:headEnd type="none" w="sm" len="sm"/>
                <a:tailEnd type="none" w="sm" len="sm"/>
              </a:ln>
            </p:spPr>
            <p:txBody>
              <a:bodyPr>
                <a:spAutoFit/>
              </a:bodyPr>
              <a:lstStyle/>
              <a:p>
                <a:pPr algn="ctr" eaLnBrk="0" hangingPunct="0"/>
                <a:r>
                  <a:rPr lang="en-US" sz="1400" b="1">
                    <a:solidFill>
                      <a:srgbClr val="000000"/>
                    </a:solidFill>
                  </a:rPr>
                  <a:t>Hoofdkwartier</a:t>
                </a:r>
              </a:p>
            </p:txBody>
          </p:sp>
          <p:pic>
            <p:nvPicPr>
              <p:cNvPr id="25" name="Picture 42"/>
              <p:cNvPicPr>
                <a:picLocks noChangeArrowheads="1"/>
              </p:cNvPicPr>
              <p:nvPr/>
            </p:nvPicPr>
            <p:blipFill>
              <a:blip r:embed="rId9" cstate="print"/>
              <a:srcRect/>
              <a:stretch>
                <a:fillRect/>
              </a:stretch>
            </p:blipFill>
            <p:spPr bwMode="auto">
              <a:xfrm>
                <a:off x="2608" y="1824"/>
                <a:ext cx="608" cy="343"/>
              </a:xfrm>
              <a:prstGeom prst="rect">
                <a:avLst/>
              </a:prstGeom>
              <a:solidFill>
                <a:schemeClr val="accent2"/>
              </a:solidFill>
              <a:ln w="9525">
                <a:noFill/>
                <a:miter lim="800000"/>
                <a:headEnd/>
                <a:tailEnd/>
              </a:ln>
            </p:spPr>
          </p:pic>
        </p:grpSp>
      </p:grpSp>
      <p:sp>
        <p:nvSpPr>
          <p:cNvPr id="26" name="Rectangle 43"/>
          <p:cNvSpPr>
            <a:spLocks noChangeArrowheads="1"/>
          </p:cNvSpPr>
          <p:nvPr/>
        </p:nvSpPr>
        <p:spPr bwMode="auto">
          <a:xfrm>
            <a:off x="7089776" y="3205120"/>
            <a:ext cx="1374775" cy="754063"/>
          </a:xfrm>
          <a:prstGeom prst="rect">
            <a:avLst/>
          </a:prstGeom>
          <a:solidFill>
            <a:srgbClr val="C0C0C0"/>
          </a:solidFill>
          <a:ln w="12700">
            <a:solidFill>
              <a:srgbClr val="868686"/>
            </a:solidFill>
            <a:miter lim="800000"/>
            <a:headEnd/>
            <a:tailEnd/>
          </a:ln>
          <a:effectLst>
            <a:outerShdw dist="35921" dir="2700000" algn="ctr" rotWithShape="0">
              <a:srgbClr val="00002B"/>
            </a:outerShdw>
          </a:effectLst>
        </p:spPr>
        <p:txBody>
          <a:bodyPr wrap="none" anchor="ctr"/>
          <a:lstStyle/>
          <a:p>
            <a:pPr>
              <a:defRPr/>
            </a:pPr>
            <a:endParaRPr lang="nl-BE"/>
          </a:p>
        </p:txBody>
      </p:sp>
      <p:sp>
        <p:nvSpPr>
          <p:cNvPr id="27" name="Rectangle 44"/>
          <p:cNvSpPr>
            <a:spLocks noChangeArrowheads="1"/>
          </p:cNvSpPr>
          <p:nvPr/>
        </p:nvSpPr>
        <p:spPr bwMode="auto">
          <a:xfrm>
            <a:off x="7181851" y="3281320"/>
            <a:ext cx="1374775" cy="754063"/>
          </a:xfrm>
          <a:prstGeom prst="rect">
            <a:avLst/>
          </a:prstGeom>
          <a:solidFill>
            <a:srgbClr val="C0C0C0"/>
          </a:solidFill>
          <a:ln w="12700">
            <a:solidFill>
              <a:srgbClr val="868686"/>
            </a:solidFill>
            <a:miter lim="800000"/>
            <a:headEnd/>
            <a:tailEnd/>
          </a:ln>
          <a:effectLst>
            <a:outerShdw dist="35921" dir="2700000" algn="ctr" rotWithShape="0">
              <a:srgbClr val="00002B"/>
            </a:outerShdw>
          </a:effectLst>
        </p:spPr>
        <p:txBody>
          <a:bodyPr wrap="none" anchor="ctr"/>
          <a:lstStyle/>
          <a:p>
            <a:pPr>
              <a:defRPr/>
            </a:pPr>
            <a:endParaRPr lang="nl-BE"/>
          </a:p>
        </p:txBody>
      </p:sp>
      <p:sp>
        <p:nvSpPr>
          <p:cNvPr id="28" name="Rectangle 45"/>
          <p:cNvSpPr>
            <a:spLocks noChangeArrowheads="1"/>
          </p:cNvSpPr>
          <p:nvPr/>
        </p:nvSpPr>
        <p:spPr bwMode="auto">
          <a:xfrm>
            <a:off x="7259639" y="3357520"/>
            <a:ext cx="1404937" cy="754063"/>
          </a:xfrm>
          <a:prstGeom prst="rect">
            <a:avLst/>
          </a:prstGeom>
          <a:solidFill>
            <a:srgbClr val="C0C0C0"/>
          </a:solidFill>
          <a:ln w="12700">
            <a:solidFill>
              <a:srgbClr val="868686"/>
            </a:solidFill>
            <a:miter lim="800000"/>
            <a:headEnd/>
            <a:tailEnd/>
          </a:ln>
          <a:effectLst>
            <a:outerShdw dist="35921" dir="2700000" algn="ctr" rotWithShape="0">
              <a:srgbClr val="00002B"/>
            </a:outerShdw>
          </a:effectLst>
        </p:spPr>
        <p:txBody>
          <a:bodyPr wrap="none" anchor="ctr"/>
          <a:lstStyle/>
          <a:p>
            <a:pPr>
              <a:defRPr/>
            </a:pPr>
            <a:endParaRPr lang="nl-BE"/>
          </a:p>
        </p:txBody>
      </p:sp>
      <p:graphicFrame>
        <p:nvGraphicFramePr>
          <p:cNvPr id="29" name="Object 46"/>
          <p:cNvGraphicFramePr>
            <a:graphicFrameLocks/>
          </p:cNvGraphicFramePr>
          <p:nvPr>
            <p:extLst/>
          </p:nvPr>
        </p:nvGraphicFramePr>
        <p:xfrm>
          <a:off x="7485064" y="3386095"/>
          <a:ext cx="857250" cy="404813"/>
        </p:xfrm>
        <a:graphic>
          <a:graphicData uri="http://schemas.openxmlformats.org/presentationml/2006/ole">
            <mc:AlternateContent xmlns:mc="http://schemas.openxmlformats.org/markup-compatibility/2006">
              <mc:Choice xmlns:v="urn:schemas-microsoft-com:vml" Requires="v">
                <p:oleObj spid="_x0000_s4103" name="ClipArt" r:id="rId10" imgW="855360" imgH="463320" progId="">
                  <p:embed/>
                </p:oleObj>
              </mc:Choice>
              <mc:Fallback>
                <p:oleObj name="ClipArt" r:id="rId10" imgW="855360" imgH="463320" progId="">
                  <p:embed/>
                  <p:pic>
                    <p:nvPicPr>
                      <p:cNvPr id="0" name=""/>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485064" y="3386095"/>
                        <a:ext cx="857250" cy="404813"/>
                      </a:xfrm>
                      <a:prstGeom prst="rect">
                        <a:avLst/>
                      </a:prstGeom>
                      <a:solidFill>
                        <a:srgbClr val="FF505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0" name="Rectangle 47"/>
          <p:cNvSpPr>
            <a:spLocks noChangeArrowheads="1"/>
          </p:cNvSpPr>
          <p:nvPr/>
        </p:nvSpPr>
        <p:spPr bwMode="auto">
          <a:xfrm>
            <a:off x="7283451" y="3819483"/>
            <a:ext cx="1395413" cy="479425"/>
          </a:xfrm>
          <a:prstGeom prst="rect">
            <a:avLst/>
          </a:prstGeom>
          <a:solidFill>
            <a:srgbClr val="C0C0C0"/>
          </a:solidFill>
          <a:ln w="9525">
            <a:noFill/>
            <a:miter lim="800000"/>
            <a:headEnd/>
            <a:tailEnd/>
          </a:ln>
        </p:spPr>
        <p:txBody>
          <a:bodyPr lIns="46800" tIns="41275" rIns="46800" bIns="41275">
            <a:spAutoFit/>
          </a:bodyPr>
          <a:lstStyle/>
          <a:p>
            <a:pPr algn="ctr" defTabSz="739775" eaLnBrk="0" hangingPunct="0"/>
            <a:r>
              <a:rPr lang="en-US" sz="1300" b="1">
                <a:solidFill>
                  <a:srgbClr val="000000"/>
                </a:solidFill>
              </a:rPr>
              <a:t>Distributeur (EU)</a:t>
            </a:r>
          </a:p>
        </p:txBody>
      </p:sp>
      <p:sp>
        <p:nvSpPr>
          <p:cNvPr id="31" name="Line 48"/>
          <p:cNvSpPr>
            <a:spLocks noChangeShapeType="1"/>
          </p:cNvSpPr>
          <p:nvPr/>
        </p:nvSpPr>
        <p:spPr bwMode="auto">
          <a:xfrm>
            <a:off x="6159501" y="3667083"/>
            <a:ext cx="839788" cy="0"/>
          </a:xfrm>
          <a:prstGeom prst="line">
            <a:avLst/>
          </a:prstGeom>
          <a:noFill/>
          <a:ln w="28575">
            <a:solidFill>
              <a:schemeClr val="tx1"/>
            </a:solidFill>
            <a:round/>
            <a:headEnd type="none" w="sm" len="sm"/>
            <a:tailEnd type="triangle" w="med" len="med"/>
          </a:ln>
        </p:spPr>
        <p:txBody>
          <a:bodyPr/>
          <a:lstStyle/>
          <a:p>
            <a:endParaRPr lang="nl-BE"/>
          </a:p>
        </p:txBody>
      </p:sp>
      <p:sp>
        <p:nvSpPr>
          <p:cNvPr id="32" name="Line 49"/>
          <p:cNvSpPr>
            <a:spLocks noChangeShapeType="1"/>
          </p:cNvSpPr>
          <p:nvPr/>
        </p:nvSpPr>
        <p:spPr bwMode="auto">
          <a:xfrm>
            <a:off x="8705851" y="3728995"/>
            <a:ext cx="417513" cy="806450"/>
          </a:xfrm>
          <a:prstGeom prst="line">
            <a:avLst/>
          </a:prstGeom>
          <a:noFill/>
          <a:ln w="28575">
            <a:solidFill>
              <a:schemeClr val="tx1"/>
            </a:solidFill>
            <a:round/>
            <a:headEnd type="none" w="sm" len="sm"/>
            <a:tailEnd type="triangle" w="med" len="med"/>
          </a:ln>
        </p:spPr>
        <p:txBody>
          <a:bodyPr/>
          <a:lstStyle/>
          <a:p>
            <a:endParaRPr lang="nl-BE"/>
          </a:p>
        </p:txBody>
      </p:sp>
      <p:sp>
        <p:nvSpPr>
          <p:cNvPr id="33" name="Rectangle 50"/>
          <p:cNvSpPr>
            <a:spLocks noChangeArrowheads="1"/>
          </p:cNvSpPr>
          <p:nvPr/>
        </p:nvSpPr>
        <p:spPr bwMode="auto">
          <a:xfrm>
            <a:off x="7216776" y="4719595"/>
            <a:ext cx="1404938" cy="1163638"/>
          </a:xfrm>
          <a:prstGeom prst="rect">
            <a:avLst/>
          </a:prstGeom>
          <a:solidFill>
            <a:srgbClr val="FFFF00"/>
          </a:solidFill>
          <a:ln w="12700">
            <a:solidFill>
              <a:srgbClr val="868686"/>
            </a:solidFill>
            <a:miter lim="800000"/>
            <a:headEnd/>
            <a:tailEnd/>
          </a:ln>
          <a:effectLst>
            <a:outerShdw dist="35921" dir="2700000" algn="ctr" rotWithShape="0">
              <a:srgbClr val="00002B"/>
            </a:outerShdw>
          </a:effectLst>
        </p:spPr>
        <p:txBody>
          <a:bodyPr wrap="none" anchor="ctr"/>
          <a:lstStyle/>
          <a:p>
            <a:pPr>
              <a:defRPr/>
            </a:pPr>
            <a:endParaRPr lang="nl-BE"/>
          </a:p>
        </p:txBody>
      </p:sp>
      <p:graphicFrame>
        <p:nvGraphicFramePr>
          <p:cNvPr id="34" name="Object 51"/>
          <p:cNvGraphicFramePr>
            <a:graphicFrameLocks/>
          </p:cNvGraphicFramePr>
          <p:nvPr>
            <p:extLst/>
          </p:nvPr>
        </p:nvGraphicFramePr>
        <p:xfrm>
          <a:off x="7427914" y="4748170"/>
          <a:ext cx="857250" cy="404813"/>
        </p:xfrm>
        <a:graphic>
          <a:graphicData uri="http://schemas.openxmlformats.org/presentationml/2006/ole">
            <mc:AlternateContent xmlns:mc="http://schemas.openxmlformats.org/markup-compatibility/2006">
              <mc:Choice xmlns:v="urn:schemas-microsoft-com:vml" Requires="v">
                <p:oleObj spid="_x0000_s4104" name="ClipArt" r:id="rId12" imgW="855360" imgH="463320" progId="">
                  <p:embed/>
                </p:oleObj>
              </mc:Choice>
              <mc:Fallback>
                <p:oleObj name="ClipArt" r:id="rId12" imgW="855360" imgH="463320" progId="">
                  <p:embed/>
                  <p:pic>
                    <p:nvPicPr>
                      <p:cNvPr id="0" name=""/>
                      <p:cNvPicPr>
                        <a:picLocks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427914" y="4748170"/>
                        <a:ext cx="857250" cy="404813"/>
                      </a:xfrm>
                      <a:prstGeom prst="rect">
                        <a:avLst/>
                      </a:prstGeom>
                      <a:solidFill>
                        <a:srgbClr val="FF505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35" name="Rectangle 52"/>
          <p:cNvSpPr>
            <a:spLocks noChangeArrowheads="1"/>
          </p:cNvSpPr>
          <p:nvPr/>
        </p:nvSpPr>
        <p:spPr bwMode="auto">
          <a:xfrm>
            <a:off x="7307264" y="5181558"/>
            <a:ext cx="1192212" cy="677862"/>
          </a:xfrm>
          <a:prstGeom prst="rect">
            <a:avLst/>
          </a:prstGeom>
          <a:solidFill>
            <a:srgbClr val="FFFF00"/>
          </a:solidFill>
          <a:ln w="9525">
            <a:noFill/>
            <a:miter lim="800000"/>
            <a:headEnd/>
            <a:tailEnd/>
          </a:ln>
        </p:spPr>
        <p:txBody>
          <a:bodyPr lIns="46800" tIns="41275" rIns="46800" bIns="41275">
            <a:spAutoFit/>
          </a:bodyPr>
          <a:lstStyle/>
          <a:p>
            <a:pPr algn="ctr" defTabSz="739775" eaLnBrk="0" hangingPunct="0"/>
            <a:r>
              <a:rPr lang="en-US" sz="1300" b="1">
                <a:solidFill>
                  <a:srgbClr val="000000"/>
                </a:solidFill>
              </a:rPr>
              <a:t>Distributeur (Onafh.) - Asia</a:t>
            </a:r>
          </a:p>
        </p:txBody>
      </p:sp>
      <p:sp>
        <p:nvSpPr>
          <p:cNvPr id="36" name="Line 53"/>
          <p:cNvSpPr>
            <a:spLocks noChangeShapeType="1"/>
          </p:cNvSpPr>
          <p:nvPr/>
        </p:nvSpPr>
        <p:spPr bwMode="auto">
          <a:xfrm>
            <a:off x="6189664" y="3748045"/>
            <a:ext cx="982662" cy="1638300"/>
          </a:xfrm>
          <a:prstGeom prst="line">
            <a:avLst/>
          </a:prstGeom>
          <a:noFill/>
          <a:ln w="28575">
            <a:solidFill>
              <a:schemeClr val="tx1"/>
            </a:solidFill>
            <a:round/>
            <a:headEnd type="none" w="sm" len="sm"/>
            <a:tailEnd type="triangle" w="sm" len="sm"/>
          </a:ln>
        </p:spPr>
        <p:txBody>
          <a:bodyPr/>
          <a:lstStyle/>
          <a:p>
            <a:endParaRPr lang="nl-BE"/>
          </a:p>
        </p:txBody>
      </p:sp>
      <p:sp>
        <p:nvSpPr>
          <p:cNvPr id="37" name="Rectangle 54"/>
          <p:cNvSpPr>
            <a:spLocks noChangeArrowheads="1"/>
          </p:cNvSpPr>
          <p:nvPr/>
        </p:nvSpPr>
        <p:spPr bwMode="auto">
          <a:xfrm>
            <a:off x="5711826" y="3200358"/>
            <a:ext cx="1822450" cy="479425"/>
          </a:xfrm>
          <a:prstGeom prst="rect">
            <a:avLst/>
          </a:prstGeom>
          <a:noFill/>
          <a:ln w="9525">
            <a:noFill/>
            <a:miter lim="800000"/>
            <a:headEnd/>
            <a:tailEnd/>
          </a:ln>
        </p:spPr>
        <p:txBody>
          <a:bodyPr lIns="82550" tIns="41275" rIns="82550" bIns="41275">
            <a:spAutoFit/>
          </a:bodyPr>
          <a:lstStyle/>
          <a:p>
            <a:pPr algn="ctr" defTabSz="739775" eaLnBrk="0" hangingPunct="0"/>
            <a:r>
              <a:rPr lang="en-US" sz="1300" b="1"/>
              <a:t>verkoop</a:t>
            </a:r>
          </a:p>
          <a:p>
            <a:pPr algn="ctr" defTabSz="739775" eaLnBrk="0" hangingPunct="0"/>
            <a:r>
              <a:rPr lang="en-US" sz="1300" b="1"/>
              <a:t>goederen</a:t>
            </a:r>
          </a:p>
        </p:txBody>
      </p:sp>
      <p:sp>
        <p:nvSpPr>
          <p:cNvPr id="38" name="Rectangle 55"/>
          <p:cNvSpPr>
            <a:spLocks noChangeArrowheads="1"/>
          </p:cNvSpPr>
          <p:nvPr/>
        </p:nvSpPr>
        <p:spPr bwMode="auto">
          <a:xfrm>
            <a:off x="8096251" y="3790908"/>
            <a:ext cx="1822450" cy="280987"/>
          </a:xfrm>
          <a:prstGeom prst="rect">
            <a:avLst/>
          </a:prstGeom>
          <a:noFill/>
          <a:ln w="9525">
            <a:noFill/>
            <a:miter lim="800000"/>
            <a:headEnd/>
            <a:tailEnd/>
          </a:ln>
        </p:spPr>
        <p:txBody>
          <a:bodyPr lIns="82550" tIns="41275" rIns="82550" bIns="41275">
            <a:spAutoFit/>
          </a:bodyPr>
          <a:lstStyle/>
          <a:p>
            <a:pPr algn="ctr" defTabSz="739775" eaLnBrk="0" hangingPunct="0"/>
            <a:r>
              <a:rPr lang="en-US" sz="1300" b="1"/>
              <a:t>VK</a:t>
            </a:r>
          </a:p>
        </p:txBody>
      </p:sp>
      <p:sp>
        <p:nvSpPr>
          <p:cNvPr id="39" name="Rectangle 56"/>
          <p:cNvSpPr>
            <a:spLocks noChangeArrowheads="1"/>
          </p:cNvSpPr>
          <p:nvPr/>
        </p:nvSpPr>
        <p:spPr bwMode="auto">
          <a:xfrm>
            <a:off x="5408614" y="4494170"/>
            <a:ext cx="1822450" cy="479425"/>
          </a:xfrm>
          <a:prstGeom prst="rect">
            <a:avLst/>
          </a:prstGeom>
          <a:noFill/>
          <a:ln w="9525">
            <a:noFill/>
            <a:miter lim="800000"/>
            <a:headEnd/>
            <a:tailEnd/>
          </a:ln>
        </p:spPr>
        <p:txBody>
          <a:bodyPr lIns="82550" tIns="41275" rIns="82550" bIns="41275">
            <a:spAutoFit/>
          </a:bodyPr>
          <a:lstStyle/>
          <a:p>
            <a:pPr algn="ctr" defTabSz="739775" eaLnBrk="0" hangingPunct="0"/>
            <a:r>
              <a:rPr lang="en-US" sz="1300" b="1"/>
              <a:t>verkoop</a:t>
            </a:r>
          </a:p>
          <a:p>
            <a:pPr algn="ctr" defTabSz="739775" eaLnBrk="0" hangingPunct="0"/>
            <a:r>
              <a:rPr lang="en-US" sz="1300" b="1"/>
              <a:t>goederen</a:t>
            </a:r>
          </a:p>
        </p:txBody>
      </p:sp>
      <p:sp>
        <p:nvSpPr>
          <p:cNvPr id="40" name="Line 57"/>
          <p:cNvSpPr>
            <a:spLocks noChangeShapeType="1"/>
          </p:cNvSpPr>
          <p:nvPr/>
        </p:nvSpPr>
        <p:spPr bwMode="auto">
          <a:xfrm flipV="1">
            <a:off x="8731251" y="4627520"/>
            <a:ext cx="417513" cy="804863"/>
          </a:xfrm>
          <a:prstGeom prst="line">
            <a:avLst/>
          </a:prstGeom>
          <a:noFill/>
          <a:ln w="28575">
            <a:solidFill>
              <a:schemeClr val="tx1"/>
            </a:solidFill>
            <a:round/>
            <a:headEnd type="none" w="sm" len="sm"/>
            <a:tailEnd type="triangle" w="med" len="med"/>
          </a:ln>
        </p:spPr>
        <p:txBody>
          <a:bodyPr/>
          <a:lstStyle/>
          <a:p>
            <a:endParaRPr lang="nl-BE"/>
          </a:p>
        </p:txBody>
      </p:sp>
      <p:sp>
        <p:nvSpPr>
          <p:cNvPr id="41" name="Rectangle 58"/>
          <p:cNvSpPr>
            <a:spLocks noChangeArrowheads="1"/>
          </p:cNvSpPr>
          <p:nvPr/>
        </p:nvSpPr>
        <p:spPr bwMode="auto">
          <a:xfrm>
            <a:off x="8137526" y="5125995"/>
            <a:ext cx="1822450" cy="280988"/>
          </a:xfrm>
          <a:prstGeom prst="rect">
            <a:avLst/>
          </a:prstGeom>
          <a:noFill/>
          <a:ln w="9525">
            <a:noFill/>
            <a:miter lim="800000"/>
            <a:headEnd/>
            <a:tailEnd/>
          </a:ln>
        </p:spPr>
        <p:txBody>
          <a:bodyPr lIns="82550" tIns="41275" rIns="82550" bIns="41275">
            <a:spAutoFit/>
          </a:bodyPr>
          <a:lstStyle/>
          <a:p>
            <a:pPr algn="ctr" defTabSz="739775" eaLnBrk="0" hangingPunct="0"/>
            <a:r>
              <a:rPr lang="en-US" sz="1300" b="1"/>
              <a:t>VK</a:t>
            </a:r>
          </a:p>
        </p:txBody>
      </p:sp>
    </p:spTree>
    <p:extLst>
      <p:ext uri="{BB962C8B-B14F-4D97-AF65-F5344CB8AC3E}">
        <p14:creationId xmlns:p14="http://schemas.microsoft.com/office/powerpoint/2010/main" val="111018602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4.b Overzicht van enkele typische HQ jurisdicties</a:t>
            </a:r>
            <a:endParaRPr lang="nl-NL" noProof="0" dirty="0">
              <a:solidFill>
                <a:srgbClr val="2D6C88"/>
              </a:solidFill>
            </a:endParaRPr>
          </a:p>
        </p:txBody>
      </p:sp>
      <p:sp>
        <p:nvSpPr>
          <p:cNvPr id="4" name="Tijdelijke aanduiding voor datum 3"/>
          <p:cNvSpPr>
            <a:spLocks noGrp="1"/>
          </p:cNvSpPr>
          <p:nvPr>
            <p:ph type="dt" sz="half" idx="2"/>
          </p:nvPr>
        </p:nvSpPr>
        <p:spPr>
          <a:xfrm>
            <a:off x="9288149" y="6307816"/>
            <a:ext cx="1143000" cy="365125"/>
          </a:xfrm>
        </p:spPr>
        <p:txBody>
          <a:bodyPr/>
          <a:lstStyle/>
          <a:p>
            <a:fld id="{CBE71A9B-9B06-F642-BD0C-0726A6000813}"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27</a:t>
            </a:fld>
            <a:endParaRPr lang="en-US" dirty="0"/>
          </a:p>
        </p:txBody>
      </p:sp>
      <p:grpSp>
        <p:nvGrpSpPr>
          <p:cNvPr id="307" name="Group 3"/>
          <p:cNvGrpSpPr>
            <a:grpSpLocks/>
          </p:cNvGrpSpPr>
          <p:nvPr/>
        </p:nvGrpSpPr>
        <p:grpSpPr bwMode="auto">
          <a:xfrm>
            <a:off x="1936450" y="1789198"/>
            <a:ext cx="6900862" cy="3783012"/>
            <a:chOff x="526" y="1060"/>
            <a:chExt cx="5187" cy="2624"/>
          </a:xfrm>
        </p:grpSpPr>
        <p:grpSp>
          <p:nvGrpSpPr>
            <p:cNvPr id="308" name="Group 4"/>
            <p:cNvGrpSpPr>
              <a:grpSpLocks/>
            </p:cNvGrpSpPr>
            <p:nvPr/>
          </p:nvGrpSpPr>
          <p:grpSpPr bwMode="auto">
            <a:xfrm>
              <a:off x="1181" y="1060"/>
              <a:ext cx="4532" cy="2562"/>
              <a:chOff x="1090" y="1060"/>
              <a:chExt cx="4183" cy="2562"/>
            </a:xfrm>
          </p:grpSpPr>
          <p:sp>
            <p:nvSpPr>
              <p:cNvPr id="372" name="Freeform 5"/>
              <p:cNvSpPr>
                <a:spLocks/>
              </p:cNvSpPr>
              <p:nvPr/>
            </p:nvSpPr>
            <p:spPr bwMode="gray">
              <a:xfrm>
                <a:off x="3071" y="2944"/>
                <a:ext cx="104" cy="120"/>
              </a:xfrm>
              <a:custGeom>
                <a:avLst/>
                <a:gdLst>
                  <a:gd name="T0" fmla="*/ 70 w 104"/>
                  <a:gd name="T1" fmla="*/ 10 h 120"/>
                  <a:gd name="T2" fmla="*/ 84 w 104"/>
                  <a:gd name="T3" fmla="*/ 14 h 120"/>
                  <a:gd name="T4" fmla="*/ 92 w 104"/>
                  <a:gd name="T5" fmla="*/ 18 h 120"/>
                  <a:gd name="T6" fmla="*/ 100 w 104"/>
                  <a:gd name="T7" fmla="*/ 24 h 120"/>
                  <a:gd name="T8" fmla="*/ 102 w 104"/>
                  <a:gd name="T9" fmla="*/ 30 h 120"/>
                  <a:gd name="T10" fmla="*/ 98 w 104"/>
                  <a:gd name="T11" fmla="*/ 36 h 120"/>
                  <a:gd name="T12" fmla="*/ 100 w 104"/>
                  <a:gd name="T13" fmla="*/ 48 h 120"/>
                  <a:gd name="T14" fmla="*/ 100 w 104"/>
                  <a:gd name="T15" fmla="*/ 60 h 120"/>
                  <a:gd name="T16" fmla="*/ 98 w 104"/>
                  <a:gd name="T17" fmla="*/ 64 h 120"/>
                  <a:gd name="T18" fmla="*/ 100 w 104"/>
                  <a:gd name="T19" fmla="*/ 68 h 120"/>
                  <a:gd name="T20" fmla="*/ 98 w 104"/>
                  <a:gd name="T21" fmla="*/ 74 h 120"/>
                  <a:gd name="T22" fmla="*/ 98 w 104"/>
                  <a:gd name="T23" fmla="*/ 80 h 120"/>
                  <a:gd name="T24" fmla="*/ 100 w 104"/>
                  <a:gd name="T25" fmla="*/ 90 h 120"/>
                  <a:gd name="T26" fmla="*/ 98 w 104"/>
                  <a:gd name="T27" fmla="*/ 94 h 120"/>
                  <a:gd name="T28" fmla="*/ 100 w 104"/>
                  <a:gd name="T29" fmla="*/ 96 h 120"/>
                  <a:gd name="T30" fmla="*/ 102 w 104"/>
                  <a:gd name="T31" fmla="*/ 98 h 120"/>
                  <a:gd name="T32" fmla="*/ 86 w 104"/>
                  <a:gd name="T33" fmla="*/ 120 h 120"/>
                  <a:gd name="T34" fmla="*/ 78 w 104"/>
                  <a:gd name="T35" fmla="*/ 118 h 120"/>
                  <a:gd name="T36" fmla="*/ 72 w 104"/>
                  <a:gd name="T37" fmla="*/ 116 h 120"/>
                  <a:gd name="T38" fmla="*/ 64 w 104"/>
                  <a:gd name="T39" fmla="*/ 116 h 120"/>
                  <a:gd name="T40" fmla="*/ 58 w 104"/>
                  <a:gd name="T41" fmla="*/ 116 h 120"/>
                  <a:gd name="T42" fmla="*/ 52 w 104"/>
                  <a:gd name="T43" fmla="*/ 112 h 120"/>
                  <a:gd name="T44" fmla="*/ 50 w 104"/>
                  <a:gd name="T45" fmla="*/ 110 h 120"/>
                  <a:gd name="T46" fmla="*/ 46 w 104"/>
                  <a:gd name="T47" fmla="*/ 110 h 120"/>
                  <a:gd name="T48" fmla="*/ 42 w 104"/>
                  <a:gd name="T49" fmla="*/ 106 h 120"/>
                  <a:gd name="T50" fmla="*/ 42 w 104"/>
                  <a:gd name="T51" fmla="*/ 96 h 120"/>
                  <a:gd name="T52" fmla="*/ 40 w 104"/>
                  <a:gd name="T53" fmla="*/ 94 h 120"/>
                  <a:gd name="T54" fmla="*/ 38 w 104"/>
                  <a:gd name="T55" fmla="*/ 92 h 120"/>
                  <a:gd name="T56" fmla="*/ 34 w 104"/>
                  <a:gd name="T57" fmla="*/ 86 h 120"/>
                  <a:gd name="T58" fmla="*/ 28 w 104"/>
                  <a:gd name="T59" fmla="*/ 78 h 120"/>
                  <a:gd name="T60" fmla="*/ 24 w 104"/>
                  <a:gd name="T61" fmla="*/ 74 h 120"/>
                  <a:gd name="T62" fmla="*/ 22 w 104"/>
                  <a:gd name="T63" fmla="*/ 74 h 120"/>
                  <a:gd name="T64" fmla="*/ 18 w 104"/>
                  <a:gd name="T65" fmla="*/ 74 h 120"/>
                  <a:gd name="T66" fmla="*/ 16 w 104"/>
                  <a:gd name="T67" fmla="*/ 70 h 120"/>
                  <a:gd name="T68" fmla="*/ 8 w 104"/>
                  <a:gd name="T69" fmla="*/ 60 h 120"/>
                  <a:gd name="T70" fmla="*/ 6 w 104"/>
                  <a:gd name="T71" fmla="*/ 54 h 120"/>
                  <a:gd name="T72" fmla="*/ 2 w 104"/>
                  <a:gd name="T73" fmla="*/ 50 h 120"/>
                  <a:gd name="T74" fmla="*/ 0 w 104"/>
                  <a:gd name="T75" fmla="*/ 44 h 120"/>
                  <a:gd name="T76" fmla="*/ 8 w 104"/>
                  <a:gd name="T77" fmla="*/ 44 h 120"/>
                  <a:gd name="T78" fmla="*/ 14 w 104"/>
                  <a:gd name="T79" fmla="*/ 44 h 120"/>
                  <a:gd name="T80" fmla="*/ 18 w 104"/>
                  <a:gd name="T81" fmla="*/ 42 h 120"/>
                  <a:gd name="T82" fmla="*/ 32 w 104"/>
                  <a:gd name="T83" fmla="*/ 40 h 120"/>
                  <a:gd name="T84" fmla="*/ 40 w 104"/>
                  <a:gd name="T85" fmla="*/ 38 h 120"/>
                  <a:gd name="T86" fmla="*/ 42 w 104"/>
                  <a:gd name="T87" fmla="*/ 26 h 120"/>
                  <a:gd name="T88" fmla="*/ 44 w 104"/>
                  <a:gd name="T89" fmla="*/ 22 h 120"/>
                  <a:gd name="T90" fmla="*/ 50 w 104"/>
                  <a:gd name="T91" fmla="*/ 18 h 120"/>
                  <a:gd name="T92" fmla="*/ 52 w 104"/>
                  <a:gd name="T93" fmla="*/ 12 h 120"/>
                  <a:gd name="T94" fmla="*/ 58 w 104"/>
                  <a:gd name="T95" fmla="*/ 8 h 12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04"/>
                  <a:gd name="T145" fmla="*/ 0 h 120"/>
                  <a:gd name="T146" fmla="*/ 104 w 104"/>
                  <a:gd name="T147" fmla="*/ 120 h 120"/>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04" h="120">
                    <a:moveTo>
                      <a:pt x="72" y="0"/>
                    </a:moveTo>
                    <a:lnTo>
                      <a:pt x="70" y="10"/>
                    </a:lnTo>
                    <a:lnTo>
                      <a:pt x="76" y="10"/>
                    </a:lnTo>
                    <a:lnTo>
                      <a:pt x="84" y="14"/>
                    </a:lnTo>
                    <a:lnTo>
                      <a:pt x="92" y="18"/>
                    </a:lnTo>
                    <a:lnTo>
                      <a:pt x="96" y="20"/>
                    </a:lnTo>
                    <a:lnTo>
                      <a:pt x="100" y="24"/>
                    </a:lnTo>
                    <a:lnTo>
                      <a:pt x="102" y="28"/>
                    </a:lnTo>
                    <a:lnTo>
                      <a:pt x="102" y="30"/>
                    </a:lnTo>
                    <a:lnTo>
                      <a:pt x="100" y="32"/>
                    </a:lnTo>
                    <a:lnTo>
                      <a:pt x="98" y="36"/>
                    </a:lnTo>
                    <a:lnTo>
                      <a:pt x="98" y="42"/>
                    </a:lnTo>
                    <a:lnTo>
                      <a:pt x="100" y="48"/>
                    </a:lnTo>
                    <a:lnTo>
                      <a:pt x="104" y="54"/>
                    </a:lnTo>
                    <a:lnTo>
                      <a:pt x="100" y="60"/>
                    </a:lnTo>
                    <a:lnTo>
                      <a:pt x="98" y="62"/>
                    </a:lnTo>
                    <a:lnTo>
                      <a:pt x="98" y="64"/>
                    </a:lnTo>
                    <a:lnTo>
                      <a:pt x="98" y="66"/>
                    </a:lnTo>
                    <a:lnTo>
                      <a:pt x="100" y="68"/>
                    </a:lnTo>
                    <a:lnTo>
                      <a:pt x="100" y="70"/>
                    </a:lnTo>
                    <a:lnTo>
                      <a:pt x="98" y="74"/>
                    </a:lnTo>
                    <a:lnTo>
                      <a:pt x="98" y="80"/>
                    </a:lnTo>
                    <a:lnTo>
                      <a:pt x="98" y="82"/>
                    </a:lnTo>
                    <a:lnTo>
                      <a:pt x="98" y="86"/>
                    </a:lnTo>
                    <a:lnTo>
                      <a:pt x="100" y="90"/>
                    </a:lnTo>
                    <a:lnTo>
                      <a:pt x="98" y="94"/>
                    </a:lnTo>
                    <a:lnTo>
                      <a:pt x="100" y="96"/>
                    </a:lnTo>
                    <a:lnTo>
                      <a:pt x="102" y="96"/>
                    </a:lnTo>
                    <a:lnTo>
                      <a:pt x="102" y="98"/>
                    </a:lnTo>
                    <a:lnTo>
                      <a:pt x="96" y="108"/>
                    </a:lnTo>
                    <a:lnTo>
                      <a:pt x="86" y="120"/>
                    </a:lnTo>
                    <a:lnTo>
                      <a:pt x="84" y="118"/>
                    </a:lnTo>
                    <a:lnTo>
                      <a:pt x="78" y="118"/>
                    </a:lnTo>
                    <a:lnTo>
                      <a:pt x="74" y="116"/>
                    </a:lnTo>
                    <a:lnTo>
                      <a:pt x="72" y="116"/>
                    </a:lnTo>
                    <a:lnTo>
                      <a:pt x="70" y="116"/>
                    </a:lnTo>
                    <a:lnTo>
                      <a:pt x="64" y="116"/>
                    </a:lnTo>
                    <a:lnTo>
                      <a:pt x="62" y="118"/>
                    </a:lnTo>
                    <a:lnTo>
                      <a:pt x="60" y="116"/>
                    </a:lnTo>
                    <a:lnTo>
                      <a:pt x="58" y="116"/>
                    </a:lnTo>
                    <a:lnTo>
                      <a:pt x="56" y="114"/>
                    </a:lnTo>
                    <a:lnTo>
                      <a:pt x="52" y="112"/>
                    </a:lnTo>
                    <a:lnTo>
                      <a:pt x="50" y="110"/>
                    </a:lnTo>
                    <a:lnTo>
                      <a:pt x="48" y="110"/>
                    </a:lnTo>
                    <a:lnTo>
                      <a:pt x="46" y="110"/>
                    </a:lnTo>
                    <a:lnTo>
                      <a:pt x="42" y="108"/>
                    </a:lnTo>
                    <a:lnTo>
                      <a:pt x="42" y="106"/>
                    </a:lnTo>
                    <a:lnTo>
                      <a:pt x="40" y="100"/>
                    </a:lnTo>
                    <a:lnTo>
                      <a:pt x="42" y="96"/>
                    </a:lnTo>
                    <a:lnTo>
                      <a:pt x="42" y="94"/>
                    </a:lnTo>
                    <a:lnTo>
                      <a:pt x="40" y="94"/>
                    </a:lnTo>
                    <a:lnTo>
                      <a:pt x="38" y="92"/>
                    </a:lnTo>
                    <a:lnTo>
                      <a:pt x="36" y="88"/>
                    </a:lnTo>
                    <a:lnTo>
                      <a:pt x="34" y="86"/>
                    </a:lnTo>
                    <a:lnTo>
                      <a:pt x="32" y="80"/>
                    </a:lnTo>
                    <a:lnTo>
                      <a:pt x="28" y="78"/>
                    </a:lnTo>
                    <a:lnTo>
                      <a:pt x="26" y="76"/>
                    </a:lnTo>
                    <a:lnTo>
                      <a:pt x="24" y="74"/>
                    </a:lnTo>
                    <a:lnTo>
                      <a:pt x="24" y="72"/>
                    </a:lnTo>
                    <a:lnTo>
                      <a:pt x="24" y="74"/>
                    </a:lnTo>
                    <a:lnTo>
                      <a:pt x="22" y="74"/>
                    </a:lnTo>
                    <a:lnTo>
                      <a:pt x="20" y="74"/>
                    </a:lnTo>
                    <a:lnTo>
                      <a:pt x="18" y="74"/>
                    </a:lnTo>
                    <a:lnTo>
                      <a:pt x="18" y="72"/>
                    </a:lnTo>
                    <a:lnTo>
                      <a:pt x="16" y="70"/>
                    </a:lnTo>
                    <a:lnTo>
                      <a:pt x="10" y="64"/>
                    </a:lnTo>
                    <a:lnTo>
                      <a:pt x="8" y="60"/>
                    </a:lnTo>
                    <a:lnTo>
                      <a:pt x="8" y="56"/>
                    </a:lnTo>
                    <a:lnTo>
                      <a:pt x="6" y="54"/>
                    </a:lnTo>
                    <a:lnTo>
                      <a:pt x="4" y="52"/>
                    </a:lnTo>
                    <a:lnTo>
                      <a:pt x="2" y="50"/>
                    </a:lnTo>
                    <a:lnTo>
                      <a:pt x="2" y="48"/>
                    </a:lnTo>
                    <a:lnTo>
                      <a:pt x="0" y="44"/>
                    </a:lnTo>
                    <a:lnTo>
                      <a:pt x="2" y="44"/>
                    </a:lnTo>
                    <a:lnTo>
                      <a:pt x="8" y="44"/>
                    </a:lnTo>
                    <a:lnTo>
                      <a:pt x="10" y="44"/>
                    </a:lnTo>
                    <a:lnTo>
                      <a:pt x="12" y="44"/>
                    </a:lnTo>
                    <a:lnTo>
                      <a:pt x="14" y="44"/>
                    </a:lnTo>
                    <a:lnTo>
                      <a:pt x="16" y="42"/>
                    </a:lnTo>
                    <a:lnTo>
                      <a:pt x="18" y="42"/>
                    </a:lnTo>
                    <a:lnTo>
                      <a:pt x="22" y="44"/>
                    </a:lnTo>
                    <a:lnTo>
                      <a:pt x="32" y="40"/>
                    </a:lnTo>
                    <a:lnTo>
                      <a:pt x="36" y="38"/>
                    </a:lnTo>
                    <a:lnTo>
                      <a:pt x="40" y="38"/>
                    </a:lnTo>
                    <a:lnTo>
                      <a:pt x="42" y="30"/>
                    </a:lnTo>
                    <a:lnTo>
                      <a:pt x="42" y="26"/>
                    </a:lnTo>
                    <a:lnTo>
                      <a:pt x="44" y="24"/>
                    </a:lnTo>
                    <a:lnTo>
                      <a:pt x="44" y="22"/>
                    </a:lnTo>
                    <a:lnTo>
                      <a:pt x="46" y="20"/>
                    </a:lnTo>
                    <a:lnTo>
                      <a:pt x="50" y="18"/>
                    </a:lnTo>
                    <a:lnTo>
                      <a:pt x="50" y="16"/>
                    </a:lnTo>
                    <a:lnTo>
                      <a:pt x="52" y="12"/>
                    </a:lnTo>
                    <a:lnTo>
                      <a:pt x="54" y="10"/>
                    </a:lnTo>
                    <a:lnTo>
                      <a:pt x="58" y="8"/>
                    </a:lnTo>
                    <a:lnTo>
                      <a:pt x="60" y="6"/>
                    </a:lnTo>
                    <a:lnTo>
                      <a:pt x="72" y="0"/>
                    </a:lnTo>
                    <a:close/>
                  </a:path>
                </a:pathLst>
              </a:custGeom>
              <a:solidFill>
                <a:schemeClr val="bg2"/>
              </a:solidFill>
              <a:ln w="3175">
                <a:solidFill>
                  <a:schemeClr val="bg1"/>
                </a:solidFill>
                <a:prstDash val="solid"/>
                <a:round/>
                <a:headEnd/>
                <a:tailEnd/>
              </a:ln>
            </p:spPr>
            <p:txBody>
              <a:bodyPr/>
              <a:lstStyle/>
              <a:p>
                <a:endParaRPr lang="nl-BE"/>
              </a:p>
            </p:txBody>
          </p:sp>
          <p:sp>
            <p:nvSpPr>
              <p:cNvPr id="373" name="Freeform 6"/>
              <p:cNvSpPr>
                <a:spLocks/>
              </p:cNvSpPr>
              <p:nvPr/>
            </p:nvSpPr>
            <p:spPr bwMode="gray">
              <a:xfrm>
                <a:off x="3029" y="2826"/>
                <a:ext cx="154" cy="162"/>
              </a:xfrm>
              <a:custGeom>
                <a:avLst/>
                <a:gdLst>
                  <a:gd name="T0" fmla="*/ 36 w 154"/>
                  <a:gd name="T1" fmla="*/ 156 h 162"/>
                  <a:gd name="T2" fmla="*/ 42 w 154"/>
                  <a:gd name="T3" fmla="*/ 162 h 162"/>
                  <a:gd name="T4" fmla="*/ 50 w 154"/>
                  <a:gd name="T5" fmla="*/ 162 h 162"/>
                  <a:gd name="T6" fmla="*/ 56 w 154"/>
                  <a:gd name="T7" fmla="*/ 162 h 162"/>
                  <a:gd name="T8" fmla="*/ 64 w 154"/>
                  <a:gd name="T9" fmla="*/ 162 h 162"/>
                  <a:gd name="T10" fmla="*/ 82 w 154"/>
                  <a:gd name="T11" fmla="*/ 156 h 162"/>
                  <a:gd name="T12" fmla="*/ 86 w 154"/>
                  <a:gd name="T13" fmla="*/ 142 h 162"/>
                  <a:gd name="T14" fmla="*/ 88 w 154"/>
                  <a:gd name="T15" fmla="*/ 138 h 162"/>
                  <a:gd name="T16" fmla="*/ 94 w 154"/>
                  <a:gd name="T17" fmla="*/ 130 h 162"/>
                  <a:gd name="T18" fmla="*/ 102 w 154"/>
                  <a:gd name="T19" fmla="*/ 124 h 162"/>
                  <a:gd name="T20" fmla="*/ 114 w 154"/>
                  <a:gd name="T21" fmla="*/ 116 h 162"/>
                  <a:gd name="T22" fmla="*/ 140 w 154"/>
                  <a:gd name="T23" fmla="*/ 100 h 162"/>
                  <a:gd name="T24" fmla="*/ 140 w 154"/>
                  <a:gd name="T25" fmla="*/ 86 h 162"/>
                  <a:gd name="T26" fmla="*/ 140 w 154"/>
                  <a:gd name="T27" fmla="*/ 74 h 162"/>
                  <a:gd name="T28" fmla="*/ 150 w 154"/>
                  <a:gd name="T29" fmla="*/ 66 h 162"/>
                  <a:gd name="T30" fmla="*/ 148 w 154"/>
                  <a:gd name="T31" fmla="*/ 62 h 162"/>
                  <a:gd name="T32" fmla="*/ 146 w 154"/>
                  <a:gd name="T33" fmla="*/ 54 h 162"/>
                  <a:gd name="T34" fmla="*/ 146 w 154"/>
                  <a:gd name="T35" fmla="*/ 46 h 162"/>
                  <a:gd name="T36" fmla="*/ 154 w 154"/>
                  <a:gd name="T37" fmla="*/ 38 h 162"/>
                  <a:gd name="T38" fmla="*/ 152 w 154"/>
                  <a:gd name="T39" fmla="*/ 32 h 162"/>
                  <a:gd name="T40" fmla="*/ 148 w 154"/>
                  <a:gd name="T41" fmla="*/ 22 h 162"/>
                  <a:gd name="T42" fmla="*/ 140 w 154"/>
                  <a:gd name="T43" fmla="*/ 18 h 162"/>
                  <a:gd name="T44" fmla="*/ 134 w 154"/>
                  <a:gd name="T45" fmla="*/ 14 h 162"/>
                  <a:gd name="T46" fmla="*/ 132 w 154"/>
                  <a:gd name="T47" fmla="*/ 6 h 162"/>
                  <a:gd name="T48" fmla="*/ 126 w 154"/>
                  <a:gd name="T49" fmla="*/ 8 h 162"/>
                  <a:gd name="T50" fmla="*/ 118 w 154"/>
                  <a:gd name="T51" fmla="*/ 8 h 162"/>
                  <a:gd name="T52" fmla="*/ 120 w 154"/>
                  <a:gd name="T53" fmla="*/ 4 h 162"/>
                  <a:gd name="T54" fmla="*/ 92 w 154"/>
                  <a:gd name="T55" fmla="*/ 8 h 162"/>
                  <a:gd name="T56" fmla="*/ 92 w 154"/>
                  <a:gd name="T57" fmla="*/ 10 h 162"/>
                  <a:gd name="T58" fmla="*/ 84 w 154"/>
                  <a:gd name="T59" fmla="*/ 18 h 162"/>
                  <a:gd name="T60" fmla="*/ 80 w 154"/>
                  <a:gd name="T61" fmla="*/ 22 h 162"/>
                  <a:gd name="T62" fmla="*/ 82 w 154"/>
                  <a:gd name="T63" fmla="*/ 30 h 162"/>
                  <a:gd name="T64" fmla="*/ 86 w 154"/>
                  <a:gd name="T65" fmla="*/ 40 h 162"/>
                  <a:gd name="T66" fmla="*/ 86 w 154"/>
                  <a:gd name="T67" fmla="*/ 50 h 162"/>
                  <a:gd name="T68" fmla="*/ 96 w 154"/>
                  <a:gd name="T69" fmla="*/ 56 h 162"/>
                  <a:gd name="T70" fmla="*/ 102 w 154"/>
                  <a:gd name="T71" fmla="*/ 62 h 162"/>
                  <a:gd name="T72" fmla="*/ 104 w 154"/>
                  <a:gd name="T73" fmla="*/ 74 h 162"/>
                  <a:gd name="T74" fmla="*/ 96 w 154"/>
                  <a:gd name="T75" fmla="*/ 78 h 162"/>
                  <a:gd name="T76" fmla="*/ 94 w 154"/>
                  <a:gd name="T77" fmla="*/ 72 h 162"/>
                  <a:gd name="T78" fmla="*/ 86 w 154"/>
                  <a:gd name="T79" fmla="*/ 64 h 162"/>
                  <a:gd name="T80" fmla="*/ 80 w 154"/>
                  <a:gd name="T81" fmla="*/ 58 h 162"/>
                  <a:gd name="T82" fmla="*/ 74 w 154"/>
                  <a:gd name="T83" fmla="*/ 52 h 162"/>
                  <a:gd name="T84" fmla="*/ 70 w 154"/>
                  <a:gd name="T85" fmla="*/ 52 h 162"/>
                  <a:gd name="T86" fmla="*/ 52 w 154"/>
                  <a:gd name="T87" fmla="*/ 56 h 162"/>
                  <a:gd name="T88" fmla="*/ 48 w 154"/>
                  <a:gd name="T89" fmla="*/ 54 h 162"/>
                  <a:gd name="T90" fmla="*/ 46 w 154"/>
                  <a:gd name="T91" fmla="*/ 46 h 162"/>
                  <a:gd name="T92" fmla="*/ 40 w 154"/>
                  <a:gd name="T93" fmla="*/ 48 h 162"/>
                  <a:gd name="T94" fmla="*/ 30 w 154"/>
                  <a:gd name="T95" fmla="*/ 40 h 162"/>
                  <a:gd name="T96" fmla="*/ 32 w 154"/>
                  <a:gd name="T97" fmla="*/ 50 h 162"/>
                  <a:gd name="T98" fmla="*/ 30 w 154"/>
                  <a:gd name="T99" fmla="*/ 66 h 162"/>
                  <a:gd name="T100" fmla="*/ 0 w 154"/>
                  <a:gd name="T101" fmla="*/ 130 h 162"/>
                  <a:gd name="T102" fmla="*/ 4 w 154"/>
                  <a:gd name="T103" fmla="*/ 138 h 162"/>
                  <a:gd name="T104" fmla="*/ 14 w 154"/>
                  <a:gd name="T105" fmla="*/ 152 h 162"/>
                  <a:gd name="T106" fmla="*/ 18 w 154"/>
                  <a:gd name="T107" fmla="*/ 158 h 16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54"/>
                  <a:gd name="T163" fmla="*/ 0 h 162"/>
                  <a:gd name="T164" fmla="*/ 154 w 154"/>
                  <a:gd name="T165" fmla="*/ 162 h 162"/>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54" h="162">
                    <a:moveTo>
                      <a:pt x="18" y="158"/>
                    </a:moveTo>
                    <a:lnTo>
                      <a:pt x="32" y="156"/>
                    </a:lnTo>
                    <a:lnTo>
                      <a:pt x="36" y="156"/>
                    </a:lnTo>
                    <a:lnTo>
                      <a:pt x="38" y="158"/>
                    </a:lnTo>
                    <a:lnTo>
                      <a:pt x="40" y="160"/>
                    </a:lnTo>
                    <a:lnTo>
                      <a:pt x="42" y="162"/>
                    </a:lnTo>
                    <a:lnTo>
                      <a:pt x="44" y="162"/>
                    </a:lnTo>
                    <a:lnTo>
                      <a:pt x="50" y="162"/>
                    </a:lnTo>
                    <a:lnTo>
                      <a:pt x="52" y="162"/>
                    </a:lnTo>
                    <a:lnTo>
                      <a:pt x="54" y="162"/>
                    </a:lnTo>
                    <a:lnTo>
                      <a:pt x="56" y="162"/>
                    </a:lnTo>
                    <a:lnTo>
                      <a:pt x="58" y="160"/>
                    </a:lnTo>
                    <a:lnTo>
                      <a:pt x="60" y="160"/>
                    </a:lnTo>
                    <a:lnTo>
                      <a:pt x="64" y="162"/>
                    </a:lnTo>
                    <a:lnTo>
                      <a:pt x="74" y="158"/>
                    </a:lnTo>
                    <a:lnTo>
                      <a:pt x="78" y="156"/>
                    </a:lnTo>
                    <a:lnTo>
                      <a:pt x="82" y="156"/>
                    </a:lnTo>
                    <a:lnTo>
                      <a:pt x="84" y="148"/>
                    </a:lnTo>
                    <a:lnTo>
                      <a:pt x="84" y="144"/>
                    </a:lnTo>
                    <a:lnTo>
                      <a:pt x="86" y="142"/>
                    </a:lnTo>
                    <a:lnTo>
                      <a:pt x="86" y="140"/>
                    </a:lnTo>
                    <a:lnTo>
                      <a:pt x="88" y="138"/>
                    </a:lnTo>
                    <a:lnTo>
                      <a:pt x="92" y="136"/>
                    </a:lnTo>
                    <a:lnTo>
                      <a:pt x="92" y="134"/>
                    </a:lnTo>
                    <a:lnTo>
                      <a:pt x="94" y="130"/>
                    </a:lnTo>
                    <a:lnTo>
                      <a:pt x="96" y="128"/>
                    </a:lnTo>
                    <a:lnTo>
                      <a:pt x="100" y="126"/>
                    </a:lnTo>
                    <a:lnTo>
                      <a:pt x="102" y="124"/>
                    </a:lnTo>
                    <a:lnTo>
                      <a:pt x="112" y="120"/>
                    </a:lnTo>
                    <a:lnTo>
                      <a:pt x="114" y="118"/>
                    </a:lnTo>
                    <a:lnTo>
                      <a:pt x="114" y="116"/>
                    </a:lnTo>
                    <a:lnTo>
                      <a:pt x="112" y="114"/>
                    </a:lnTo>
                    <a:lnTo>
                      <a:pt x="110" y="110"/>
                    </a:lnTo>
                    <a:lnTo>
                      <a:pt x="140" y="100"/>
                    </a:lnTo>
                    <a:lnTo>
                      <a:pt x="138" y="92"/>
                    </a:lnTo>
                    <a:lnTo>
                      <a:pt x="140" y="88"/>
                    </a:lnTo>
                    <a:lnTo>
                      <a:pt x="140" y="86"/>
                    </a:lnTo>
                    <a:lnTo>
                      <a:pt x="140" y="84"/>
                    </a:lnTo>
                    <a:lnTo>
                      <a:pt x="140" y="78"/>
                    </a:lnTo>
                    <a:lnTo>
                      <a:pt x="140" y="74"/>
                    </a:lnTo>
                    <a:lnTo>
                      <a:pt x="142" y="72"/>
                    </a:lnTo>
                    <a:lnTo>
                      <a:pt x="148" y="68"/>
                    </a:lnTo>
                    <a:lnTo>
                      <a:pt x="150" y="66"/>
                    </a:lnTo>
                    <a:lnTo>
                      <a:pt x="150" y="64"/>
                    </a:lnTo>
                    <a:lnTo>
                      <a:pt x="148" y="62"/>
                    </a:lnTo>
                    <a:lnTo>
                      <a:pt x="146" y="62"/>
                    </a:lnTo>
                    <a:lnTo>
                      <a:pt x="146" y="60"/>
                    </a:lnTo>
                    <a:lnTo>
                      <a:pt x="146" y="54"/>
                    </a:lnTo>
                    <a:lnTo>
                      <a:pt x="146" y="50"/>
                    </a:lnTo>
                    <a:lnTo>
                      <a:pt x="146" y="48"/>
                    </a:lnTo>
                    <a:lnTo>
                      <a:pt x="146" y="46"/>
                    </a:lnTo>
                    <a:lnTo>
                      <a:pt x="150" y="44"/>
                    </a:lnTo>
                    <a:lnTo>
                      <a:pt x="152" y="40"/>
                    </a:lnTo>
                    <a:lnTo>
                      <a:pt x="154" y="38"/>
                    </a:lnTo>
                    <a:lnTo>
                      <a:pt x="152" y="36"/>
                    </a:lnTo>
                    <a:lnTo>
                      <a:pt x="152" y="34"/>
                    </a:lnTo>
                    <a:lnTo>
                      <a:pt x="152" y="32"/>
                    </a:lnTo>
                    <a:lnTo>
                      <a:pt x="152" y="28"/>
                    </a:lnTo>
                    <a:lnTo>
                      <a:pt x="150" y="26"/>
                    </a:lnTo>
                    <a:lnTo>
                      <a:pt x="148" y="22"/>
                    </a:lnTo>
                    <a:lnTo>
                      <a:pt x="148" y="20"/>
                    </a:lnTo>
                    <a:lnTo>
                      <a:pt x="144" y="20"/>
                    </a:lnTo>
                    <a:lnTo>
                      <a:pt x="140" y="18"/>
                    </a:lnTo>
                    <a:lnTo>
                      <a:pt x="136" y="14"/>
                    </a:lnTo>
                    <a:lnTo>
                      <a:pt x="134" y="14"/>
                    </a:lnTo>
                    <a:lnTo>
                      <a:pt x="132" y="12"/>
                    </a:lnTo>
                    <a:lnTo>
                      <a:pt x="132" y="10"/>
                    </a:lnTo>
                    <a:lnTo>
                      <a:pt x="132" y="6"/>
                    </a:lnTo>
                    <a:lnTo>
                      <a:pt x="134" y="8"/>
                    </a:lnTo>
                    <a:lnTo>
                      <a:pt x="126" y="8"/>
                    </a:lnTo>
                    <a:lnTo>
                      <a:pt x="122" y="8"/>
                    </a:lnTo>
                    <a:lnTo>
                      <a:pt x="118" y="8"/>
                    </a:lnTo>
                    <a:lnTo>
                      <a:pt x="120" y="4"/>
                    </a:lnTo>
                    <a:lnTo>
                      <a:pt x="120" y="2"/>
                    </a:lnTo>
                    <a:lnTo>
                      <a:pt x="118" y="2"/>
                    </a:lnTo>
                    <a:lnTo>
                      <a:pt x="118" y="0"/>
                    </a:lnTo>
                    <a:lnTo>
                      <a:pt x="92" y="8"/>
                    </a:lnTo>
                    <a:lnTo>
                      <a:pt x="92" y="10"/>
                    </a:lnTo>
                    <a:lnTo>
                      <a:pt x="88" y="14"/>
                    </a:lnTo>
                    <a:lnTo>
                      <a:pt x="84" y="16"/>
                    </a:lnTo>
                    <a:lnTo>
                      <a:pt x="84" y="18"/>
                    </a:lnTo>
                    <a:lnTo>
                      <a:pt x="82" y="18"/>
                    </a:lnTo>
                    <a:lnTo>
                      <a:pt x="80" y="22"/>
                    </a:lnTo>
                    <a:lnTo>
                      <a:pt x="80" y="26"/>
                    </a:lnTo>
                    <a:lnTo>
                      <a:pt x="82" y="28"/>
                    </a:lnTo>
                    <a:lnTo>
                      <a:pt x="82" y="30"/>
                    </a:lnTo>
                    <a:lnTo>
                      <a:pt x="84" y="36"/>
                    </a:lnTo>
                    <a:lnTo>
                      <a:pt x="86" y="38"/>
                    </a:lnTo>
                    <a:lnTo>
                      <a:pt x="86" y="40"/>
                    </a:lnTo>
                    <a:lnTo>
                      <a:pt x="84" y="46"/>
                    </a:lnTo>
                    <a:lnTo>
                      <a:pt x="86" y="50"/>
                    </a:lnTo>
                    <a:lnTo>
                      <a:pt x="90" y="54"/>
                    </a:lnTo>
                    <a:lnTo>
                      <a:pt x="94" y="56"/>
                    </a:lnTo>
                    <a:lnTo>
                      <a:pt x="96" y="56"/>
                    </a:lnTo>
                    <a:lnTo>
                      <a:pt x="98" y="60"/>
                    </a:lnTo>
                    <a:lnTo>
                      <a:pt x="100" y="62"/>
                    </a:lnTo>
                    <a:lnTo>
                      <a:pt x="102" y="62"/>
                    </a:lnTo>
                    <a:lnTo>
                      <a:pt x="110" y="60"/>
                    </a:lnTo>
                    <a:lnTo>
                      <a:pt x="110" y="76"/>
                    </a:lnTo>
                    <a:lnTo>
                      <a:pt x="104" y="74"/>
                    </a:lnTo>
                    <a:lnTo>
                      <a:pt x="100" y="76"/>
                    </a:lnTo>
                    <a:lnTo>
                      <a:pt x="96" y="78"/>
                    </a:lnTo>
                    <a:lnTo>
                      <a:pt x="94" y="78"/>
                    </a:lnTo>
                    <a:lnTo>
                      <a:pt x="92" y="76"/>
                    </a:lnTo>
                    <a:lnTo>
                      <a:pt x="94" y="72"/>
                    </a:lnTo>
                    <a:lnTo>
                      <a:pt x="92" y="68"/>
                    </a:lnTo>
                    <a:lnTo>
                      <a:pt x="90" y="66"/>
                    </a:lnTo>
                    <a:lnTo>
                      <a:pt x="86" y="64"/>
                    </a:lnTo>
                    <a:lnTo>
                      <a:pt x="84" y="64"/>
                    </a:lnTo>
                    <a:lnTo>
                      <a:pt x="82" y="62"/>
                    </a:lnTo>
                    <a:lnTo>
                      <a:pt x="80" y="58"/>
                    </a:lnTo>
                    <a:lnTo>
                      <a:pt x="76" y="56"/>
                    </a:lnTo>
                    <a:lnTo>
                      <a:pt x="76" y="52"/>
                    </a:lnTo>
                    <a:lnTo>
                      <a:pt x="74" y="52"/>
                    </a:lnTo>
                    <a:lnTo>
                      <a:pt x="72" y="50"/>
                    </a:lnTo>
                    <a:lnTo>
                      <a:pt x="70" y="52"/>
                    </a:lnTo>
                    <a:lnTo>
                      <a:pt x="68" y="56"/>
                    </a:lnTo>
                    <a:lnTo>
                      <a:pt x="62" y="56"/>
                    </a:lnTo>
                    <a:lnTo>
                      <a:pt x="52" y="56"/>
                    </a:lnTo>
                    <a:lnTo>
                      <a:pt x="50" y="54"/>
                    </a:lnTo>
                    <a:lnTo>
                      <a:pt x="48" y="54"/>
                    </a:lnTo>
                    <a:lnTo>
                      <a:pt x="50" y="48"/>
                    </a:lnTo>
                    <a:lnTo>
                      <a:pt x="48" y="46"/>
                    </a:lnTo>
                    <a:lnTo>
                      <a:pt x="46" y="46"/>
                    </a:lnTo>
                    <a:lnTo>
                      <a:pt x="44" y="46"/>
                    </a:lnTo>
                    <a:lnTo>
                      <a:pt x="42" y="48"/>
                    </a:lnTo>
                    <a:lnTo>
                      <a:pt x="40" y="48"/>
                    </a:lnTo>
                    <a:lnTo>
                      <a:pt x="38" y="46"/>
                    </a:lnTo>
                    <a:lnTo>
                      <a:pt x="38" y="38"/>
                    </a:lnTo>
                    <a:lnTo>
                      <a:pt x="30" y="40"/>
                    </a:lnTo>
                    <a:lnTo>
                      <a:pt x="32" y="44"/>
                    </a:lnTo>
                    <a:lnTo>
                      <a:pt x="32" y="50"/>
                    </a:lnTo>
                    <a:lnTo>
                      <a:pt x="30" y="54"/>
                    </a:lnTo>
                    <a:lnTo>
                      <a:pt x="30" y="58"/>
                    </a:lnTo>
                    <a:lnTo>
                      <a:pt x="30" y="66"/>
                    </a:lnTo>
                    <a:lnTo>
                      <a:pt x="30" y="70"/>
                    </a:lnTo>
                    <a:lnTo>
                      <a:pt x="0" y="70"/>
                    </a:lnTo>
                    <a:lnTo>
                      <a:pt x="0" y="130"/>
                    </a:lnTo>
                    <a:lnTo>
                      <a:pt x="2" y="132"/>
                    </a:lnTo>
                    <a:lnTo>
                      <a:pt x="4" y="138"/>
                    </a:lnTo>
                    <a:lnTo>
                      <a:pt x="6" y="142"/>
                    </a:lnTo>
                    <a:lnTo>
                      <a:pt x="10" y="148"/>
                    </a:lnTo>
                    <a:lnTo>
                      <a:pt x="14" y="152"/>
                    </a:lnTo>
                    <a:lnTo>
                      <a:pt x="14" y="154"/>
                    </a:lnTo>
                    <a:lnTo>
                      <a:pt x="16" y="158"/>
                    </a:lnTo>
                    <a:lnTo>
                      <a:pt x="18" y="158"/>
                    </a:lnTo>
                    <a:close/>
                  </a:path>
                </a:pathLst>
              </a:custGeom>
              <a:solidFill>
                <a:schemeClr val="bg2"/>
              </a:solidFill>
              <a:ln w="3175">
                <a:solidFill>
                  <a:schemeClr val="bg1"/>
                </a:solidFill>
                <a:prstDash val="solid"/>
                <a:round/>
                <a:headEnd/>
                <a:tailEnd/>
              </a:ln>
            </p:spPr>
            <p:txBody>
              <a:bodyPr/>
              <a:lstStyle/>
              <a:p>
                <a:endParaRPr lang="nl-BE"/>
              </a:p>
            </p:txBody>
          </p:sp>
          <p:sp>
            <p:nvSpPr>
              <p:cNvPr id="374" name="Freeform 7"/>
              <p:cNvSpPr>
                <a:spLocks/>
              </p:cNvSpPr>
              <p:nvPr/>
            </p:nvSpPr>
            <p:spPr bwMode="gray">
              <a:xfrm>
                <a:off x="2897" y="2592"/>
                <a:ext cx="262" cy="312"/>
              </a:xfrm>
              <a:custGeom>
                <a:avLst/>
                <a:gdLst>
                  <a:gd name="T0" fmla="*/ 0 w 262"/>
                  <a:gd name="T1" fmla="*/ 184 h 312"/>
                  <a:gd name="T2" fmla="*/ 14 w 262"/>
                  <a:gd name="T3" fmla="*/ 190 h 312"/>
                  <a:gd name="T4" fmla="*/ 72 w 262"/>
                  <a:gd name="T5" fmla="*/ 186 h 312"/>
                  <a:gd name="T6" fmla="*/ 76 w 262"/>
                  <a:gd name="T7" fmla="*/ 208 h 312"/>
                  <a:gd name="T8" fmla="*/ 90 w 262"/>
                  <a:gd name="T9" fmla="*/ 224 h 312"/>
                  <a:gd name="T10" fmla="*/ 98 w 262"/>
                  <a:gd name="T11" fmla="*/ 222 h 312"/>
                  <a:gd name="T12" fmla="*/ 102 w 262"/>
                  <a:gd name="T13" fmla="*/ 208 h 312"/>
                  <a:gd name="T14" fmla="*/ 118 w 262"/>
                  <a:gd name="T15" fmla="*/ 208 h 312"/>
                  <a:gd name="T16" fmla="*/ 130 w 262"/>
                  <a:gd name="T17" fmla="*/ 216 h 312"/>
                  <a:gd name="T18" fmla="*/ 132 w 262"/>
                  <a:gd name="T19" fmla="*/ 234 h 312"/>
                  <a:gd name="T20" fmla="*/ 138 w 262"/>
                  <a:gd name="T21" fmla="*/ 250 h 312"/>
                  <a:gd name="T22" fmla="*/ 138 w 262"/>
                  <a:gd name="T23" fmla="*/ 266 h 312"/>
                  <a:gd name="T24" fmla="*/ 150 w 262"/>
                  <a:gd name="T25" fmla="*/ 274 h 312"/>
                  <a:gd name="T26" fmla="*/ 170 w 262"/>
                  <a:gd name="T27" fmla="*/ 280 h 312"/>
                  <a:gd name="T28" fmla="*/ 182 w 262"/>
                  <a:gd name="T29" fmla="*/ 282 h 312"/>
                  <a:gd name="T30" fmla="*/ 194 w 262"/>
                  <a:gd name="T31" fmla="*/ 290 h 312"/>
                  <a:gd name="T32" fmla="*/ 206 w 262"/>
                  <a:gd name="T33" fmla="*/ 286 h 312"/>
                  <a:gd name="T34" fmla="*/ 216 w 262"/>
                  <a:gd name="T35" fmla="*/ 298 h 312"/>
                  <a:gd name="T36" fmla="*/ 224 w 262"/>
                  <a:gd name="T37" fmla="*/ 310 h 312"/>
                  <a:gd name="T38" fmla="*/ 242 w 262"/>
                  <a:gd name="T39" fmla="*/ 294 h 312"/>
                  <a:gd name="T40" fmla="*/ 228 w 262"/>
                  <a:gd name="T41" fmla="*/ 290 h 312"/>
                  <a:gd name="T42" fmla="*/ 218 w 262"/>
                  <a:gd name="T43" fmla="*/ 274 h 312"/>
                  <a:gd name="T44" fmla="*/ 212 w 262"/>
                  <a:gd name="T45" fmla="*/ 260 h 312"/>
                  <a:gd name="T46" fmla="*/ 220 w 262"/>
                  <a:gd name="T47" fmla="*/ 242 h 312"/>
                  <a:gd name="T48" fmla="*/ 250 w 262"/>
                  <a:gd name="T49" fmla="*/ 228 h 312"/>
                  <a:gd name="T50" fmla="*/ 240 w 262"/>
                  <a:gd name="T51" fmla="*/ 214 h 312"/>
                  <a:gd name="T52" fmla="*/ 230 w 262"/>
                  <a:gd name="T53" fmla="*/ 188 h 312"/>
                  <a:gd name="T54" fmla="*/ 228 w 262"/>
                  <a:gd name="T55" fmla="*/ 170 h 312"/>
                  <a:gd name="T56" fmla="*/ 228 w 262"/>
                  <a:gd name="T57" fmla="*/ 146 h 312"/>
                  <a:gd name="T58" fmla="*/ 224 w 262"/>
                  <a:gd name="T59" fmla="*/ 138 h 312"/>
                  <a:gd name="T60" fmla="*/ 224 w 262"/>
                  <a:gd name="T61" fmla="*/ 124 h 312"/>
                  <a:gd name="T62" fmla="*/ 226 w 262"/>
                  <a:gd name="T63" fmla="*/ 120 h 312"/>
                  <a:gd name="T64" fmla="*/ 226 w 262"/>
                  <a:gd name="T65" fmla="*/ 110 h 312"/>
                  <a:gd name="T66" fmla="*/ 236 w 262"/>
                  <a:gd name="T67" fmla="*/ 92 h 312"/>
                  <a:gd name="T68" fmla="*/ 248 w 262"/>
                  <a:gd name="T69" fmla="*/ 78 h 312"/>
                  <a:gd name="T70" fmla="*/ 258 w 262"/>
                  <a:gd name="T71" fmla="*/ 66 h 312"/>
                  <a:gd name="T72" fmla="*/ 256 w 262"/>
                  <a:gd name="T73" fmla="*/ 54 h 312"/>
                  <a:gd name="T74" fmla="*/ 258 w 262"/>
                  <a:gd name="T75" fmla="*/ 44 h 312"/>
                  <a:gd name="T76" fmla="*/ 252 w 262"/>
                  <a:gd name="T77" fmla="*/ 30 h 312"/>
                  <a:gd name="T78" fmla="*/ 236 w 262"/>
                  <a:gd name="T79" fmla="*/ 16 h 312"/>
                  <a:gd name="T80" fmla="*/ 224 w 262"/>
                  <a:gd name="T81" fmla="*/ 16 h 312"/>
                  <a:gd name="T82" fmla="*/ 210 w 262"/>
                  <a:gd name="T83" fmla="*/ 16 h 312"/>
                  <a:gd name="T84" fmla="*/ 194 w 262"/>
                  <a:gd name="T85" fmla="*/ 2 h 312"/>
                  <a:gd name="T86" fmla="*/ 174 w 262"/>
                  <a:gd name="T87" fmla="*/ 6 h 312"/>
                  <a:gd name="T88" fmla="*/ 166 w 262"/>
                  <a:gd name="T89" fmla="*/ 8 h 312"/>
                  <a:gd name="T90" fmla="*/ 152 w 262"/>
                  <a:gd name="T91" fmla="*/ 8 h 312"/>
                  <a:gd name="T92" fmla="*/ 138 w 262"/>
                  <a:gd name="T93" fmla="*/ 14 h 312"/>
                  <a:gd name="T94" fmla="*/ 114 w 262"/>
                  <a:gd name="T95" fmla="*/ 8 h 312"/>
                  <a:gd name="T96" fmla="*/ 94 w 262"/>
                  <a:gd name="T97" fmla="*/ 10 h 312"/>
                  <a:gd name="T98" fmla="*/ 84 w 262"/>
                  <a:gd name="T99" fmla="*/ 46 h 312"/>
                  <a:gd name="T100" fmla="*/ 78 w 262"/>
                  <a:gd name="T101" fmla="*/ 86 h 312"/>
                  <a:gd name="T102" fmla="*/ 66 w 262"/>
                  <a:gd name="T103" fmla="*/ 120 h 312"/>
                  <a:gd name="T104" fmla="*/ 56 w 262"/>
                  <a:gd name="T105" fmla="*/ 156 h 312"/>
                  <a:gd name="T106" fmla="*/ 36 w 262"/>
                  <a:gd name="T107" fmla="*/ 156 h 312"/>
                  <a:gd name="T108" fmla="*/ 26 w 262"/>
                  <a:gd name="T109" fmla="*/ 162 h 312"/>
                  <a:gd name="T110" fmla="*/ 14 w 262"/>
                  <a:gd name="T111" fmla="*/ 164 h 312"/>
                  <a:gd name="T112" fmla="*/ 8 w 262"/>
                  <a:gd name="T113" fmla="*/ 174 h 312"/>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62"/>
                  <a:gd name="T172" fmla="*/ 0 h 312"/>
                  <a:gd name="T173" fmla="*/ 262 w 262"/>
                  <a:gd name="T174" fmla="*/ 312 h 312"/>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62" h="312">
                    <a:moveTo>
                      <a:pt x="2" y="178"/>
                    </a:moveTo>
                    <a:lnTo>
                      <a:pt x="2" y="178"/>
                    </a:lnTo>
                    <a:lnTo>
                      <a:pt x="2" y="180"/>
                    </a:lnTo>
                    <a:lnTo>
                      <a:pt x="0" y="182"/>
                    </a:lnTo>
                    <a:lnTo>
                      <a:pt x="0" y="184"/>
                    </a:lnTo>
                    <a:lnTo>
                      <a:pt x="2" y="188"/>
                    </a:lnTo>
                    <a:lnTo>
                      <a:pt x="6" y="190"/>
                    </a:lnTo>
                    <a:lnTo>
                      <a:pt x="6" y="194"/>
                    </a:lnTo>
                    <a:lnTo>
                      <a:pt x="8" y="194"/>
                    </a:lnTo>
                    <a:lnTo>
                      <a:pt x="14" y="190"/>
                    </a:lnTo>
                    <a:lnTo>
                      <a:pt x="18" y="188"/>
                    </a:lnTo>
                    <a:lnTo>
                      <a:pt x="22" y="186"/>
                    </a:lnTo>
                    <a:lnTo>
                      <a:pt x="28" y="186"/>
                    </a:lnTo>
                    <a:lnTo>
                      <a:pt x="44" y="188"/>
                    </a:lnTo>
                    <a:lnTo>
                      <a:pt x="72" y="186"/>
                    </a:lnTo>
                    <a:lnTo>
                      <a:pt x="74" y="196"/>
                    </a:lnTo>
                    <a:lnTo>
                      <a:pt x="74" y="200"/>
                    </a:lnTo>
                    <a:lnTo>
                      <a:pt x="74" y="204"/>
                    </a:lnTo>
                    <a:lnTo>
                      <a:pt x="76" y="208"/>
                    </a:lnTo>
                    <a:lnTo>
                      <a:pt x="76" y="214"/>
                    </a:lnTo>
                    <a:lnTo>
                      <a:pt x="78" y="220"/>
                    </a:lnTo>
                    <a:lnTo>
                      <a:pt x="80" y="222"/>
                    </a:lnTo>
                    <a:lnTo>
                      <a:pt x="84" y="224"/>
                    </a:lnTo>
                    <a:lnTo>
                      <a:pt x="90" y="224"/>
                    </a:lnTo>
                    <a:lnTo>
                      <a:pt x="92" y="224"/>
                    </a:lnTo>
                    <a:lnTo>
                      <a:pt x="94" y="222"/>
                    </a:lnTo>
                    <a:lnTo>
                      <a:pt x="96" y="220"/>
                    </a:lnTo>
                    <a:lnTo>
                      <a:pt x="98" y="222"/>
                    </a:lnTo>
                    <a:lnTo>
                      <a:pt x="100" y="222"/>
                    </a:lnTo>
                    <a:lnTo>
                      <a:pt x="102" y="220"/>
                    </a:lnTo>
                    <a:lnTo>
                      <a:pt x="102" y="218"/>
                    </a:lnTo>
                    <a:lnTo>
                      <a:pt x="100" y="214"/>
                    </a:lnTo>
                    <a:lnTo>
                      <a:pt x="100" y="210"/>
                    </a:lnTo>
                    <a:lnTo>
                      <a:pt x="102" y="208"/>
                    </a:lnTo>
                    <a:lnTo>
                      <a:pt x="104" y="206"/>
                    </a:lnTo>
                    <a:lnTo>
                      <a:pt x="110" y="208"/>
                    </a:lnTo>
                    <a:lnTo>
                      <a:pt x="116" y="208"/>
                    </a:lnTo>
                    <a:lnTo>
                      <a:pt x="118" y="208"/>
                    </a:lnTo>
                    <a:lnTo>
                      <a:pt x="118" y="212"/>
                    </a:lnTo>
                    <a:lnTo>
                      <a:pt x="124" y="212"/>
                    </a:lnTo>
                    <a:lnTo>
                      <a:pt x="128" y="212"/>
                    </a:lnTo>
                    <a:lnTo>
                      <a:pt x="130" y="216"/>
                    </a:lnTo>
                    <a:lnTo>
                      <a:pt x="130" y="222"/>
                    </a:lnTo>
                    <a:lnTo>
                      <a:pt x="130" y="224"/>
                    </a:lnTo>
                    <a:lnTo>
                      <a:pt x="132" y="226"/>
                    </a:lnTo>
                    <a:lnTo>
                      <a:pt x="132" y="228"/>
                    </a:lnTo>
                    <a:lnTo>
                      <a:pt x="132" y="234"/>
                    </a:lnTo>
                    <a:lnTo>
                      <a:pt x="132" y="238"/>
                    </a:lnTo>
                    <a:lnTo>
                      <a:pt x="134" y="242"/>
                    </a:lnTo>
                    <a:lnTo>
                      <a:pt x="136" y="246"/>
                    </a:lnTo>
                    <a:lnTo>
                      <a:pt x="136" y="248"/>
                    </a:lnTo>
                    <a:lnTo>
                      <a:pt x="138" y="250"/>
                    </a:lnTo>
                    <a:lnTo>
                      <a:pt x="140" y="254"/>
                    </a:lnTo>
                    <a:lnTo>
                      <a:pt x="138" y="258"/>
                    </a:lnTo>
                    <a:lnTo>
                      <a:pt x="138" y="262"/>
                    </a:lnTo>
                    <a:lnTo>
                      <a:pt x="138" y="266"/>
                    </a:lnTo>
                    <a:lnTo>
                      <a:pt x="138" y="270"/>
                    </a:lnTo>
                    <a:lnTo>
                      <a:pt x="140" y="274"/>
                    </a:lnTo>
                    <a:lnTo>
                      <a:pt x="144" y="278"/>
                    </a:lnTo>
                    <a:lnTo>
                      <a:pt x="146" y="276"/>
                    </a:lnTo>
                    <a:lnTo>
                      <a:pt x="150" y="274"/>
                    </a:lnTo>
                    <a:lnTo>
                      <a:pt x="152" y="274"/>
                    </a:lnTo>
                    <a:lnTo>
                      <a:pt x="162" y="274"/>
                    </a:lnTo>
                    <a:lnTo>
                      <a:pt x="170" y="272"/>
                    </a:lnTo>
                    <a:lnTo>
                      <a:pt x="170" y="280"/>
                    </a:lnTo>
                    <a:lnTo>
                      <a:pt x="172" y="282"/>
                    </a:lnTo>
                    <a:lnTo>
                      <a:pt x="174" y="282"/>
                    </a:lnTo>
                    <a:lnTo>
                      <a:pt x="176" y="280"/>
                    </a:lnTo>
                    <a:lnTo>
                      <a:pt x="178" y="280"/>
                    </a:lnTo>
                    <a:lnTo>
                      <a:pt x="180" y="280"/>
                    </a:lnTo>
                    <a:lnTo>
                      <a:pt x="182" y="282"/>
                    </a:lnTo>
                    <a:lnTo>
                      <a:pt x="180" y="288"/>
                    </a:lnTo>
                    <a:lnTo>
                      <a:pt x="182" y="288"/>
                    </a:lnTo>
                    <a:lnTo>
                      <a:pt x="184" y="290"/>
                    </a:lnTo>
                    <a:lnTo>
                      <a:pt x="194" y="290"/>
                    </a:lnTo>
                    <a:lnTo>
                      <a:pt x="200" y="290"/>
                    </a:lnTo>
                    <a:lnTo>
                      <a:pt x="202" y="286"/>
                    </a:lnTo>
                    <a:lnTo>
                      <a:pt x="204" y="284"/>
                    </a:lnTo>
                    <a:lnTo>
                      <a:pt x="206" y="286"/>
                    </a:lnTo>
                    <a:lnTo>
                      <a:pt x="208" y="286"/>
                    </a:lnTo>
                    <a:lnTo>
                      <a:pt x="208" y="290"/>
                    </a:lnTo>
                    <a:lnTo>
                      <a:pt x="212" y="292"/>
                    </a:lnTo>
                    <a:lnTo>
                      <a:pt x="214" y="296"/>
                    </a:lnTo>
                    <a:lnTo>
                      <a:pt x="216" y="298"/>
                    </a:lnTo>
                    <a:lnTo>
                      <a:pt x="218" y="298"/>
                    </a:lnTo>
                    <a:lnTo>
                      <a:pt x="222" y="300"/>
                    </a:lnTo>
                    <a:lnTo>
                      <a:pt x="224" y="302"/>
                    </a:lnTo>
                    <a:lnTo>
                      <a:pt x="226" y="306"/>
                    </a:lnTo>
                    <a:lnTo>
                      <a:pt x="224" y="310"/>
                    </a:lnTo>
                    <a:lnTo>
                      <a:pt x="226" y="312"/>
                    </a:lnTo>
                    <a:lnTo>
                      <a:pt x="228" y="312"/>
                    </a:lnTo>
                    <a:lnTo>
                      <a:pt x="232" y="310"/>
                    </a:lnTo>
                    <a:lnTo>
                      <a:pt x="236" y="308"/>
                    </a:lnTo>
                    <a:lnTo>
                      <a:pt x="242" y="310"/>
                    </a:lnTo>
                    <a:lnTo>
                      <a:pt x="242" y="294"/>
                    </a:lnTo>
                    <a:lnTo>
                      <a:pt x="234" y="296"/>
                    </a:lnTo>
                    <a:lnTo>
                      <a:pt x="232" y="296"/>
                    </a:lnTo>
                    <a:lnTo>
                      <a:pt x="230" y="294"/>
                    </a:lnTo>
                    <a:lnTo>
                      <a:pt x="228" y="290"/>
                    </a:lnTo>
                    <a:lnTo>
                      <a:pt x="226" y="290"/>
                    </a:lnTo>
                    <a:lnTo>
                      <a:pt x="222" y="288"/>
                    </a:lnTo>
                    <a:lnTo>
                      <a:pt x="218" y="284"/>
                    </a:lnTo>
                    <a:lnTo>
                      <a:pt x="216" y="280"/>
                    </a:lnTo>
                    <a:lnTo>
                      <a:pt x="218" y="274"/>
                    </a:lnTo>
                    <a:lnTo>
                      <a:pt x="218" y="272"/>
                    </a:lnTo>
                    <a:lnTo>
                      <a:pt x="216" y="270"/>
                    </a:lnTo>
                    <a:lnTo>
                      <a:pt x="214" y="264"/>
                    </a:lnTo>
                    <a:lnTo>
                      <a:pt x="214" y="262"/>
                    </a:lnTo>
                    <a:lnTo>
                      <a:pt x="212" y="260"/>
                    </a:lnTo>
                    <a:lnTo>
                      <a:pt x="212" y="256"/>
                    </a:lnTo>
                    <a:lnTo>
                      <a:pt x="214" y="252"/>
                    </a:lnTo>
                    <a:lnTo>
                      <a:pt x="212" y="246"/>
                    </a:lnTo>
                    <a:lnTo>
                      <a:pt x="220" y="242"/>
                    </a:lnTo>
                    <a:lnTo>
                      <a:pt x="224" y="242"/>
                    </a:lnTo>
                    <a:lnTo>
                      <a:pt x="250" y="234"/>
                    </a:lnTo>
                    <a:lnTo>
                      <a:pt x="250" y="228"/>
                    </a:lnTo>
                    <a:lnTo>
                      <a:pt x="246" y="224"/>
                    </a:lnTo>
                    <a:lnTo>
                      <a:pt x="246" y="220"/>
                    </a:lnTo>
                    <a:lnTo>
                      <a:pt x="242" y="216"/>
                    </a:lnTo>
                    <a:lnTo>
                      <a:pt x="240" y="214"/>
                    </a:lnTo>
                    <a:lnTo>
                      <a:pt x="236" y="212"/>
                    </a:lnTo>
                    <a:lnTo>
                      <a:pt x="232" y="202"/>
                    </a:lnTo>
                    <a:lnTo>
                      <a:pt x="228" y="190"/>
                    </a:lnTo>
                    <a:lnTo>
                      <a:pt x="230" y="188"/>
                    </a:lnTo>
                    <a:lnTo>
                      <a:pt x="232" y="182"/>
                    </a:lnTo>
                    <a:lnTo>
                      <a:pt x="228" y="178"/>
                    </a:lnTo>
                    <a:lnTo>
                      <a:pt x="228" y="174"/>
                    </a:lnTo>
                    <a:lnTo>
                      <a:pt x="228" y="170"/>
                    </a:lnTo>
                    <a:lnTo>
                      <a:pt x="226" y="168"/>
                    </a:lnTo>
                    <a:lnTo>
                      <a:pt x="226" y="166"/>
                    </a:lnTo>
                    <a:lnTo>
                      <a:pt x="228" y="154"/>
                    </a:lnTo>
                    <a:lnTo>
                      <a:pt x="230" y="152"/>
                    </a:lnTo>
                    <a:lnTo>
                      <a:pt x="228" y="146"/>
                    </a:lnTo>
                    <a:lnTo>
                      <a:pt x="224" y="146"/>
                    </a:lnTo>
                    <a:lnTo>
                      <a:pt x="222" y="144"/>
                    </a:lnTo>
                    <a:lnTo>
                      <a:pt x="222" y="142"/>
                    </a:lnTo>
                    <a:lnTo>
                      <a:pt x="222" y="140"/>
                    </a:lnTo>
                    <a:lnTo>
                      <a:pt x="224" y="138"/>
                    </a:lnTo>
                    <a:lnTo>
                      <a:pt x="222" y="138"/>
                    </a:lnTo>
                    <a:lnTo>
                      <a:pt x="222" y="126"/>
                    </a:lnTo>
                    <a:lnTo>
                      <a:pt x="224" y="124"/>
                    </a:lnTo>
                    <a:lnTo>
                      <a:pt x="228" y="128"/>
                    </a:lnTo>
                    <a:lnTo>
                      <a:pt x="230" y="124"/>
                    </a:lnTo>
                    <a:lnTo>
                      <a:pt x="226" y="122"/>
                    </a:lnTo>
                    <a:lnTo>
                      <a:pt x="226" y="120"/>
                    </a:lnTo>
                    <a:lnTo>
                      <a:pt x="228" y="116"/>
                    </a:lnTo>
                    <a:lnTo>
                      <a:pt x="230" y="114"/>
                    </a:lnTo>
                    <a:lnTo>
                      <a:pt x="228" y="114"/>
                    </a:lnTo>
                    <a:lnTo>
                      <a:pt x="226" y="110"/>
                    </a:lnTo>
                    <a:lnTo>
                      <a:pt x="228" y="110"/>
                    </a:lnTo>
                    <a:lnTo>
                      <a:pt x="230" y="104"/>
                    </a:lnTo>
                    <a:lnTo>
                      <a:pt x="232" y="104"/>
                    </a:lnTo>
                    <a:lnTo>
                      <a:pt x="236" y="92"/>
                    </a:lnTo>
                    <a:lnTo>
                      <a:pt x="238" y="88"/>
                    </a:lnTo>
                    <a:lnTo>
                      <a:pt x="240" y="84"/>
                    </a:lnTo>
                    <a:lnTo>
                      <a:pt x="244" y="82"/>
                    </a:lnTo>
                    <a:lnTo>
                      <a:pt x="248" y="78"/>
                    </a:lnTo>
                    <a:lnTo>
                      <a:pt x="248" y="76"/>
                    </a:lnTo>
                    <a:lnTo>
                      <a:pt x="252" y="74"/>
                    </a:lnTo>
                    <a:lnTo>
                      <a:pt x="254" y="70"/>
                    </a:lnTo>
                    <a:lnTo>
                      <a:pt x="256" y="68"/>
                    </a:lnTo>
                    <a:lnTo>
                      <a:pt x="258" y="66"/>
                    </a:lnTo>
                    <a:lnTo>
                      <a:pt x="258" y="64"/>
                    </a:lnTo>
                    <a:lnTo>
                      <a:pt x="256" y="62"/>
                    </a:lnTo>
                    <a:lnTo>
                      <a:pt x="254" y="62"/>
                    </a:lnTo>
                    <a:lnTo>
                      <a:pt x="254" y="58"/>
                    </a:lnTo>
                    <a:lnTo>
                      <a:pt x="256" y="54"/>
                    </a:lnTo>
                    <a:lnTo>
                      <a:pt x="258" y="50"/>
                    </a:lnTo>
                    <a:lnTo>
                      <a:pt x="258" y="48"/>
                    </a:lnTo>
                    <a:lnTo>
                      <a:pt x="256" y="46"/>
                    </a:lnTo>
                    <a:lnTo>
                      <a:pt x="258" y="44"/>
                    </a:lnTo>
                    <a:lnTo>
                      <a:pt x="262" y="40"/>
                    </a:lnTo>
                    <a:lnTo>
                      <a:pt x="262" y="34"/>
                    </a:lnTo>
                    <a:lnTo>
                      <a:pt x="254" y="28"/>
                    </a:lnTo>
                    <a:lnTo>
                      <a:pt x="252" y="30"/>
                    </a:lnTo>
                    <a:lnTo>
                      <a:pt x="250" y="28"/>
                    </a:lnTo>
                    <a:lnTo>
                      <a:pt x="246" y="26"/>
                    </a:lnTo>
                    <a:lnTo>
                      <a:pt x="242" y="24"/>
                    </a:lnTo>
                    <a:lnTo>
                      <a:pt x="236" y="16"/>
                    </a:lnTo>
                    <a:lnTo>
                      <a:pt x="232" y="12"/>
                    </a:lnTo>
                    <a:lnTo>
                      <a:pt x="230" y="12"/>
                    </a:lnTo>
                    <a:lnTo>
                      <a:pt x="228" y="14"/>
                    </a:lnTo>
                    <a:lnTo>
                      <a:pt x="226" y="16"/>
                    </a:lnTo>
                    <a:lnTo>
                      <a:pt x="224" y="16"/>
                    </a:lnTo>
                    <a:lnTo>
                      <a:pt x="218" y="12"/>
                    </a:lnTo>
                    <a:lnTo>
                      <a:pt x="216" y="10"/>
                    </a:lnTo>
                    <a:lnTo>
                      <a:pt x="216" y="12"/>
                    </a:lnTo>
                    <a:lnTo>
                      <a:pt x="214" y="16"/>
                    </a:lnTo>
                    <a:lnTo>
                      <a:pt x="210" y="16"/>
                    </a:lnTo>
                    <a:lnTo>
                      <a:pt x="208" y="12"/>
                    </a:lnTo>
                    <a:lnTo>
                      <a:pt x="206" y="8"/>
                    </a:lnTo>
                    <a:lnTo>
                      <a:pt x="202" y="2"/>
                    </a:lnTo>
                    <a:lnTo>
                      <a:pt x="194" y="2"/>
                    </a:lnTo>
                    <a:lnTo>
                      <a:pt x="190" y="0"/>
                    </a:lnTo>
                    <a:lnTo>
                      <a:pt x="180" y="0"/>
                    </a:lnTo>
                    <a:lnTo>
                      <a:pt x="176" y="2"/>
                    </a:lnTo>
                    <a:lnTo>
                      <a:pt x="174" y="6"/>
                    </a:lnTo>
                    <a:lnTo>
                      <a:pt x="172" y="8"/>
                    </a:lnTo>
                    <a:lnTo>
                      <a:pt x="170" y="6"/>
                    </a:lnTo>
                    <a:lnTo>
                      <a:pt x="168" y="4"/>
                    </a:lnTo>
                    <a:lnTo>
                      <a:pt x="166" y="6"/>
                    </a:lnTo>
                    <a:lnTo>
                      <a:pt x="166" y="8"/>
                    </a:lnTo>
                    <a:lnTo>
                      <a:pt x="166" y="10"/>
                    </a:lnTo>
                    <a:lnTo>
                      <a:pt x="158" y="10"/>
                    </a:lnTo>
                    <a:lnTo>
                      <a:pt x="156" y="12"/>
                    </a:lnTo>
                    <a:lnTo>
                      <a:pt x="154" y="10"/>
                    </a:lnTo>
                    <a:lnTo>
                      <a:pt x="152" y="8"/>
                    </a:lnTo>
                    <a:lnTo>
                      <a:pt x="150" y="8"/>
                    </a:lnTo>
                    <a:lnTo>
                      <a:pt x="148" y="8"/>
                    </a:lnTo>
                    <a:lnTo>
                      <a:pt x="146" y="12"/>
                    </a:lnTo>
                    <a:lnTo>
                      <a:pt x="146" y="16"/>
                    </a:lnTo>
                    <a:lnTo>
                      <a:pt x="138" y="14"/>
                    </a:lnTo>
                    <a:lnTo>
                      <a:pt x="130" y="12"/>
                    </a:lnTo>
                    <a:lnTo>
                      <a:pt x="124" y="12"/>
                    </a:lnTo>
                    <a:lnTo>
                      <a:pt x="118" y="10"/>
                    </a:lnTo>
                    <a:lnTo>
                      <a:pt x="114" y="8"/>
                    </a:lnTo>
                    <a:lnTo>
                      <a:pt x="110" y="4"/>
                    </a:lnTo>
                    <a:lnTo>
                      <a:pt x="104" y="2"/>
                    </a:lnTo>
                    <a:lnTo>
                      <a:pt x="100" y="2"/>
                    </a:lnTo>
                    <a:lnTo>
                      <a:pt x="96" y="6"/>
                    </a:lnTo>
                    <a:lnTo>
                      <a:pt x="94" y="10"/>
                    </a:lnTo>
                    <a:lnTo>
                      <a:pt x="94" y="14"/>
                    </a:lnTo>
                    <a:lnTo>
                      <a:pt x="90" y="16"/>
                    </a:lnTo>
                    <a:lnTo>
                      <a:pt x="88" y="18"/>
                    </a:lnTo>
                    <a:lnTo>
                      <a:pt x="86" y="30"/>
                    </a:lnTo>
                    <a:lnTo>
                      <a:pt x="86" y="40"/>
                    </a:lnTo>
                    <a:lnTo>
                      <a:pt x="84" y="46"/>
                    </a:lnTo>
                    <a:lnTo>
                      <a:pt x="80" y="50"/>
                    </a:lnTo>
                    <a:lnTo>
                      <a:pt x="80" y="54"/>
                    </a:lnTo>
                    <a:lnTo>
                      <a:pt x="78" y="60"/>
                    </a:lnTo>
                    <a:lnTo>
                      <a:pt x="78" y="66"/>
                    </a:lnTo>
                    <a:lnTo>
                      <a:pt x="78" y="72"/>
                    </a:lnTo>
                    <a:lnTo>
                      <a:pt x="78" y="78"/>
                    </a:lnTo>
                    <a:lnTo>
                      <a:pt x="78" y="86"/>
                    </a:lnTo>
                    <a:lnTo>
                      <a:pt x="76" y="92"/>
                    </a:lnTo>
                    <a:lnTo>
                      <a:pt x="72" y="98"/>
                    </a:lnTo>
                    <a:lnTo>
                      <a:pt x="72" y="104"/>
                    </a:lnTo>
                    <a:lnTo>
                      <a:pt x="70" y="112"/>
                    </a:lnTo>
                    <a:lnTo>
                      <a:pt x="70" y="110"/>
                    </a:lnTo>
                    <a:lnTo>
                      <a:pt x="66" y="114"/>
                    </a:lnTo>
                    <a:lnTo>
                      <a:pt x="66" y="120"/>
                    </a:lnTo>
                    <a:lnTo>
                      <a:pt x="64" y="126"/>
                    </a:lnTo>
                    <a:lnTo>
                      <a:pt x="62" y="130"/>
                    </a:lnTo>
                    <a:lnTo>
                      <a:pt x="62" y="136"/>
                    </a:lnTo>
                    <a:lnTo>
                      <a:pt x="62" y="140"/>
                    </a:lnTo>
                    <a:lnTo>
                      <a:pt x="60" y="144"/>
                    </a:lnTo>
                    <a:lnTo>
                      <a:pt x="60" y="150"/>
                    </a:lnTo>
                    <a:lnTo>
                      <a:pt x="56" y="156"/>
                    </a:lnTo>
                    <a:lnTo>
                      <a:pt x="56" y="160"/>
                    </a:lnTo>
                    <a:lnTo>
                      <a:pt x="50" y="166"/>
                    </a:lnTo>
                    <a:lnTo>
                      <a:pt x="42" y="168"/>
                    </a:lnTo>
                    <a:lnTo>
                      <a:pt x="38" y="170"/>
                    </a:lnTo>
                    <a:lnTo>
                      <a:pt x="36" y="166"/>
                    </a:lnTo>
                    <a:lnTo>
                      <a:pt x="36" y="156"/>
                    </a:lnTo>
                    <a:lnTo>
                      <a:pt x="34" y="158"/>
                    </a:lnTo>
                    <a:lnTo>
                      <a:pt x="30" y="158"/>
                    </a:lnTo>
                    <a:lnTo>
                      <a:pt x="26" y="156"/>
                    </a:lnTo>
                    <a:lnTo>
                      <a:pt x="26" y="160"/>
                    </a:lnTo>
                    <a:lnTo>
                      <a:pt x="26" y="162"/>
                    </a:lnTo>
                    <a:lnTo>
                      <a:pt x="24" y="164"/>
                    </a:lnTo>
                    <a:lnTo>
                      <a:pt x="20" y="162"/>
                    </a:lnTo>
                    <a:lnTo>
                      <a:pt x="18" y="162"/>
                    </a:lnTo>
                    <a:lnTo>
                      <a:pt x="16" y="164"/>
                    </a:lnTo>
                    <a:lnTo>
                      <a:pt x="14" y="164"/>
                    </a:lnTo>
                    <a:lnTo>
                      <a:pt x="12" y="164"/>
                    </a:lnTo>
                    <a:lnTo>
                      <a:pt x="10" y="166"/>
                    </a:lnTo>
                    <a:lnTo>
                      <a:pt x="8" y="168"/>
                    </a:lnTo>
                    <a:lnTo>
                      <a:pt x="8" y="170"/>
                    </a:lnTo>
                    <a:lnTo>
                      <a:pt x="8" y="174"/>
                    </a:lnTo>
                    <a:lnTo>
                      <a:pt x="2" y="178"/>
                    </a:lnTo>
                    <a:close/>
                  </a:path>
                </a:pathLst>
              </a:custGeom>
              <a:solidFill>
                <a:schemeClr val="bg2"/>
              </a:solidFill>
              <a:ln w="3175">
                <a:solidFill>
                  <a:schemeClr val="bg1"/>
                </a:solidFill>
                <a:prstDash val="solid"/>
                <a:round/>
                <a:headEnd/>
                <a:tailEnd/>
              </a:ln>
            </p:spPr>
            <p:txBody>
              <a:bodyPr/>
              <a:lstStyle/>
              <a:p>
                <a:endParaRPr lang="nl-BE"/>
              </a:p>
            </p:txBody>
          </p:sp>
          <p:sp>
            <p:nvSpPr>
              <p:cNvPr id="375" name="Freeform 8"/>
              <p:cNvSpPr>
                <a:spLocks/>
              </p:cNvSpPr>
              <p:nvPr/>
            </p:nvSpPr>
            <p:spPr bwMode="gray">
              <a:xfrm>
                <a:off x="2983" y="1890"/>
                <a:ext cx="68" cy="78"/>
              </a:xfrm>
              <a:custGeom>
                <a:avLst/>
                <a:gdLst>
                  <a:gd name="T0" fmla="*/ 68 w 68"/>
                  <a:gd name="T1" fmla="*/ 28 h 78"/>
                  <a:gd name="T2" fmla="*/ 62 w 68"/>
                  <a:gd name="T3" fmla="*/ 26 h 78"/>
                  <a:gd name="T4" fmla="*/ 60 w 68"/>
                  <a:gd name="T5" fmla="*/ 22 h 78"/>
                  <a:gd name="T6" fmla="*/ 64 w 68"/>
                  <a:gd name="T7" fmla="*/ 20 h 78"/>
                  <a:gd name="T8" fmla="*/ 66 w 68"/>
                  <a:gd name="T9" fmla="*/ 20 h 78"/>
                  <a:gd name="T10" fmla="*/ 64 w 68"/>
                  <a:gd name="T11" fmla="*/ 18 h 78"/>
                  <a:gd name="T12" fmla="*/ 56 w 68"/>
                  <a:gd name="T13" fmla="*/ 14 h 78"/>
                  <a:gd name="T14" fmla="*/ 56 w 68"/>
                  <a:gd name="T15" fmla="*/ 16 h 78"/>
                  <a:gd name="T16" fmla="*/ 52 w 68"/>
                  <a:gd name="T17" fmla="*/ 20 h 78"/>
                  <a:gd name="T18" fmla="*/ 50 w 68"/>
                  <a:gd name="T19" fmla="*/ 18 h 78"/>
                  <a:gd name="T20" fmla="*/ 46 w 68"/>
                  <a:gd name="T21" fmla="*/ 14 h 78"/>
                  <a:gd name="T22" fmla="*/ 42 w 68"/>
                  <a:gd name="T23" fmla="*/ 14 h 78"/>
                  <a:gd name="T24" fmla="*/ 44 w 68"/>
                  <a:gd name="T25" fmla="*/ 10 h 78"/>
                  <a:gd name="T26" fmla="*/ 40 w 68"/>
                  <a:gd name="T27" fmla="*/ 4 h 78"/>
                  <a:gd name="T28" fmla="*/ 36 w 68"/>
                  <a:gd name="T29" fmla="*/ 0 h 78"/>
                  <a:gd name="T30" fmla="*/ 30 w 68"/>
                  <a:gd name="T31" fmla="*/ 0 h 78"/>
                  <a:gd name="T32" fmla="*/ 20 w 68"/>
                  <a:gd name="T33" fmla="*/ 4 h 78"/>
                  <a:gd name="T34" fmla="*/ 18 w 68"/>
                  <a:gd name="T35" fmla="*/ 6 h 78"/>
                  <a:gd name="T36" fmla="*/ 14 w 68"/>
                  <a:gd name="T37" fmla="*/ 8 h 78"/>
                  <a:gd name="T38" fmla="*/ 12 w 68"/>
                  <a:gd name="T39" fmla="*/ 12 h 78"/>
                  <a:gd name="T40" fmla="*/ 12 w 68"/>
                  <a:gd name="T41" fmla="*/ 14 h 78"/>
                  <a:gd name="T42" fmla="*/ 14 w 68"/>
                  <a:gd name="T43" fmla="*/ 18 h 78"/>
                  <a:gd name="T44" fmla="*/ 12 w 68"/>
                  <a:gd name="T45" fmla="*/ 22 h 78"/>
                  <a:gd name="T46" fmla="*/ 12 w 68"/>
                  <a:gd name="T47" fmla="*/ 26 h 78"/>
                  <a:gd name="T48" fmla="*/ 16 w 68"/>
                  <a:gd name="T49" fmla="*/ 30 h 78"/>
                  <a:gd name="T50" fmla="*/ 16 w 68"/>
                  <a:gd name="T51" fmla="*/ 32 h 78"/>
                  <a:gd name="T52" fmla="*/ 10 w 68"/>
                  <a:gd name="T53" fmla="*/ 34 h 78"/>
                  <a:gd name="T54" fmla="*/ 12 w 68"/>
                  <a:gd name="T55" fmla="*/ 36 h 78"/>
                  <a:gd name="T56" fmla="*/ 16 w 68"/>
                  <a:gd name="T57" fmla="*/ 38 h 78"/>
                  <a:gd name="T58" fmla="*/ 16 w 68"/>
                  <a:gd name="T59" fmla="*/ 40 h 78"/>
                  <a:gd name="T60" fmla="*/ 10 w 68"/>
                  <a:gd name="T61" fmla="*/ 44 h 78"/>
                  <a:gd name="T62" fmla="*/ 8 w 68"/>
                  <a:gd name="T63" fmla="*/ 48 h 78"/>
                  <a:gd name="T64" fmla="*/ 2 w 68"/>
                  <a:gd name="T65" fmla="*/ 50 h 78"/>
                  <a:gd name="T66" fmla="*/ 0 w 68"/>
                  <a:gd name="T67" fmla="*/ 54 h 78"/>
                  <a:gd name="T68" fmla="*/ 0 w 68"/>
                  <a:gd name="T69" fmla="*/ 58 h 78"/>
                  <a:gd name="T70" fmla="*/ 2 w 68"/>
                  <a:gd name="T71" fmla="*/ 66 h 78"/>
                  <a:gd name="T72" fmla="*/ 4 w 68"/>
                  <a:gd name="T73" fmla="*/ 66 h 78"/>
                  <a:gd name="T74" fmla="*/ 10 w 68"/>
                  <a:gd name="T75" fmla="*/ 72 h 78"/>
                  <a:gd name="T76" fmla="*/ 12 w 68"/>
                  <a:gd name="T77" fmla="*/ 66 h 78"/>
                  <a:gd name="T78" fmla="*/ 22 w 68"/>
                  <a:gd name="T79" fmla="*/ 68 h 78"/>
                  <a:gd name="T80" fmla="*/ 30 w 68"/>
                  <a:gd name="T81" fmla="*/ 70 h 78"/>
                  <a:gd name="T82" fmla="*/ 32 w 68"/>
                  <a:gd name="T83" fmla="*/ 78 h 78"/>
                  <a:gd name="T84" fmla="*/ 42 w 68"/>
                  <a:gd name="T85" fmla="*/ 70 h 78"/>
                  <a:gd name="T86" fmla="*/ 46 w 68"/>
                  <a:gd name="T87" fmla="*/ 68 h 78"/>
                  <a:gd name="T88" fmla="*/ 54 w 68"/>
                  <a:gd name="T89" fmla="*/ 68 h 78"/>
                  <a:gd name="T90" fmla="*/ 62 w 68"/>
                  <a:gd name="T91" fmla="*/ 64 h 78"/>
                  <a:gd name="T92" fmla="*/ 62 w 68"/>
                  <a:gd name="T93" fmla="*/ 64 h 78"/>
                  <a:gd name="T94" fmla="*/ 64 w 68"/>
                  <a:gd name="T95" fmla="*/ 60 h 78"/>
                  <a:gd name="T96" fmla="*/ 68 w 68"/>
                  <a:gd name="T97" fmla="*/ 52 h 78"/>
                  <a:gd name="T98" fmla="*/ 68 w 68"/>
                  <a:gd name="T99" fmla="*/ 52 h 78"/>
                  <a:gd name="T100" fmla="*/ 60 w 68"/>
                  <a:gd name="T101" fmla="*/ 48 h 78"/>
                  <a:gd name="T102" fmla="*/ 58 w 68"/>
                  <a:gd name="T103" fmla="*/ 44 h 78"/>
                  <a:gd name="T104" fmla="*/ 60 w 68"/>
                  <a:gd name="T105" fmla="*/ 40 h 78"/>
                  <a:gd name="T106" fmla="*/ 64 w 68"/>
                  <a:gd name="T107" fmla="*/ 36 h 78"/>
                  <a:gd name="T108" fmla="*/ 68 w 68"/>
                  <a:gd name="T109" fmla="*/ 32 h 78"/>
                  <a:gd name="T110" fmla="*/ 68 w 68"/>
                  <a:gd name="T111" fmla="*/ 28 h 7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68"/>
                  <a:gd name="T169" fmla="*/ 0 h 78"/>
                  <a:gd name="T170" fmla="*/ 68 w 68"/>
                  <a:gd name="T171" fmla="*/ 78 h 78"/>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68" h="78">
                    <a:moveTo>
                      <a:pt x="68" y="28"/>
                    </a:moveTo>
                    <a:lnTo>
                      <a:pt x="68" y="28"/>
                    </a:lnTo>
                    <a:lnTo>
                      <a:pt x="66" y="28"/>
                    </a:lnTo>
                    <a:lnTo>
                      <a:pt x="62" y="26"/>
                    </a:lnTo>
                    <a:lnTo>
                      <a:pt x="60" y="22"/>
                    </a:lnTo>
                    <a:lnTo>
                      <a:pt x="60" y="20"/>
                    </a:lnTo>
                    <a:lnTo>
                      <a:pt x="64" y="20"/>
                    </a:lnTo>
                    <a:lnTo>
                      <a:pt x="66" y="20"/>
                    </a:lnTo>
                    <a:lnTo>
                      <a:pt x="64" y="18"/>
                    </a:lnTo>
                    <a:lnTo>
                      <a:pt x="60" y="14"/>
                    </a:lnTo>
                    <a:lnTo>
                      <a:pt x="56" y="14"/>
                    </a:lnTo>
                    <a:lnTo>
                      <a:pt x="56" y="16"/>
                    </a:lnTo>
                    <a:lnTo>
                      <a:pt x="54" y="18"/>
                    </a:lnTo>
                    <a:lnTo>
                      <a:pt x="52" y="20"/>
                    </a:lnTo>
                    <a:lnTo>
                      <a:pt x="50" y="18"/>
                    </a:lnTo>
                    <a:lnTo>
                      <a:pt x="48" y="14"/>
                    </a:lnTo>
                    <a:lnTo>
                      <a:pt x="46" y="14"/>
                    </a:lnTo>
                    <a:lnTo>
                      <a:pt x="42" y="14"/>
                    </a:lnTo>
                    <a:lnTo>
                      <a:pt x="44" y="10"/>
                    </a:lnTo>
                    <a:lnTo>
                      <a:pt x="42" y="6"/>
                    </a:lnTo>
                    <a:lnTo>
                      <a:pt x="40" y="4"/>
                    </a:lnTo>
                    <a:lnTo>
                      <a:pt x="36" y="0"/>
                    </a:lnTo>
                    <a:lnTo>
                      <a:pt x="30" y="0"/>
                    </a:lnTo>
                    <a:lnTo>
                      <a:pt x="24" y="0"/>
                    </a:lnTo>
                    <a:lnTo>
                      <a:pt x="20" y="4"/>
                    </a:lnTo>
                    <a:lnTo>
                      <a:pt x="18" y="6"/>
                    </a:lnTo>
                    <a:lnTo>
                      <a:pt x="14" y="8"/>
                    </a:lnTo>
                    <a:lnTo>
                      <a:pt x="12" y="10"/>
                    </a:lnTo>
                    <a:lnTo>
                      <a:pt x="12" y="12"/>
                    </a:lnTo>
                    <a:lnTo>
                      <a:pt x="12" y="14"/>
                    </a:lnTo>
                    <a:lnTo>
                      <a:pt x="14" y="16"/>
                    </a:lnTo>
                    <a:lnTo>
                      <a:pt x="14" y="18"/>
                    </a:lnTo>
                    <a:lnTo>
                      <a:pt x="12" y="22"/>
                    </a:lnTo>
                    <a:lnTo>
                      <a:pt x="12" y="26"/>
                    </a:lnTo>
                    <a:lnTo>
                      <a:pt x="14" y="30"/>
                    </a:lnTo>
                    <a:lnTo>
                      <a:pt x="16" y="30"/>
                    </a:lnTo>
                    <a:lnTo>
                      <a:pt x="16" y="32"/>
                    </a:lnTo>
                    <a:lnTo>
                      <a:pt x="14" y="34"/>
                    </a:lnTo>
                    <a:lnTo>
                      <a:pt x="10" y="34"/>
                    </a:lnTo>
                    <a:lnTo>
                      <a:pt x="12" y="36"/>
                    </a:lnTo>
                    <a:lnTo>
                      <a:pt x="14" y="38"/>
                    </a:lnTo>
                    <a:lnTo>
                      <a:pt x="16" y="38"/>
                    </a:lnTo>
                    <a:lnTo>
                      <a:pt x="16" y="40"/>
                    </a:lnTo>
                    <a:lnTo>
                      <a:pt x="14" y="42"/>
                    </a:lnTo>
                    <a:lnTo>
                      <a:pt x="10" y="44"/>
                    </a:lnTo>
                    <a:lnTo>
                      <a:pt x="8" y="48"/>
                    </a:lnTo>
                    <a:lnTo>
                      <a:pt x="2" y="50"/>
                    </a:lnTo>
                    <a:lnTo>
                      <a:pt x="0" y="54"/>
                    </a:lnTo>
                    <a:lnTo>
                      <a:pt x="0" y="58"/>
                    </a:lnTo>
                    <a:lnTo>
                      <a:pt x="0" y="62"/>
                    </a:lnTo>
                    <a:lnTo>
                      <a:pt x="2" y="66"/>
                    </a:lnTo>
                    <a:lnTo>
                      <a:pt x="4" y="66"/>
                    </a:lnTo>
                    <a:lnTo>
                      <a:pt x="10" y="72"/>
                    </a:lnTo>
                    <a:lnTo>
                      <a:pt x="12" y="66"/>
                    </a:lnTo>
                    <a:lnTo>
                      <a:pt x="20" y="62"/>
                    </a:lnTo>
                    <a:lnTo>
                      <a:pt x="22" y="68"/>
                    </a:lnTo>
                    <a:lnTo>
                      <a:pt x="24" y="64"/>
                    </a:lnTo>
                    <a:lnTo>
                      <a:pt x="30" y="70"/>
                    </a:lnTo>
                    <a:lnTo>
                      <a:pt x="32" y="78"/>
                    </a:lnTo>
                    <a:lnTo>
                      <a:pt x="38" y="72"/>
                    </a:lnTo>
                    <a:lnTo>
                      <a:pt x="42" y="70"/>
                    </a:lnTo>
                    <a:lnTo>
                      <a:pt x="44" y="74"/>
                    </a:lnTo>
                    <a:lnTo>
                      <a:pt x="46" y="68"/>
                    </a:lnTo>
                    <a:lnTo>
                      <a:pt x="50" y="68"/>
                    </a:lnTo>
                    <a:lnTo>
                      <a:pt x="54" y="68"/>
                    </a:lnTo>
                    <a:lnTo>
                      <a:pt x="60" y="66"/>
                    </a:lnTo>
                    <a:lnTo>
                      <a:pt x="62" y="64"/>
                    </a:lnTo>
                    <a:lnTo>
                      <a:pt x="64" y="60"/>
                    </a:lnTo>
                    <a:lnTo>
                      <a:pt x="68" y="54"/>
                    </a:lnTo>
                    <a:lnTo>
                      <a:pt x="68" y="52"/>
                    </a:lnTo>
                    <a:lnTo>
                      <a:pt x="62" y="50"/>
                    </a:lnTo>
                    <a:lnTo>
                      <a:pt x="60" y="48"/>
                    </a:lnTo>
                    <a:lnTo>
                      <a:pt x="58" y="44"/>
                    </a:lnTo>
                    <a:lnTo>
                      <a:pt x="60" y="40"/>
                    </a:lnTo>
                    <a:lnTo>
                      <a:pt x="60" y="38"/>
                    </a:lnTo>
                    <a:lnTo>
                      <a:pt x="64" y="36"/>
                    </a:lnTo>
                    <a:lnTo>
                      <a:pt x="68" y="32"/>
                    </a:lnTo>
                    <a:lnTo>
                      <a:pt x="68" y="28"/>
                    </a:lnTo>
                    <a:close/>
                  </a:path>
                </a:pathLst>
              </a:custGeom>
              <a:solidFill>
                <a:schemeClr val="bg2"/>
              </a:solidFill>
              <a:ln w="3175">
                <a:solidFill>
                  <a:schemeClr val="bg1"/>
                </a:solidFill>
                <a:prstDash val="solid"/>
                <a:round/>
                <a:headEnd/>
                <a:tailEnd/>
              </a:ln>
            </p:spPr>
            <p:txBody>
              <a:bodyPr/>
              <a:lstStyle/>
              <a:p>
                <a:endParaRPr lang="nl-BE"/>
              </a:p>
            </p:txBody>
          </p:sp>
          <p:sp>
            <p:nvSpPr>
              <p:cNvPr id="376" name="Freeform 9"/>
              <p:cNvSpPr>
                <a:spLocks/>
              </p:cNvSpPr>
              <p:nvPr/>
            </p:nvSpPr>
            <p:spPr bwMode="gray">
              <a:xfrm>
                <a:off x="3307" y="2372"/>
                <a:ext cx="146" cy="106"/>
              </a:xfrm>
              <a:custGeom>
                <a:avLst/>
                <a:gdLst>
                  <a:gd name="T0" fmla="*/ 0 w 146"/>
                  <a:gd name="T1" fmla="*/ 34 h 106"/>
                  <a:gd name="T2" fmla="*/ 4 w 146"/>
                  <a:gd name="T3" fmla="*/ 30 h 106"/>
                  <a:gd name="T4" fmla="*/ 4 w 146"/>
                  <a:gd name="T5" fmla="*/ 30 h 106"/>
                  <a:gd name="T6" fmla="*/ 6 w 146"/>
                  <a:gd name="T7" fmla="*/ 28 h 106"/>
                  <a:gd name="T8" fmla="*/ 6 w 146"/>
                  <a:gd name="T9" fmla="*/ 26 h 106"/>
                  <a:gd name="T10" fmla="*/ 8 w 146"/>
                  <a:gd name="T11" fmla="*/ 22 h 106"/>
                  <a:gd name="T12" fmla="*/ 10 w 146"/>
                  <a:gd name="T13" fmla="*/ 20 h 106"/>
                  <a:gd name="T14" fmla="*/ 12 w 146"/>
                  <a:gd name="T15" fmla="*/ 20 h 106"/>
                  <a:gd name="T16" fmla="*/ 16 w 146"/>
                  <a:gd name="T17" fmla="*/ 20 h 106"/>
                  <a:gd name="T18" fmla="*/ 16 w 146"/>
                  <a:gd name="T19" fmla="*/ 24 h 106"/>
                  <a:gd name="T20" fmla="*/ 20 w 146"/>
                  <a:gd name="T21" fmla="*/ 24 h 106"/>
                  <a:gd name="T22" fmla="*/ 24 w 146"/>
                  <a:gd name="T23" fmla="*/ 24 h 106"/>
                  <a:gd name="T24" fmla="*/ 48 w 146"/>
                  <a:gd name="T25" fmla="*/ 30 h 106"/>
                  <a:gd name="T26" fmla="*/ 50 w 146"/>
                  <a:gd name="T27" fmla="*/ 48 h 106"/>
                  <a:gd name="T28" fmla="*/ 76 w 146"/>
                  <a:gd name="T29" fmla="*/ 16 h 106"/>
                  <a:gd name="T30" fmla="*/ 122 w 146"/>
                  <a:gd name="T31" fmla="*/ 4 h 106"/>
                  <a:gd name="T32" fmla="*/ 146 w 146"/>
                  <a:gd name="T33" fmla="*/ 36 h 106"/>
                  <a:gd name="T34" fmla="*/ 142 w 146"/>
                  <a:gd name="T35" fmla="*/ 36 h 106"/>
                  <a:gd name="T36" fmla="*/ 140 w 146"/>
                  <a:gd name="T37" fmla="*/ 40 h 106"/>
                  <a:gd name="T38" fmla="*/ 136 w 146"/>
                  <a:gd name="T39" fmla="*/ 40 h 106"/>
                  <a:gd name="T40" fmla="*/ 134 w 146"/>
                  <a:gd name="T41" fmla="*/ 40 h 106"/>
                  <a:gd name="T42" fmla="*/ 128 w 146"/>
                  <a:gd name="T43" fmla="*/ 46 h 106"/>
                  <a:gd name="T44" fmla="*/ 130 w 146"/>
                  <a:gd name="T45" fmla="*/ 52 h 106"/>
                  <a:gd name="T46" fmla="*/ 126 w 146"/>
                  <a:gd name="T47" fmla="*/ 54 h 106"/>
                  <a:gd name="T48" fmla="*/ 120 w 146"/>
                  <a:gd name="T49" fmla="*/ 62 h 106"/>
                  <a:gd name="T50" fmla="*/ 102 w 146"/>
                  <a:gd name="T51" fmla="*/ 70 h 106"/>
                  <a:gd name="T52" fmla="*/ 96 w 146"/>
                  <a:gd name="T53" fmla="*/ 74 h 106"/>
                  <a:gd name="T54" fmla="*/ 90 w 146"/>
                  <a:gd name="T55" fmla="*/ 74 h 106"/>
                  <a:gd name="T56" fmla="*/ 80 w 146"/>
                  <a:gd name="T57" fmla="*/ 82 h 106"/>
                  <a:gd name="T58" fmla="*/ 80 w 146"/>
                  <a:gd name="T59" fmla="*/ 84 h 106"/>
                  <a:gd name="T60" fmla="*/ 74 w 146"/>
                  <a:gd name="T61" fmla="*/ 84 h 106"/>
                  <a:gd name="T62" fmla="*/ 70 w 146"/>
                  <a:gd name="T63" fmla="*/ 84 h 106"/>
                  <a:gd name="T64" fmla="*/ 68 w 146"/>
                  <a:gd name="T65" fmla="*/ 88 h 106"/>
                  <a:gd name="T66" fmla="*/ 62 w 146"/>
                  <a:gd name="T67" fmla="*/ 92 h 106"/>
                  <a:gd name="T68" fmla="*/ 56 w 146"/>
                  <a:gd name="T69" fmla="*/ 94 h 106"/>
                  <a:gd name="T70" fmla="*/ 42 w 146"/>
                  <a:gd name="T71" fmla="*/ 94 h 106"/>
                  <a:gd name="T72" fmla="*/ 38 w 146"/>
                  <a:gd name="T73" fmla="*/ 96 h 106"/>
                  <a:gd name="T74" fmla="*/ 34 w 146"/>
                  <a:gd name="T75" fmla="*/ 102 h 106"/>
                  <a:gd name="T76" fmla="*/ 30 w 146"/>
                  <a:gd name="T77" fmla="*/ 104 h 106"/>
                  <a:gd name="T78" fmla="*/ 26 w 146"/>
                  <a:gd name="T79" fmla="*/ 104 h 106"/>
                  <a:gd name="T80" fmla="*/ 24 w 146"/>
                  <a:gd name="T81" fmla="*/ 106 h 106"/>
                  <a:gd name="T82" fmla="*/ 10 w 146"/>
                  <a:gd name="T83" fmla="*/ 102 h 106"/>
                  <a:gd name="T84" fmla="*/ 8 w 146"/>
                  <a:gd name="T85" fmla="*/ 98 h 106"/>
                  <a:gd name="T86" fmla="*/ 8 w 146"/>
                  <a:gd name="T87" fmla="*/ 92 h 106"/>
                  <a:gd name="T88" fmla="*/ 8 w 146"/>
                  <a:gd name="T89" fmla="*/ 86 h 106"/>
                  <a:gd name="T90" fmla="*/ 4 w 146"/>
                  <a:gd name="T91" fmla="*/ 82 h 106"/>
                  <a:gd name="T92" fmla="*/ 4 w 146"/>
                  <a:gd name="T93" fmla="*/ 78 h 106"/>
                  <a:gd name="T94" fmla="*/ 0 w 146"/>
                  <a:gd name="T95" fmla="*/ 66 h 106"/>
                  <a:gd name="T96" fmla="*/ 0 w 146"/>
                  <a:gd name="T97" fmla="*/ 64 h 106"/>
                  <a:gd name="T98" fmla="*/ 2 w 146"/>
                  <a:gd name="T99" fmla="*/ 64 h 106"/>
                  <a:gd name="T100" fmla="*/ 2 w 146"/>
                  <a:gd name="T101" fmla="*/ 54 h 106"/>
                  <a:gd name="T102" fmla="*/ 0 w 146"/>
                  <a:gd name="T103" fmla="*/ 54 h 106"/>
                  <a:gd name="T104" fmla="*/ 2 w 146"/>
                  <a:gd name="T105" fmla="*/ 40 h 106"/>
                  <a:gd name="T106" fmla="*/ 0 w 146"/>
                  <a:gd name="T107" fmla="*/ 34 h 10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46"/>
                  <a:gd name="T163" fmla="*/ 0 h 106"/>
                  <a:gd name="T164" fmla="*/ 146 w 146"/>
                  <a:gd name="T165" fmla="*/ 106 h 10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46" h="106">
                    <a:moveTo>
                      <a:pt x="0" y="34"/>
                    </a:moveTo>
                    <a:lnTo>
                      <a:pt x="0" y="34"/>
                    </a:lnTo>
                    <a:lnTo>
                      <a:pt x="2" y="34"/>
                    </a:lnTo>
                    <a:lnTo>
                      <a:pt x="4" y="30"/>
                    </a:lnTo>
                    <a:lnTo>
                      <a:pt x="6" y="28"/>
                    </a:lnTo>
                    <a:lnTo>
                      <a:pt x="6" y="26"/>
                    </a:lnTo>
                    <a:lnTo>
                      <a:pt x="8" y="24"/>
                    </a:lnTo>
                    <a:lnTo>
                      <a:pt x="8" y="22"/>
                    </a:lnTo>
                    <a:lnTo>
                      <a:pt x="10" y="20"/>
                    </a:lnTo>
                    <a:lnTo>
                      <a:pt x="12" y="20"/>
                    </a:lnTo>
                    <a:lnTo>
                      <a:pt x="14" y="20"/>
                    </a:lnTo>
                    <a:lnTo>
                      <a:pt x="16" y="20"/>
                    </a:lnTo>
                    <a:lnTo>
                      <a:pt x="16" y="22"/>
                    </a:lnTo>
                    <a:lnTo>
                      <a:pt x="16" y="24"/>
                    </a:lnTo>
                    <a:lnTo>
                      <a:pt x="20" y="24"/>
                    </a:lnTo>
                    <a:lnTo>
                      <a:pt x="24" y="24"/>
                    </a:lnTo>
                    <a:lnTo>
                      <a:pt x="38" y="26"/>
                    </a:lnTo>
                    <a:lnTo>
                      <a:pt x="48" y="30"/>
                    </a:lnTo>
                    <a:lnTo>
                      <a:pt x="50" y="48"/>
                    </a:lnTo>
                    <a:lnTo>
                      <a:pt x="58" y="38"/>
                    </a:lnTo>
                    <a:lnTo>
                      <a:pt x="76" y="16"/>
                    </a:lnTo>
                    <a:lnTo>
                      <a:pt x="122" y="0"/>
                    </a:lnTo>
                    <a:lnTo>
                      <a:pt x="122" y="4"/>
                    </a:lnTo>
                    <a:lnTo>
                      <a:pt x="138" y="32"/>
                    </a:lnTo>
                    <a:lnTo>
                      <a:pt x="146" y="36"/>
                    </a:lnTo>
                    <a:lnTo>
                      <a:pt x="142" y="36"/>
                    </a:lnTo>
                    <a:lnTo>
                      <a:pt x="140" y="40"/>
                    </a:lnTo>
                    <a:lnTo>
                      <a:pt x="136" y="40"/>
                    </a:lnTo>
                    <a:lnTo>
                      <a:pt x="134" y="40"/>
                    </a:lnTo>
                    <a:lnTo>
                      <a:pt x="130" y="44"/>
                    </a:lnTo>
                    <a:lnTo>
                      <a:pt x="128" y="46"/>
                    </a:lnTo>
                    <a:lnTo>
                      <a:pt x="130" y="52"/>
                    </a:lnTo>
                    <a:lnTo>
                      <a:pt x="126" y="54"/>
                    </a:lnTo>
                    <a:lnTo>
                      <a:pt x="120" y="62"/>
                    </a:lnTo>
                    <a:lnTo>
                      <a:pt x="110" y="66"/>
                    </a:lnTo>
                    <a:lnTo>
                      <a:pt x="102" y="70"/>
                    </a:lnTo>
                    <a:lnTo>
                      <a:pt x="96" y="74"/>
                    </a:lnTo>
                    <a:lnTo>
                      <a:pt x="90" y="74"/>
                    </a:lnTo>
                    <a:lnTo>
                      <a:pt x="80" y="82"/>
                    </a:lnTo>
                    <a:lnTo>
                      <a:pt x="80" y="84"/>
                    </a:lnTo>
                    <a:lnTo>
                      <a:pt x="78" y="84"/>
                    </a:lnTo>
                    <a:lnTo>
                      <a:pt x="74" y="84"/>
                    </a:lnTo>
                    <a:lnTo>
                      <a:pt x="72" y="84"/>
                    </a:lnTo>
                    <a:lnTo>
                      <a:pt x="70" y="84"/>
                    </a:lnTo>
                    <a:lnTo>
                      <a:pt x="68" y="88"/>
                    </a:lnTo>
                    <a:lnTo>
                      <a:pt x="62" y="92"/>
                    </a:lnTo>
                    <a:lnTo>
                      <a:pt x="56" y="94"/>
                    </a:lnTo>
                    <a:lnTo>
                      <a:pt x="48" y="94"/>
                    </a:lnTo>
                    <a:lnTo>
                      <a:pt x="42" y="94"/>
                    </a:lnTo>
                    <a:lnTo>
                      <a:pt x="38" y="96"/>
                    </a:lnTo>
                    <a:lnTo>
                      <a:pt x="36" y="100"/>
                    </a:lnTo>
                    <a:lnTo>
                      <a:pt x="34" y="102"/>
                    </a:lnTo>
                    <a:lnTo>
                      <a:pt x="30" y="104"/>
                    </a:lnTo>
                    <a:lnTo>
                      <a:pt x="26" y="104"/>
                    </a:lnTo>
                    <a:lnTo>
                      <a:pt x="24" y="106"/>
                    </a:lnTo>
                    <a:lnTo>
                      <a:pt x="18" y="104"/>
                    </a:lnTo>
                    <a:lnTo>
                      <a:pt x="10" y="102"/>
                    </a:lnTo>
                    <a:lnTo>
                      <a:pt x="8" y="98"/>
                    </a:lnTo>
                    <a:lnTo>
                      <a:pt x="8" y="92"/>
                    </a:lnTo>
                    <a:lnTo>
                      <a:pt x="8" y="90"/>
                    </a:lnTo>
                    <a:lnTo>
                      <a:pt x="8" y="86"/>
                    </a:lnTo>
                    <a:lnTo>
                      <a:pt x="4" y="82"/>
                    </a:lnTo>
                    <a:lnTo>
                      <a:pt x="4" y="78"/>
                    </a:lnTo>
                    <a:lnTo>
                      <a:pt x="4" y="74"/>
                    </a:lnTo>
                    <a:lnTo>
                      <a:pt x="0" y="66"/>
                    </a:lnTo>
                    <a:lnTo>
                      <a:pt x="0" y="64"/>
                    </a:lnTo>
                    <a:lnTo>
                      <a:pt x="2" y="64"/>
                    </a:lnTo>
                    <a:lnTo>
                      <a:pt x="2" y="60"/>
                    </a:lnTo>
                    <a:lnTo>
                      <a:pt x="2" y="54"/>
                    </a:lnTo>
                    <a:lnTo>
                      <a:pt x="0" y="54"/>
                    </a:lnTo>
                    <a:lnTo>
                      <a:pt x="2" y="46"/>
                    </a:lnTo>
                    <a:lnTo>
                      <a:pt x="2" y="40"/>
                    </a:lnTo>
                    <a:lnTo>
                      <a:pt x="2" y="36"/>
                    </a:lnTo>
                    <a:lnTo>
                      <a:pt x="0" y="34"/>
                    </a:lnTo>
                    <a:close/>
                  </a:path>
                </a:pathLst>
              </a:custGeom>
              <a:solidFill>
                <a:schemeClr val="bg2"/>
              </a:solidFill>
              <a:ln w="3175">
                <a:solidFill>
                  <a:schemeClr val="bg1"/>
                </a:solidFill>
                <a:prstDash val="solid"/>
                <a:round/>
                <a:headEnd/>
                <a:tailEnd/>
              </a:ln>
            </p:spPr>
            <p:txBody>
              <a:bodyPr/>
              <a:lstStyle/>
              <a:p>
                <a:endParaRPr lang="nl-BE"/>
              </a:p>
            </p:txBody>
          </p:sp>
          <p:sp>
            <p:nvSpPr>
              <p:cNvPr id="377" name="Freeform 10"/>
              <p:cNvSpPr>
                <a:spLocks/>
              </p:cNvSpPr>
              <p:nvPr/>
            </p:nvSpPr>
            <p:spPr bwMode="gray">
              <a:xfrm>
                <a:off x="2506" y="2220"/>
                <a:ext cx="120" cy="114"/>
              </a:xfrm>
              <a:custGeom>
                <a:avLst/>
                <a:gdLst>
                  <a:gd name="T0" fmla="*/ 0 w 120"/>
                  <a:gd name="T1" fmla="*/ 114 h 114"/>
                  <a:gd name="T2" fmla="*/ 4 w 120"/>
                  <a:gd name="T3" fmla="*/ 110 h 114"/>
                  <a:gd name="T4" fmla="*/ 54 w 120"/>
                  <a:gd name="T5" fmla="*/ 108 h 114"/>
                  <a:gd name="T6" fmla="*/ 54 w 120"/>
                  <a:gd name="T7" fmla="*/ 82 h 114"/>
                  <a:gd name="T8" fmla="*/ 56 w 120"/>
                  <a:gd name="T9" fmla="*/ 76 h 114"/>
                  <a:gd name="T10" fmla="*/ 70 w 120"/>
                  <a:gd name="T11" fmla="*/ 72 h 114"/>
                  <a:gd name="T12" fmla="*/ 120 w 120"/>
                  <a:gd name="T13" fmla="*/ 36 h 114"/>
                  <a:gd name="T14" fmla="*/ 120 w 120"/>
                  <a:gd name="T15" fmla="*/ 0 h 114"/>
                  <a:gd name="T16" fmla="*/ 62 w 120"/>
                  <a:gd name="T17" fmla="*/ 2 h 114"/>
                  <a:gd name="T18" fmla="*/ 60 w 120"/>
                  <a:gd name="T19" fmla="*/ 6 h 114"/>
                  <a:gd name="T20" fmla="*/ 52 w 120"/>
                  <a:gd name="T21" fmla="*/ 6 h 114"/>
                  <a:gd name="T22" fmla="*/ 52 w 120"/>
                  <a:gd name="T23" fmla="*/ 8 h 114"/>
                  <a:gd name="T24" fmla="*/ 50 w 120"/>
                  <a:gd name="T25" fmla="*/ 10 h 114"/>
                  <a:gd name="T26" fmla="*/ 48 w 120"/>
                  <a:gd name="T27" fmla="*/ 16 h 114"/>
                  <a:gd name="T28" fmla="*/ 46 w 120"/>
                  <a:gd name="T29" fmla="*/ 18 h 114"/>
                  <a:gd name="T30" fmla="*/ 46 w 120"/>
                  <a:gd name="T31" fmla="*/ 20 h 114"/>
                  <a:gd name="T32" fmla="*/ 44 w 120"/>
                  <a:gd name="T33" fmla="*/ 22 h 114"/>
                  <a:gd name="T34" fmla="*/ 44 w 120"/>
                  <a:gd name="T35" fmla="*/ 22 h 114"/>
                  <a:gd name="T36" fmla="*/ 34 w 120"/>
                  <a:gd name="T37" fmla="*/ 34 h 114"/>
                  <a:gd name="T38" fmla="*/ 32 w 120"/>
                  <a:gd name="T39" fmla="*/ 44 h 114"/>
                  <a:gd name="T40" fmla="*/ 28 w 120"/>
                  <a:gd name="T41" fmla="*/ 48 h 114"/>
                  <a:gd name="T42" fmla="*/ 26 w 120"/>
                  <a:gd name="T43" fmla="*/ 56 h 114"/>
                  <a:gd name="T44" fmla="*/ 22 w 120"/>
                  <a:gd name="T45" fmla="*/ 64 h 114"/>
                  <a:gd name="T46" fmla="*/ 18 w 120"/>
                  <a:gd name="T47" fmla="*/ 68 h 114"/>
                  <a:gd name="T48" fmla="*/ 18 w 120"/>
                  <a:gd name="T49" fmla="*/ 70 h 114"/>
                  <a:gd name="T50" fmla="*/ 18 w 120"/>
                  <a:gd name="T51" fmla="*/ 72 h 114"/>
                  <a:gd name="T52" fmla="*/ 14 w 120"/>
                  <a:gd name="T53" fmla="*/ 76 h 114"/>
                  <a:gd name="T54" fmla="*/ 14 w 120"/>
                  <a:gd name="T55" fmla="*/ 80 h 114"/>
                  <a:gd name="T56" fmla="*/ 12 w 120"/>
                  <a:gd name="T57" fmla="*/ 82 h 114"/>
                  <a:gd name="T58" fmla="*/ 12 w 120"/>
                  <a:gd name="T59" fmla="*/ 86 h 114"/>
                  <a:gd name="T60" fmla="*/ 10 w 120"/>
                  <a:gd name="T61" fmla="*/ 88 h 114"/>
                  <a:gd name="T62" fmla="*/ 8 w 120"/>
                  <a:gd name="T63" fmla="*/ 92 h 114"/>
                  <a:gd name="T64" fmla="*/ 6 w 120"/>
                  <a:gd name="T65" fmla="*/ 96 h 114"/>
                  <a:gd name="T66" fmla="*/ 0 w 120"/>
                  <a:gd name="T67" fmla="*/ 100 h 114"/>
                  <a:gd name="T68" fmla="*/ 0 w 120"/>
                  <a:gd name="T69" fmla="*/ 102 h 114"/>
                  <a:gd name="T70" fmla="*/ 0 w 120"/>
                  <a:gd name="T71" fmla="*/ 108 h 114"/>
                  <a:gd name="T72" fmla="*/ 0 w 120"/>
                  <a:gd name="T73" fmla="*/ 114 h 11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120"/>
                  <a:gd name="T112" fmla="*/ 0 h 114"/>
                  <a:gd name="T113" fmla="*/ 120 w 120"/>
                  <a:gd name="T114" fmla="*/ 114 h 11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120" h="114">
                    <a:moveTo>
                      <a:pt x="0" y="114"/>
                    </a:moveTo>
                    <a:lnTo>
                      <a:pt x="0" y="114"/>
                    </a:lnTo>
                    <a:lnTo>
                      <a:pt x="4" y="110"/>
                    </a:lnTo>
                    <a:lnTo>
                      <a:pt x="54" y="108"/>
                    </a:lnTo>
                    <a:lnTo>
                      <a:pt x="54" y="82"/>
                    </a:lnTo>
                    <a:lnTo>
                      <a:pt x="54" y="78"/>
                    </a:lnTo>
                    <a:lnTo>
                      <a:pt x="56" y="76"/>
                    </a:lnTo>
                    <a:lnTo>
                      <a:pt x="62" y="74"/>
                    </a:lnTo>
                    <a:lnTo>
                      <a:pt x="70" y="72"/>
                    </a:lnTo>
                    <a:lnTo>
                      <a:pt x="70" y="36"/>
                    </a:lnTo>
                    <a:lnTo>
                      <a:pt x="120" y="36"/>
                    </a:lnTo>
                    <a:lnTo>
                      <a:pt x="120" y="12"/>
                    </a:lnTo>
                    <a:lnTo>
                      <a:pt x="120" y="0"/>
                    </a:lnTo>
                    <a:lnTo>
                      <a:pt x="62" y="2"/>
                    </a:lnTo>
                    <a:lnTo>
                      <a:pt x="60" y="6"/>
                    </a:lnTo>
                    <a:lnTo>
                      <a:pt x="52" y="6"/>
                    </a:lnTo>
                    <a:lnTo>
                      <a:pt x="52" y="8"/>
                    </a:lnTo>
                    <a:lnTo>
                      <a:pt x="50" y="10"/>
                    </a:lnTo>
                    <a:lnTo>
                      <a:pt x="48" y="14"/>
                    </a:lnTo>
                    <a:lnTo>
                      <a:pt x="48" y="16"/>
                    </a:lnTo>
                    <a:lnTo>
                      <a:pt x="46" y="18"/>
                    </a:lnTo>
                    <a:lnTo>
                      <a:pt x="46" y="20"/>
                    </a:lnTo>
                    <a:lnTo>
                      <a:pt x="44" y="22"/>
                    </a:lnTo>
                    <a:lnTo>
                      <a:pt x="34" y="34"/>
                    </a:lnTo>
                    <a:lnTo>
                      <a:pt x="34" y="40"/>
                    </a:lnTo>
                    <a:lnTo>
                      <a:pt x="32" y="44"/>
                    </a:lnTo>
                    <a:lnTo>
                      <a:pt x="28" y="48"/>
                    </a:lnTo>
                    <a:lnTo>
                      <a:pt x="26" y="56"/>
                    </a:lnTo>
                    <a:lnTo>
                      <a:pt x="22" y="64"/>
                    </a:lnTo>
                    <a:lnTo>
                      <a:pt x="20" y="66"/>
                    </a:lnTo>
                    <a:lnTo>
                      <a:pt x="18" y="68"/>
                    </a:lnTo>
                    <a:lnTo>
                      <a:pt x="18" y="70"/>
                    </a:lnTo>
                    <a:lnTo>
                      <a:pt x="18" y="72"/>
                    </a:lnTo>
                    <a:lnTo>
                      <a:pt x="14" y="76"/>
                    </a:lnTo>
                    <a:lnTo>
                      <a:pt x="14" y="80"/>
                    </a:lnTo>
                    <a:lnTo>
                      <a:pt x="12" y="82"/>
                    </a:lnTo>
                    <a:lnTo>
                      <a:pt x="12" y="86"/>
                    </a:lnTo>
                    <a:lnTo>
                      <a:pt x="10" y="88"/>
                    </a:lnTo>
                    <a:lnTo>
                      <a:pt x="8" y="90"/>
                    </a:lnTo>
                    <a:lnTo>
                      <a:pt x="8" y="92"/>
                    </a:lnTo>
                    <a:lnTo>
                      <a:pt x="6" y="96"/>
                    </a:lnTo>
                    <a:lnTo>
                      <a:pt x="0" y="100"/>
                    </a:lnTo>
                    <a:lnTo>
                      <a:pt x="0" y="102"/>
                    </a:lnTo>
                    <a:lnTo>
                      <a:pt x="2" y="106"/>
                    </a:lnTo>
                    <a:lnTo>
                      <a:pt x="0" y="108"/>
                    </a:lnTo>
                    <a:lnTo>
                      <a:pt x="0" y="114"/>
                    </a:lnTo>
                    <a:close/>
                  </a:path>
                </a:pathLst>
              </a:custGeom>
              <a:solidFill>
                <a:schemeClr val="bg2"/>
              </a:solidFill>
              <a:ln w="3175">
                <a:solidFill>
                  <a:schemeClr val="bg1"/>
                </a:solidFill>
                <a:prstDash val="solid"/>
                <a:round/>
                <a:headEnd/>
                <a:tailEnd/>
              </a:ln>
            </p:spPr>
            <p:txBody>
              <a:bodyPr/>
              <a:lstStyle/>
              <a:p>
                <a:endParaRPr lang="nl-BE"/>
              </a:p>
            </p:txBody>
          </p:sp>
          <p:sp>
            <p:nvSpPr>
              <p:cNvPr id="378" name="Freeform 11"/>
              <p:cNvSpPr>
                <a:spLocks/>
              </p:cNvSpPr>
              <p:nvPr/>
            </p:nvSpPr>
            <p:spPr bwMode="gray">
              <a:xfrm>
                <a:off x="4105" y="2304"/>
                <a:ext cx="96" cy="246"/>
              </a:xfrm>
              <a:custGeom>
                <a:avLst/>
                <a:gdLst>
                  <a:gd name="T0" fmla="*/ 66 w 96"/>
                  <a:gd name="T1" fmla="*/ 26 h 246"/>
                  <a:gd name="T2" fmla="*/ 52 w 96"/>
                  <a:gd name="T3" fmla="*/ 14 h 246"/>
                  <a:gd name="T4" fmla="*/ 44 w 96"/>
                  <a:gd name="T5" fmla="*/ 2 h 246"/>
                  <a:gd name="T6" fmla="*/ 22 w 96"/>
                  <a:gd name="T7" fmla="*/ 6 h 246"/>
                  <a:gd name="T8" fmla="*/ 0 w 96"/>
                  <a:gd name="T9" fmla="*/ 10 h 246"/>
                  <a:gd name="T10" fmla="*/ 8 w 96"/>
                  <a:gd name="T11" fmla="*/ 30 h 246"/>
                  <a:gd name="T12" fmla="*/ 20 w 96"/>
                  <a:gd name="T13" fmla="*/ 38 h 246"/>
                  <a:gd name="T14" fmla="*/ 36 w 96"/>
                  <a:gd name="T15" fmla="*/ 40 h 246"/>
                  <a:gd name="T16" fmla="*/ 26 w 96"/>
                  <a:gd name="T17" fmla="*/ 54 h 246"/>
                  <a:gd name="T18" fmla="*/ 30 w 96"/>
                  <a:gd name="T19" fmla="*/ 68 h 246"/>
                  <a:gd name="T20" fmla="*/ 42 w 96"/>
                  <a:gd name="T21" fmla="*/ 90 h 246"/>
                  <a:gd name="T22" fmla="*/ 54 w 96"/>
                  <a:gd name="T23" fmla="*/ 104 h 246"/>
                  <a:gd name="T24" fmla="*/ 64 w 96"/>
                  <a:gd name="T25" fmla="*/ 120 h 246"/>
                  <a:gd name="T26" fmla="*/ 66 w 96"/>
                  <a:gd name="T27" fmla="*/ 140 h 246"/>
                  <a:gd name="T28" fmla="*/ 70 w 96"/>
                  <a:gd name="T29" fmla="*/ 162 h 246"/>
                  <a:gd name="T30" fmla="*/ 68 w 96"/>
                  <a:gd name="T31" fmla="*/ 184 h 246"/>
                  <a:gd name="T32" fmla="*/ 56 w 96"/>
                  <a:gd name="T33" fmla="*/ 196 h 246"/>
                  <a:gd name="T34" fmla="*/ 46 w 96"/>
                  <a:gd name="T35" fmla="*/ 202 h 246"/>
                  <a:gd name="T36" fmla="*/ 32 w 96"/>
                  <a:gd name="T37" fmla="*/ 208 h 246"/>
                  <a:gd name="T38" fmla="*/ 28 w 96"/>
                  <a:gd name="T39" fmla="*/ 218 h 246"/>
                  <a:gd name="T40" fmla="*/ 30 w 96"/>
                  <a:gd name="T41" fmla="*/ 236 h 246"/>
                  <a:gd name="T42" fmla="*/ 34 w 96"/>
                  <a:gd name="T43" fmla="*/ 242 h 246"/>
                  <a:gd name="T44" fmla="*/ 32 w 96"/>
                  <a:gd name="T45" fmla="*/ 246 h 246"/>
                  <a:gd name="T46" fmla="*/ 36 w 96"/>
                  <a:gd name="T47" fmla="*/ 246 h 246"/>
                  <a:gd name="T48" fmla="*/ 40 w 96"/>
                  <a:gd name="T49" fmla="*/ 238 h 246"/>
                  <a:gd name="T50" fmla="*/ 44 w 96"/>
                  <a:gd name="T51" fmla="*/ 228 h 246"/>
                  <a:gd name="T52" fmla="*/ 42 w 96"/>
                  <a:gd name="T53" fmla="*/ 222 h 246"/>
                  <a:gd name="T54" fmla="*/ 48 w 96"/>
                  <a:gd name="T55" fmla="*/ 230 h 246"/>
                  <a:gd name="T56" fmla="*/ 52 w 96"/>
                  <a:gd name="T57" fmla="*/ 228 h 246"/>
                  <a:gd name="T58" fmla="*/ 54 w 96"/>
                  <a:gd name="T59" fmla="*/ 226 h 246"/>
                  <a:gd name="T60" fmla="*/ 46 w 96"/>
                  <a:gd name="T61" fmla="*/ 220 h 246"/>
                  <a:gd name="T62" fmla="*/ 42 w 96"/>
                  <a:gd name="T63" fmla="*/ 216 h 246"/>
                  <a:gd name="T64" fmla="*/ 58 w 96"/>
                  <a:gd name="T65" fmla="*/ 218 h 246"/>
                  <a:gd name="T66" fmla="*/ 62 w 96"/>
                  <a:gd name="T67" fmla="*/ 218 h 246"/>
                  <a:gd name="T68" fmla="*/ 62 w 96"/>
                  <a:gd name="T69" fmla="*/ 216 h 246"/>
                  <a:gd name="T70" fmla="*/ 66 w 96"/>
                  <a:gd name="T71" fmla="*/ 218 h 246"/>
                  <a:gd name="T72" fmla="*/ 72 w 96"/>
                  <a:gd name="T73" fmla="*/ 210 h 246"/>
                  <a:gd name="T74" fmla="*/ 76 w 96"/>
                  <a:gd name="T75" fmla="*/ 210 h 246"/>
                  <a:gd name="T76" fmla="*/ 90 w 96"/>
                  <a:gd name="T77" fmla="*/ 194 h 246"/>
                  <a:gd name="T78" fmla="*/ 94 w 96"/>
                  <a:gd name="T79" fmla="*/ 192 h 246"/>
                  <a:gd name="T80" fmla="*/ 92 w 96"/>
                  <a:gd name="T81" fmla="*/ 182 h 246"/>
                  <a:gd name="T82" fmla="*/ 96 w 96"/>
                  <a:gd name="T83" fmla="*/ 178 h 246"/>
                  <a:gd name="T84" fmla="*/ 94 w 96"/>
                  <a:gd name="T85" fmla="*/ 172 h 246"/>
                  <a:gd name="T86" fmla="*/ 90 w 96"/>
                  <a:gd name="T87" fmla="*/ 164 h 246"/>
                  <a:gd name="T88" fmla="*/ 88 w 96"/>
                  <a:gd name="T89" fmla="*/ 152 h 246"/>
                  <a:gd name="T90" fmla="*/ 88 w 96"/>
                  <a:gd name="T91" fmla="*/ 146 h 246"/>
                  <a:gd name="T92" fmla="*/ 86 w 96"/>
                  <a:gd name="T93" fmla="*/ 140 h 246"/>
                  <a:gd name="T94" fmla="*/ 76 w 96"/>
                  <a:gd name="T95" fmla="*/ 128 h 246"/>
                  <a:gd name="T96" fmla="*/ 76 w 96"/>
                  <a:gd name="T97" fmla="*/ 120 h 246"/>
                  <a:gd name="T98" fmla="*/ 68 w 96"/>
                  <a:gd name="T99" fmla="*/ 116 h 246"/>
                  <a:gd name="T100" fmla="*/ 64 w 96"/>
                  <a:gd name="T101" fmla="*/ 104 h 246"/>
                  <a:gd name="T102" fmla="*/ 54 w 96"/>
                  <a:gd name="T103" fmla="*/ 98 h 246"/>
                  <a:gd name="T104" fmla="*/ 50 w 96"/>
                  <a:gd name="T105" fmla="*/ 90 h 246"/>
                  <a:gd name="T106" fmla="*/ 40 w 96"/>
                  <a:gd name="T107" fmla="*/ 76 h 246"/>
                  <a:gd name="T108" fmla="*/ 42 w 96"/>
                  <a:gd name="T109" fmla="*/ 68 h 246"/>
                  <a:gd name="T110" fmla="*/ 42 w 96"/>
                  <a:gd name="T111" fmla="*/ 58 h 246"/>
                  <a:gd name="T112" fmla="*/ 60 w 96"/>
                  <a:gd name="T113" fmla="*/ 42 h 246"/>
                  <a:gd name="T114" fmla="*/ 60 w 96"/>
                  <a:gd name="T115" fmla="*/ 38 h 246"/>
                  <a:gd name="T116" fmla="*/ 66 w 96"/>
                  <a:gd name="T117" fmla="*/ 36 h 246"/>
                  <a:gd name="T118" fmla="*/ 76 w 96"/>
                  <a:gd name="T119" fmla="*/ 30 h 246"/>
                  <a:gd name="T120" fmla="*/ 76 w 96"/>
                  <a:gd name="T121" fmla="*/ 28 h 24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96"/>
                  <a:gd name="T184" fmla="*/ 0 h 246"/>
                  <a:gd name="T185" fmla="*/ 96 w 96"/>
                  <a:gd name="T186" fmla="*/ 246 h 24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96" h="246">
                    <a:moveTo>
                      <a:pt x="76" y="28"/>
                    </a:moveTo>
                    <a:lnTo>
                      <a:pt x="70" y="26"/>
                    </a:lnTo>
                    <a:lnTo>
                      <a:pt x="66" y="26"/>
                    </a:lnTo>
                    <a:lnTo>
                      <a:pt x="60" y="24"/>
                    </a:lnTo>
                    <a:lnTo>
                      <a:pt x="56" y="20"/>
                    </a:lnTo>
                    <a:lnTo>
                      <a:pt x="52" y="14"/>
                    </a:lnTo>
                    <a:lnTo>
                      <a:pt x="54" y="6"/>
                    </a:lnTo>
                    <a:lnTo>
                      <a:pt x="48" y="4"/>
                    </a:lnTo>
                    <a:lnTo>
                      <a:pt x="44" y="2"/>
                    </a:lnTo>
                    <a:lnTo>
                      <a:pt x="38" y="0"/>
                    </a:lnTo>
                    <a:lnTo>
                      <a:pt x="32" y="6"/>
                    </a:lnTo>
                    <a:lnTo>
                      <a:pt x="22" y="6"/>
                    </a:lnTo>
                    <a:lnTo>
                      <a:pt x="14" y="8"/>
                    </a:lnTo>
                    <a:lnTo>
                      <a:pt x="6" y="6"/>
                    </a:lnTo>
                    <a:lnTo>
                      <a:pt x="0" y="10"/>
                    </a:lnTo>
                    <a:lnTo>
                      <a:pt x="4" y="20"/>
                    </a:lnTo>
                    <a:lnTo>
                      <a:pt x="4" y="24"/>
                    </a:lnTo>
                    <a:lnTo>
                      <a:pt x="8" y="30"/>
                    </a:lnTo>
                    <a:lnTo>
                      <a:pt x="14" y="32"/>
                    </a:lnTo>
                    <a:lnTo>
                      <a:pt x="14" y="36"/>
                    </a:lnTo>
                    <a:lnTo>
                      <a:pt x="20" y="38"/>
                    </a:lnTo>
                    <a:lnTo>
                      <a:pt x="24" y="34"/>
                    </a:lnTo>
                    <a:lnTo>
                      <a:pt x="30" y="36"/>
                    </a:lnTo>
                    <a:lnTo>
                      <a:pt x="36" y="40"/>
                    </a:lnTo>
                    <a:lnTo>
                      <a:pt x="36" y="48"/>
                    </a:lnTo>
                    <a:lnTo>
                      <a:pt x="32" y="50"/>
                    </a:lnTo>
                    <a:lnTo>
                      <a:pt x="26" y="54"/>
                    </a:lnTo>
                    <a:lnTo>
                      <a:pt x="22" y="56"/>
                    </a:lnTo>
                    <a:lnTo>
                      <a:pt x="22" y="64"/>
                    </a:lnTo>
                    <a:lnTo>
                      <a:pt x="30" y="68"/>
                    </a:lnTo>
                    <a:lnTo>
                      <a:pt x="32" y="78"/>
                    </a:lnTo>
                    <a:lnTo>
                      <a:pt x="38" y="86"/>
                    </a:lnTo>
                    <a:lnTo>
                      <a:pt x="42" y="90"/>
                    </a:lnTo>
                    <a:lnTo>
                      <a:pt x="44" y="96"/>
                    </a:lnTo>
                    <a:lnTo>
                      <a:pt x="48" y="100"/>
                    </a:lnTo>
                    <a:lnTo>
                      <a:pt x="54" y="104"/>
                    </a:lnTo>
                    <a:lnTo>
                      <a:pt x="56" y="110"/>
                    </a:lnTo>
                    <a:lnTo>
                      <a:pt x="60" y="118"/>
                    </a:lnTo>
                    <a:lnTo>
                      <a:pt x="64" y="120"/>
                    </a:lnTo>
                    <a:lnTo>
                      <a:pt x="66" y="126"/>
                    </a:lnTo>
                    <a:lnTo>
                      <a:pt x="66" y="136"/>
                    </a:lnTo>
                    <a:lnTo>
                      <a:pt x="66" y="140"/>
                    </a:lnTo>
                    <a:lnTo>
                      <a:pt x="66" y="148"/>
                    </a:lnTo>
                    <a:lnTo>
                      <a:pt x="68" y="154"/>
                    </a:lnTo>
                    <a:lnTo>
                      <a:pt x="70" y="162"/>
                    </a:lnTo>
                    <a:lnTo>
                      <a:pt x="70" y="170"/>
                    </a:lnTo>
                    <a:lnTo>
                      <a:pt x="68" y="176"/>
                    </a:lnTo>
                    <a:lnTo>
                      <a:pt x="68" y="184"/>
                    </a:lnTo>
                    <a:lnTo>
                      <a:pt x="66" y="190"/>
                    </a:lnTo>
                    <a:lnTo>
                      <a:pt x="62" y="194"/>
                    </a:lnTo>
                    <a:lnTo>
                      <a:pt x="56" y="196"/>
                    </a:lnTo>
                    <a:lnTo>
                      <a:pt x="54" y="198"/>
                    </a:lnTo>
                    <a:lnTo>
                      <a:pt x="52" y="204"/>
                    </a:lnTo>
                    <a:lnTo>
                      <a:pt x="46" y="202"/>
                    </a:lnTo>
                    <a:lnTo>
                      <a:pt x="38" y="202"/>
                    </a:lnTo>
                    <a:lnTo>
                      <a:pt x="36" y="206"/>
                    </a:lnTo>
                    <a:lnTo>
                      <a:pt x="32" y="208"/>
                    </a:lnTo>
                    <a:lnTo>
                      <a:pt x="26" y="216"/>
                    </a:lnTo>
                    <a:lnTo>
                      <a:pt x="28" y="218"/>
                    </a:lnTo>
                    <a:lnTo>
                      <a:pt x="30" y="222"/>
                    </a:lnTo>
                    <a:lnTo>
                      <a:pt x="30" y="236"/>
                    </a:lnTo>
                    <a:lnTo>
                      <a:pt x="30" y="240"/>
                    </a:lnTo>
                    <a:lnTo>
                      <a:pt x="34" y="242"/>
                    </a:lnTo>
                    <a:lnTo>
                      <a:pt x="32" y="246"/>
                    </a:lnTo>
                    <a:lnTo>
                      <a:pt x="34" y="246"/>
                    </a:lnTo>
                    <a:lnTo>
                      <a:pt x="36" y="246"/>
                    </a:lnTo>
                    <a:lnTo>
                      <a:pt x="38" y="242"/>
                    </a:lnTo>
                    <a:lnTo>
                      <a:pt x="40" y="238"/>
                    </a:lnTo>
                    <a:lnTo>
                      <a:pt x="46" y="238"/>
                    </a:lnTo>
                    <a:lnTo>
                      <a:pt x="44" y="228"/>
                    </a:lnTo>
                    <a:lnTo>
                      <a:pt x="42" y="224"/>
                    </a:lnTo>
                    <a:lnTo>
                      <a:pt x="42" y="222"/>
                    </a:lnTo>
                    <a:lnTo>
                      <a:pt x="48" y="230"/>
                    </a:lnTo>
                    <a:lnTo>
                      <a:pt x="52" y="230"/>
                    </a:lnTo>
                    <a:lnTo>
                      <a:pt x="52" y="228"/>
                    </a:lnTo>
                    <a:lnTo>
                      <a:pt x="54" y="228"/>
                    </a:lnTo>
                    <a:lnTo>
                      <a:pt x="54" y="226"/>
                    </a:lnTo>
                    <a:lnTo>
                      <a:pt x="50" y="224"/>
                    </a:lnTo>
                    <a:lnTo>
                      <a:pt x="46" y="222"/>
                    </a:lnTo>
                    <a:lnTo>
                      <a:pt x="46" y="220"/>
                    </a:lnTo>
                    <a:lnTo>
                      <a:pt x="42" y="216"/>
                    </a:lnTo>
                    <a:lnTo>
                      <a:pt x="50" y="218"/>
                    </a:lnTo>
                    <a:lnTo>
                      <a:pt x="58" y="220"/>
                    </a:lnTo>
                    <a:lnTo>
                      <a:pt x="58" y="218"/>
                    </a:lnTo>
                    <a:lnTo>
                      <a:pt x="60" y="218"/>
                    </a:lnTo>
                    <a:lnTo>
                      <a:pt x="62" y="218"/>
                    </a:lnTo>
                    <a:lnTo>
                      <a:pt x="62" y="216"/>
                    </a:lnTo>
                    <a:lnTo>
                      <a:pt x="64" y="216"/>
                    </a:lnTo>
                    <a:lnTo>
                      <a:pt x="66" y="218"/>
                    </a:lnTo>
                    <a:lnTo>
                      <a:pt x="70" y="214"/>
                    </a:lnTo>
                    <a:lnTo>
                      <a:pt x="72" y="210"/>
                    </a:lnTo>
                    <a:lnTo>
                      <a:pt x="76" y="210"/>
                    </a:lnTo>
                    <a:lnTo>
                      <a:pt x="90" y="198"/>
                    </a:lnTo>
                    <a:lnTo>
                      <a:pt x="90" y="194"/>
                    </a:lnTo>
                    <a:lnTo>
                      <a:pt x="94" y="192"/>
                    </a:lnTo>
                    <a:lnTo>
                      <a:pt x="94" y="188"/>
                    </a:lnTo>
                    <a:lnTo>
                      <a:pt x="92" y="186"/>
                    </a:lnTo>
                    <a:lnTo>
                      <a:pt x="92" y="182"/>
                    </a:lnTo>
                    <a:lnTo>
                      <a:pt x="92" y="180"/>
                    </a:lnTo>
                    <a:lnTo>
                      <a:pt x="96" y="178"/>
                    </a:lnTo>
                    <a:lnTo>
                      <a:pt x="96" y="174"/>
                    </a:lnTo>
                    <a:lnTo>
                      <a:pt x="94" y="172"/>
                    </a:lnTo>
                    <a:lnTo>
                      <a:pt x="90" y="164"/>
                    </a:lnTo>
                    <a:lnTo>
                      <a:pt x="90" y="154"/>
                    </a:lnTo>
                    <a:lnTo>
                      <a:pt x="88" y="152"/>
                    </a:lnTo>
                    <a:lnTo>
                      <a:pt x="88" y="146"/>
                    </a:lnTo>
                    <a:lnTo>
                      <a:pt x="84" y="144"/>
                    </a:lnTo>
                    <a:lnTo>
                      <a:pt x="86" y="140"/>
                    </a:lnTo>
                    <a:lnTo>
                      <a:pt x="84" y="136"/>
                    </a:lnTo>
                    <a:lnTo>
                      <a:pt x="76" y="128"/>
                    </a:lnTo>
                    <a:lnTo>
                      <a:pt x="76" y="124"/>
                    </a:lnTo>
                    <a:lnTo>
                      <a:pt x="76" y="120"/>
                    </a:lnTo>
                    <a:lnTo>
                      <a:pt x="68" y="116"/>
                    </a:lnTo>
                    <a:lnTo>
                      <a:pt x="64" y="106"/>
                    </a:lnTo>
                    <a:lnTo>
                      <a:pt x="64" y="104"/>
                    </a:lnTo>
                    <a:lnTo>
                      <a:pt x="56" y="100"/>
                    </a:lnTo>
                    <a:lnTo>
                      <a:pt x="54" y="98"/>
                    </a:lnTo>
                    <a:lnTo>
                      <a:pt x="50" y="94"/>
                    </a:lnTo>
                    <a:lnTo>
                      <a:pt x="50" y="90"/>
                    </a:lnTo>
                    <a:lnTo>
                      <a:pt x="44" y="82"/>
                    </a:lnTo>
                    <a:lnTo>
                      <a:pt x="40" y="76"/>
                    </a:lnTo>
                    <a:lnTo>
                      <a:pt x="40" y="70"/>
                    </a:lnTo>
                    <a:lnTo>
                      <a:pt x="42" y="68"/>
                    </a:lnTo>
                    <a:lnTo>
                      <a:pt x="42" y="62"/>
                    </a:lnTo>
                    <a:lnTo>
                      <a:pt x="42" y="58"/>
                    </a:lnTo>
                    <a:lnTo>
                      <a:pt x="46" y="56"/>
                    </a:lnTo>
                    <a:lnTo>
                      <a:pt x="50" y="54"/>
                    </a:lnTo>
                    <a:lnTo>
                      <a:pt x="60" y="42"/>
                    </a:lnTo>
                    <a:lnTo>
                      <a:pt x="60" y="38"/>
                    </a:lnTo>
                    <a:lnTo>
                      <a:pt x="62" y="38"/>
                    </a:lnTo>
                    <a:lnTo>
                      <a:pt x="66" y="36"/>
                    </a:lnTo>
                    <a:lnTo>
                      <a:pt x="70" y="32"/>
                    </a:lnTo>
                    <a:lnTo>
                      <a:pt x="76" y="30"/>
                    </a:lnTo>
                    <a:lnTo>
                      <a:pt x="76" y="28"/>
                    </a:lnTo>
                    <a:close/>
                  </a:path>
                </a:pathLst>
              </a:custGeom>
              <a:solidFill>
                <a:schemeClr val="bg2"/>
              </a:solidFill>
              <a:ln w="3175">
                <a:solidFill>
                  <a:schemeClr val="bg1"/>
                </a:solidFill>
                <a:prstDash val="solid"/>
                <a:round/>
                <a:headEnd/>
                <a:tailEnd/>
              </a:ln>
            </p:spPr>
            <p:txBody>
              <a:bodyPr/>
              <a:lstStyle/>
              <a:p>
                <a:endParaRPr lang="nl-BE"/>
              </a:p>
            </p:txBody>
          </p:sp>
          <p:sp>
            <p:nvSpPr>
              <p:cNvPr id="379" name="Freeform 12"/>
              <p:cNvSpPr>
                <a:spLocks/>
              </p:cNvSpPr>
              <p:nvPr/>
            </p:nvSpPr>
            <p:spPr bwMode="gray">
              <a:xfrm>
                <a:off x="1748" y="2488"/>
                <a:ext cx="182" cy="194"/>
              </a:xfrm>
              <a:custGeom>
                <a:avLst/>
                <a:gdLst>
                  <a:gd name="T0" fmla="*/ 8 w 182"/>
                  <a:gd name="T1" fmla="*/ 30 h 194"/>
                  <a:gd name="T2" fmla="*/ 2 w 182"/>
                  <a:gd name="T3" fmla="*/ 40 h 194"/>
                  <a:gd name="T4" fmla="*/ 0 w 182"/>
                  <a:gd name="T5" fmla="*/ 56 h 194"/>
                  <a:gd name="T6" fmla="*/ 14 w 182"/>
                  <a:gd name="T7" fmla="*/ 68 h 194"/>
                  <a:gd name="T8" fmla="*/ 12 w 182"/>
                  <a:gd name="T9" fmla="*/ 76 h 194"/>
                  <a:gd name="T10" fmla="*/ 28 w 182"/>
                  <a:gd name="T11" fmla="*/ 92 h 194"/>
                  <a:gd name="T12" fmla="*/ 44 w 182"/>
                  <a:gd name="T13" fmla="*/ 92 h 194"/>
                  <a:gd name="T14" fmla="*/ 64 w 182"/>
                  <a:gd name="T15" fmla="*/ 104 h 194"/>
                  <a:gd name="T16" fmla="*/ 70 w 182"/>
                  <a:gd name="T17" fmla="*/ 116 h 194"/>
                  <a:gd name="T18" fmla="*/ 72 w 182"/>
                  <a:gd name="T19" fmla="*/ 128 h 194"/>
                  <a:gd name="T20" fmla="*/ 84 w 182"/>
                  <a:gd name="T21" fmla="*/ 140 h 194"/>
                  <a:gd name="T22" fmla="*/ 94 w 182"/>
                  <a:gd name="T23" fmla="*/ 158 h 194"/>
                  <a:gd name="T24" fmla="*/ 88 w 182"/>
                  <a:gd name="T25" fmla="*/ 172 h 194"/>
                  <a:gd name="T26" fmla="*/ 92 w 182"/>
                  <a:gd name="T27" fmla="*/ 176 h 194"/>
                  <a:gd name="T28" fmla="*/ 102 w 182"/>
                  <a:gd name="T29" fmla="*/ 194 h 194"/>
                  <a:gd name="T30" fmla="*/ 114 w 182"/>
                  <a:gd name="T31" fmla="*/ 186 h 194"/>
                  <a:gd name="T32" fmla="*/ 124 w 182"/>
                  <a:gd name="T33" fmla="*/ 180 h 194"/>
                  <a:gd name="T34" fmla="*/ 132 w 182"/>
                  <a:gd name="T35" fmla="*/ 172 h 194"/>
                  <a:gd name="T36" fmla="*/ 136 w 182"/>
                  <a:gd name="T37" fmla="*/ 166 h 194"/>
                  <a:gd name="T38" fmla="*/ 122 w 182"/>
                  <a:gd name="T39" fmla="*/ 166 h 194"/>
                  <a:gd name="T40" fmla="*/ 118 w 182"/>
                  <a:gd name="T41" fmla="*/ 156 h 194"/>
                  <a:gd name="T42" fmla="*/ 114 w 182"/>
                  <a:gd name="T43" fmla="*/ 138 h 194"/>
                  <a:gd name="T44" fmla="*/ 114 w 182"/>
                  <a:gd name="T45" fmla="*/ 134 h 194"/>
                  <a:gd name="T46" fmla="*/ 128 w 182"/>
                  <a:gd name="T47" fmla="*/ 136 h 194"/>
                  <a:gd name="T48" fmla="*/ 140 w 182"/>
                  <a:gd name="T49" fmla="*/ 140 h 194"/>
                  <a:gd name="T50" fmla="*/ 142 w 182"/>
                  <a:gd name="T51" fmla="*/ 134 h 194"/>
                  <a:gd name="T52" fmla="*/ 154 w 182"/>
                  <a:gd name="T53" fmla="*/ 136 h 194"/>
                  <a:gd name="T54" fmla="*/ 160 w 182"/>
                  <a:gd name="T55" fmla="*/ 128 h 194"/>
                  <a:gd name="T56" fmla="*/ 170 w 182"/>
                  <a:gd name="T57" fmla="*/ 120 h 194"/>
                  <a:gd name="T58" fmla="*/ 164 w 182"/>
                  <a:gd name="T59" fmla="*/ 92 h 194"/>
                  <a:gd name="T60" fmla="*/ 174 w 182"/>
                  <a:gd name="T61" fmla="*/ 88 h 194"/>
                  <a:gd name="T62" fmla="*/ 172 w 182"/>
                  <a:gd name="T63" fmla="*/ 82 h 194"/>
                  <a:gd name="T64" fmla="*/ 166 w 182"/>
                  <a:gd name="T65" fmla="*/ 72 h 194"/>
                  <a:gd name="T66" fmla="*/ 178 w 182"/>
                  <a:gd name="T67" fmla="*/ 66 h 194"/>
                  <a:gd name="T68" fmla="*/ 182 w 182"/>
                  <a:gd name="T69" fmla="*/ 56 h 194"/>
                  <a:gd name="T70" fmla="*/ 172 w 182"/>
                  <a:gd name="T71" fmla="*/ 56 h 194"/>
                  <a:gd name="T72" fmla="*/ 150 w 182"/>
                  <a:gd name="T73" fmla="*/ 60 h 194"/>
                  <a:gd name="T74" fmla="*/ 168 w 182"/>
                  <a:gd name="T75" fmla="*/ 52 h 194"/>
                  <a:gd name="T76" fmla="*/ 170 w 182"/>
                  <a:gd name="T77" fmla="*/ 40 h 194"/>
                  <a:gd name="T78" fmla="*/ 164 w 182"/>
                  <a:gd name="T79" fmla="*/ 40 h 194"/>
                  <a:gd name="T80" fmla="*/ 156 w 182"/>
                  <a:gd name="T81" fmla="*/ 34 h 194"/>
                  <a:gd name="T82" fmla="*/ 148 w 182"/>
                  <a:gd name="T83" fmla="*/ 32 h 194"/>
                  <a:gd name="T84" fmla="*/ 154 w 182"/>
                  <a:gd name="T85" fmla="*/ 26 h 194"/>
                  <a:gd name="T86" fmla="*/ 134 w 182"/>
                  <a:gd name="T87" fmla="*/ 22 h 194"/>
                  <a:gd name="T88" fmla="*/ 130 w 182"/>
                  <a:gd name="T89" fmla="*/ 26 h 194"/>
                  <a:gd name="T90" fmla="*/ 116 w 182"/>
                  <a:gd name="T91" fmla="*/ 32 h 194"/>
                  <a:gd name="T92" fmla="*/ 102 w 182"/>
                  <a:gd name="T93" fmla="*/ 26 h 194"/>
                  <a:gd name="T94" fmla="*/ 80 w 182"/>
                  <a:gd name="T95" fmla="*/ 24 h 194"/>
                  <a:gd name="T96" fmla="*/ 72 w 182"/>
                  <a:gd name="T97" fmla="*/ 24 h 194"/>
                  <a:gd name="T98" fmla="*/ 70 w 182"/>
                  <a:gd name="T99" fmla="*/ 12 h 194"/>
                  <a:gd name="T100" fmla="*/ 60 w 182"/>
                  <a:gd name="T101" fmla="*/ 10 h 194"/>
                  <a:gd name="T102" fmla="*/ 50 w 182"/>
                  <a:gd name="T103" fmla="*/ 0 h 194"/>
                  <a:gd name="T104" fmla="*/ 46 w 182"/>
                  <a:gd name="T105" fmla="*/ 6 h 194"/>
                  <a:gd name="T106" fmla="*/ 42 w 182"/>
                  <a:gd name="T107" fmla="*/ 14 h 194"/>
                  <a:gd name="T108" fmla="*/ 34 w 182"/>
                  <a:gd name="T109" fmla="*/ 30 h 194"/>
                  <a:gd name="T110" fmla="*/ 36 w 182"/>
                  <a:gd name="T111" fmla="*/ 36 h 194"/>
                  <a:gd name="T112" fmla="*/ 28 w 182"/>
                  <a:gd name="T113" fmla="*/ 50 h 194"/>
                  <a:gd name="T114" fmla="*/ 24 w 182"/>
                  <a:gd name="T115" fmla="*/ 40 h 194"/>
                  <a:gd name="T116" fmla="*/ 30 w 182"/>
                  <a:gd name="T117" fmla="*/ 26 h 194"/>
                  <a:gd name="T118" fmla="*/ 26 w 182"/>
                  <a:gd name="T119" fmla="*/ 20 h 194"/>
                  <a:gd name="T120" fmla="*/ 26 w 182"/>
                  <a:gd name="T121" fmla="*/ 14 h 194"/>
                  <a:gd name="T122" fmla="*/ 22 w 182"/>
                  <a:gd name="T123" fmla="*/ 12 h 194"/>
                  <a:gd name="T124" fmla="*/ 28 w 182"/>
                  <a:gd name="T125" fmla="*/ 4 h 19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82"/>
                  <a:gd name="T190" fmla="*/ 0 h 194"/>
                  <a:gd name="T191" fmla="*/ 182 w 182"/>
                  <a:gd name="T192" fmla="*/ 194 h 194"/>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82" h="194">
                    <a:moveTo>
                      <a:pt x="28" y="4"/>
                    </a:moveTo>
                    <a:lnTo>
                      <a:pt x="28" y="4"/>
                    </a:lnTo>
                    <a:lnTo>
                      <a:pt x="20" y="6"/>
                    </a:lnTo>
                    <a:lnTo>
                      <a:pt x="14" y="16"/>
                    </a:lnTo>
                    <a:lnTo>
                      <a:pt x="8" y="30"/>
                    </a:lnTo>
                    <a:lnTo>
                      <a:pt x="2" y="32"/>
                    </a:lnTo>
                    <a:lnTo>
                      <a:pt x="4" y="34"/>
                    </a:lnTo>
                    <a:lnTo>
                      <a:pt x="2" y="40"/>
                    </a:lnTo>
                    <a:lnTo>
                      <a:pt x="2" y="46"/>
                    </a:lnTo>
                    <a:lnTo>
                      <a:pt x="2" y="48"/>
                    </a:lnTo>
                    <a:lnTo>
                      <a:pt x="0" y="52"/>
                    </a:lnTo>
                    <a:lnTo>
                      <a:pt x="0" y="56"/>
                    </a:lnTo>
                    <a:lnTo>
                      <a:pt x="0" y="58"/>
                    </a:lnTo>
                    <a:lnTo>
                      <a:pt x="2" y="58"/>
                    </a:lnTo>
                    <a:lnTo>
                      <a:pt x="8" y="56"/>
                    </a:lnTo>
                    <a:lnTo>
                      <a:pt x="14" y="68"/>
                    </a:lnTo>
                    <a:lnTo>
                      <a:pt x="12" y="70"/>
                    </a:lnTo>
                    <a:lnTo>
                      <a:pt x="10" y="70"/>
                    </a:lnTo>
                    <a:lnTo>
                      <a:pt x="10" y="72"/>
                    </a:lnTo>
                    <a:lnTo>
                      <a:pt x="12" y="76"/>
                    </a:lnTo>
                    <a:lnTo>
                      <a:pt x="16" y="82"/>
                    </a:lnTo>
                    <a:lnTo>
                      <a:pt x="18" y="88"/>
                    </a:lnTo>
                    <a:lnTo>
                      <a:pt x="18" y="90"/>
                    </a:lnTo>
                    <a:lnTo>
                      <a:pt x="28" y="92"/>
                    </a:lnTo>
                    <a:lnTo>
                      <a:pt x="32" y="92"/>
                    </a:lnTo>
                    <a:lnTo>
                      <a:pt x="38" y="92"/>
                    </a:lnTo>
                    <a:lnTo>
                      <a:pt x="44" y="92"/>
                    </a:lnTo>
                    <a:lnTo>
                      <a:pt x="48" y="94"/>
                    </a:lnTo>
                    <a:lnTo>
                      <a:pt x="54" y="106"/>
                    </a:lnTo>
                    <a:lnTo>
                      <a:pt x="64" y="104"/>
                    </a:lnTo>
                    <a:lnTo>
                      <a:pt x="72" y="106"/>
                    </a:lnTo>
                    <a:lnTo>
                      <a:pt x="72" y="114"/>
                    </a:lnTo>
                    <a:lnTo>
                      <a:pt x="70" y="116"/>
                    </a:lnTo>
                    <a:lnTo>
                      <a:pt x="68" y="118"/>
                    </a:lnTo>
                    <a:lnTo>
                      <a:pt x="70" y="122"/>
                    </a:lnTo>
                    <a:lnTo>
                      <a:pt x="70" y="126"/>
                    </a:lnTo>
                    <a:lnTo>
                      <a:pt x="72" y="128"/>
                    </a:lnTo>
                    <a:lnTo>
                      <a:pt x="76" y="132"/>
                    </a:lnTo>
                    <a:lnTo>
                      <a:pt x="80" y="136"/>
                    </a:lnTo>
                    <a:lnTo>
                      <a:pt x="84" y="140"/>
                    </a:lnTo>
                    <a:lnTo>
                      <a:pt x="90" y="146"/>
                    </a:lnTo>
                    <a:lnTo>
                      <a:pt x="96" y="148"/>
                    </a:lnTo>
                    <a:lnTo>
                      <a:pt x="94" y="158"/>
                    </a:lnTo>
                    <a:lnTo>
                      <a:pt x="90" y="164"/>
                    </a:lnTo>
                    <a:lnTo>
                      <a:pt x="88" y="166"/>
                    </a:lnTo>
                    <a:lnTo>
                      <a:pt x="86" y="170"/>
                    </a:lnTo>
                    <a:lnTo>
                      <a:pt x="88" y="172"/>
                    </a:lnTo>
                    <a:lnTo>
                      <a:pt x="90" y="172"/>
                    </a:lnTo>
                    <a:lnTo>
                      <a:pt x="92" y="170"/>
                    </a:lnTo>
                    <a:lnTo>
                      <a:pt x="92" y="176"/>
                    </a:lnTo>
                    <a:lnTo>
                      <a:pt x="96" y="180"/>
                    </a:lnTo>
                    <a:lnTo>
                      <a:pt x="94" y="188"/>
                    </a:lnTo>
                    <a:lnTo>
                      <a:pt x="102" y="194"/>
                    </a:lnTo>
                    <a:lnTo>
                      <a:pt x="104" y="192"/>
                    </a:lnTo>
                    <a:lnTo>
                      <a:pt x="110" y="190"/>
                    </a:lnTo>
                    <a:lnTo>
                      <a:pt x="112" y="188"/>
                    </a:lnTo>
                    <a:lnTo>
                      <a:pt x="114" y="186"/>
                    </a:lnTo>
                    <a:lnTo>
                      <a:pt x="116" y="184"/>
                    </a:lnTo>
                    <a:lnTo>
                      <a:pt x="118" y="184"/>
                    </a:lnTo>
                    <a:lnTo>
                      <a:pt x="122" y="182"/>
                    </a:lnTo>
                    <a:lnTo>
                      <a:pt x="124" y="180"/>
                    </a:lnTo>
                    <a:lnTo>
                      <a:pt x="126" y="178"/>
                    </a:lnTo>
                    <a:lnTo>
                      <a:pt x="128" y="176"/>
                    </a:lnTo>
                    <a:lnTo>
                      <a:pt x="130" y="172"/>
                    </a:lnTo>
                    <a:lnTo>
                      <a:pt x="132" y="172"/>
                    </a:lnTo>
                    <a:lnTo>
                      <a:pt x="136" y="170"/>
                    </a:lnTo>
                    <a:lnTo>
                      <a:pt x="138" y="170"/>
                    </a:lnTo>
                    <a:lnTo>
                      <a:pt x="136" y="166"/>
                    </a:lnTo>
                    <a:lnTo>
                      <a:pt x="134" y="166"/>
                    </a:lnTo>
                    <a:lnTo>
                      <a:pt x="132" y="164"/>
                    </a:lnTo>
                    <a:lnTo>
                      <a:pt x="126" y="166"/>
                    </a:lnTo>
                    <a:lnTo>
                      <a:pt x="122" y="166"/>
                    </a:lnTo>
                    <a:lnTo>
                      <a:pt x="120" y="164"/>
                    </a:lnTo>
                    <a:lnTo>
                      <a:pt x="118" y="162"/>
                    </a:lnTo>
                    <a:lnTo>
                      <a:pt x="118" y="156"/>
                    </a:lnTo>
                    <a:lnTo>
                      <a:pt x="118" y="150"/>
                    </a:lnTo>
                    <a:lnTo>
                      <a:pt x="116" y="142"/>
                    </a:lnTo>
                    <a:lnTo>
                      <a:pt x="114" y="138"/>
                    </a:lnTo>
                    <a:lnTo>
                      <a:pt x="114" y="136"/>
                    </a:lnTo>
                    <a:lnTo>
                      <a:pt x="112" y="136"/>
                    </a:lnTo>
                    <a:lnTo>
                      <a:pt x="110" y="134"/>
                    </a:lnTo>
                    <a:lnTo>
                      <a:pt x="114" y="134"/>
                    </a:lnTo>
                    <a:lnTo>
                      <a:pt x="120" y="136"/>
                    </a:lnTo>
                    <a:lnTo>
                      <a:pt x="124" y="136"/>
                    </a:lnTo>
                    <a:lnTo>
                      <a:pt x="128" y="136"/>
                    </a:lnTo>
                    <a:lnTo>
                      <a:pt x="132" y="138"/>
                    </a:lnTo>
                    <a:lnTo>
                      <a:pt x="138" y="140"/>
                    </a:lnTo>
                    <a:lnTo>
                      <a:pt x="140" y="140"/>
                    </a:lnTo>
                    <a:lnTo>
                      <a:pt x="138" y="138"/>
                    </a:lnTo>
                    <a:lnTo>
                      <a:pt x="140" y="136"/>
                    </a:lnTo>
                    <a:lnTo>
                      <a:pt x="142" y="134"/>
                    </a:lnTo>
                    <a:lnTo>
                      <a:pt x="144" y="134"/>
                    </a:lnTo>
                    <a:lnTo>
                      <a:pt x="152" y="136"/>
                    </a:lnTo>
                    <a:lnTo>
                      <a:pt x="154" y="136"/>
                    </a:lnTo>
                    <a:lnTo>
                      <a:pt x="154" y="134"/>
                    </a:lnTo>
                    <a:lnTo>
                      <a:pt x="158" y="132"/>
                    </a:lnTo>
                    <a:lnTo>
                      <a:pt x="158" y="130"/>
                    </a:lnTo>
                    <a:lnTo>
                      <a:pt x="160" y="128"/>
                    </a:lnTo>
                    <a:lnTo>
                      <a:pt x="162" y="128"/>
                    </a:lnTo>
                    <a:lnTo>
                      <a:pt x="162" y="126"/>
                    </a:lnTo>
                    <a:lnTo>
                      <a:pt x="170" y="126"/>
                    </a:lnTo>
                    <a:lnTo>
                      <a:pt x="170" y="120"/>
                    </a:lnTo>
                    <a:lnTo>
                      <a:pt x="170" y="116"/>
                    </a:lnTo>
                    <a:lnTo>
                      <a:pt x="158" y="98"/>
                    </a:lnTo>
                    <a:lnTo>
                      <a:pt x="164" y="96"/>
                    </a:lnTo>
                    <a:lnTo>
                      <a:pt x="164" y="92"/>
                    </a:lnTo>
                    <a:lnTo>
                      <a:pt x="164" y="90"/>
                    </a:lnTo>
                    <a:lnTo>
                      <a:pt x="172" y="88"/>
                    </a:lnTo>
                    <a:lnTo>
                      <a:pt x="174" y="88"/>
                    </a:lnTo>
                    <a:lnTo>
                      <a:pt x="176" y="86"/>
                    </a:lnTo>
                    <a:lnTo>
                      <a:pt x="176" y="84"/>
                    </a:lnTo>
                    <a:lnTo>
                      <a:pt x="174" y="82"/>
                    </a:lnTo>
                    <a:lnTo>
                      <a:pt x="172" y="82"/>
                    </a:lnTo>
                    <a:lnTo>
                      <a:pt x="170" y="78"/>
                    </a:lnTo>
                    <a:lnTo>
                      <a:pt x="168" y="76"/>
                    </a:lnTo>
                    <a:lnTo>
                      <a:pt x="166" y="72"/>
                    </a:lnTo>
                    <a:lnTo>
                      <a:pt x="166" y="70"/>
                    </a:lnTo>
                    <a:lnTo>
                      <a:pt x="168" y="70"/>
                    </a:lnTo>
                    <a:lnTo>
                      <a:pt x="172" y="70"/>
                    </a:lnTo>
                    <a:lnTo>
                      <a:pt x="178" y="66"/>
                    </a:lnTo>
                    <a:lnTo>
                      <a:pt x="180" y="64"/>
                    </a:lnTo>
                    <a:lnTo>
                      <a:pt x="182" y="56"/>
                    </a:lnTo>
                    <a:lnTo>
                      <a:pt x="180" y="54"/>
                    </a:lnTo>
                    <a:lnTo>
                      <a:pt x="174" y="56"/>
                    </a:lnTo>
                    <a:lnTo>
                      <a:pt x="172" y="56"/>
                    </a:lnTo>
                    <a:lnTo>
                      <a:pt x="170" y="56"/>
                    </a:lnTo>
                    <a:lnTo>
                      <a:pt x="166" y="56"/>
                    </a:lnTo>
                    <a:lnTo>
                      <a:pt x="164" y="58"/>
                    </a:lnTo>
                    <a:lnTo>
                      <a:pt x="150" y="60"/>
                    </a:lnTo>
                    <a:lnTo>
                      <a:pt x="152" y="56"/>
                    </a:lnTo>
                    <a:lnTo>
                      <a:pt x="168" y="52"/>
                    </a:lnTo>
                    <a:lnTo>
                      <a:pt x="168" y="46"/>
                    </a:lnTo>
                    <a:lnTo>
                      <a:pt x="170" y="42"/>
                    </a:lnTo>
                    <a:lnTo>
                      <a:pt x="170" y="40"/>
                    </a:lnTo>
                    <a:lnTo>
                      <a:pt x="170" y="38"/>
                    </a:lnTo>
                    <a:lnTo>
                      <a:pt x="162" y="38"/>
                    </a:lnTo>
                    <a:lnTo>
                      <a:pt x="164" y="40"/>
                    </a:lnTo>
                    <a:lnTo>
                      <a:pt x="162" y="38"/>
                    </a:lnTo>
                    <a:lnTo>
                      <a:pt x="160" y="38"/>
                    </a:lnTo>
                    <a:lnTo>
                      <a:pt x="156" y="34"/>
                    </a:lnTo>
                    <a:lnTo>
                      <a:pt x="154" y="38"/>
                    </a:lnTo>
                    <a:lnTo>
                      <a:pt x="152" y="38"/>
                    </a:lnTo>
                    <a:lnTo>
                      <a:pt x="148" y="32"/>
                    </a:lnTo>
                    <a:lnTo>
                      <a:pt x="146" y="26"/>
                    </a:lnTo>
                    <a:lnTo>
                      <a:pt x="150" y="26"/>
                    </a:lnTo>
                    <a:lnTo>
                      <a:pt x="154" y="26"/>
                    </a:lnTo>
                    <a:lnTo>
                      <a:pt x="154" y="24"/>
                    </a:lnTo>
                    <a:lnTo>
                      <a:pt x="154" y="22"/>
                    </a:lnTo>
                    <a:lnTo>
                      <a:pt x="134" y="22"/>
                    </a:lnTo>
                    <a:lnTo>
                      <a:pt x="136" y="26"/>
                    </a:lnTo>
                    <a:lnTo>
                      <a:pt x="130" y="24"/>
                    </a:lnTo>
                    <a:lnTo>
                      <a:pt x="130" y="26"/>
                    </a:lnTo>
                    <a:lnTo>
                      <a:pt x="124" y="28"/>
                    </a:lnTo>
                    <a:lnTo>
                      <a:pt x="124" y="30"/>
                    </a:lnTo>
                    <a:lnTo>
                      <a:pt x="116" y="32"/>
                    </a:lnTo>
                    <a:lnTo>
                      <a:pt x="108" y="30"/>
                    </a:lnTo>
                    <a:lnTo>
                      <a:pt x="102" y="28"/>
                    </a:lnTo>
                    <a:lnTo>
                      <a:pt x="102" y="26"/>
                    </a:lnTo>
                    <a:lnTo>
                      <a:pt x="100" y="24"/>
                    </a:lnTo>
                    <a:lnTo>
                      <a:pt x="96" y="22"/>
                    </a:lnTo>
                    <a:lnTo>
                      <a:pt x="88" y="22"/>
                    </a:lnTo>
                    <a:lnTo>
                      <a:pt x="80" y="24"/>
                    </a:lnTo>
                    <a:lnTo>
                      <a:pt x="78" y="26"/>
                    </a:lnTo>
                    <a:lnTo>
                      <a:pt x="76" y="26"/>
                    </a:lnTo>
                    <a:lnTo>
                      <a:pt x="72" y="24"/>
                    </a:lnTo>
                    <a:lnTo>
                      <a:pt x="76" y="20"/>
                    </a:lnTo>
                    <a:lnTo>
                      <a:pt x="70" y="12"/>
                    </a:lnTo>
                    <a:lnTo>
                      <a:pt x="68" y="12"/>
                    </a:lnTo>
                    <a:lnTo>
                      <a:pt x="66" y="10"/>
                    </a:lnTo>
                    <a:lnTo>
                      <a:pt x="60" y="10"/>
                    </a:lnTo>
                    <a:lnTo>
                      <a:pt x="54" y="8"/>
                    </a:lnTo>
                    <a:lnTo>
                      <a:pt x="52" y="4"/>
                    </a:lnTo>
                    <a:lnTo>
                      <a:pt x="50" y="0"/>
                    </a:lnTo>
                    <a:lnTo>
                      <a:pt x="48" y="0"/>
                    </a:lnTo>
                    <a:lnTo>
                      <a:pt x="46" y="0"/>
                    </a:lnTo>
                    <a:lnTo>
                      <a:pt x="46" y="6"/>
                    </a:lnTo>
                    <a:lnTo>
                      <a:pt x="52" y="8"/>
                    </a:lnTo>
                    <a:lnTo>
                      <a:pt x="54" y="12"/>
                    </a:lnTo>
                    <a:lnTo>
                      <a:pt x="42" y="14"/>
                    </a:lnTo>
                    <a:lnTo>
                      <a:pt x="32" y="16"/>
                    </a:lnTo>
                    <a:lnTo>
                      <a:pt x="32" y="28"/>
                    </a:lnTo>
                    <a:lnTo>
                      <a:pt x="34" y="30"/>
                    </a:lnTo>
                    <a:lnTo>
                      <a:pt x="38" y="34"/>
                    </a:lnTo>
                    <a:lnTo>
                      <a:pt x="36" y="36"/>
                    </a:lnTo>
                    <a:lnTo>
                      <a:pt x="38" y="40"/>
                    </a:lnTo>
                    <a:lnTo>
                      <a:pt x="40" y="46"/>
                    </a:lnTo>
                    <a:lnTo>
                      <a:pt x="34" y="48"/>
                    </a:lnTo>
                    <a:lnTo>
                      <a:pt x="28" y="50"/>
                    </a:lnTo>
                    <a:lnTo>
                      <a:pt x="28" y="46"/>
                    </a:lnTo>
                    <a:lnTo>
                      <a:pt x="26" y="46"/>
                    </a:lnTo>
                    <a:lnTo>
                      <a:pt x="24" y="40"/>
                    </a:lnTo>
                    <a:lnTo>
                      <a:pt x="22" y="36"/>
                    </a:lnTo>
                    <a:lnTo>
                      <a:pt x="22" y="32"/>
                    </a:lnTo>
                    <a:lnTo>
                      <a:pt x="26" y="28"/>
                    </a:lnTo>
                    <a:lnTo>
                      <a:pt x="30" y="26"/>
                    </a:lnTo>
                    <a:lnTo>
                      <a:pt x="30" y="22"/>
                    </a:lnTo>
                    <a:lnTo>
                      <a:pt x="28" y="20"/>
                    </a:lnTo>
                    <a:lnTo>
                      <a:pt x="26" y="20"/>
                    </a:lnTo>
                    <a:lnTo>
                      <a:pt x="26" y="18"/>
                    </a:lnTo>
                    <a:lnTo>
                      <a:pt x="28" y="16"/>
                    </a:lnTo>
                    <a:lnTo>
                      <a:pt x="26" y="14"/>
                    </a:lnTo>
                    <a:lnTo>
                      <a:pt x="22" y="14"/>
                    </a:lnTo>
                    <a:lnTo>
                      <a:pt x="22" y="12"/>
                    </a:lnTo>
                    <a:lnTo>
                      <a:pt x="24" y="8"/>
                    </a:lnTo>
                    <a:lnTo>
                      <a:pt x="28" y="8"/>
                    </a:lnTo>
                    <a:lnTo>
                      <a:pt x="28" y="4"/>
                    </a:lnTo>
                    <a:close/>
                  </a:path>
                </a:pathLst>
              </a:custGeom>
              <a:solidFill>
                <a:schemeClr val="bg2"/>
              </a:solidFill>
              <a:ln w="3175">
                <a:solidFill>
                  <a:schemeClr val="bg1"/>
                </a:solidFill>
                <a:prstDash val="solid"/>
                <a:round/>
                <a:headEnd/>
                <a:tailEnd/>
              </a:ln>
            </p:spPr>
            <p:txBody>
              <a:bodyPr/>
              <a:lstStyle/>
              <a:p>
                <a:endParaRPr lang="nl-BE"/>
              </a:p>
            </p:txBody>
          </p:sp>
          <p:sp>
            <p:nvSpPr>
              <p:cNvPr id="380" name="Freeform 13"/>
              <p:cNvSpPr>
                <a:spLocks/>
              </p:cNvSpPr>
              <p:nvPr/>
            </p:nvSpPr>
            <p:spPr bwMode="gray">
              <a:xfrm>
                <a:off x="3485" y="1894"/>
                <a:ext cx="222" cy="160"/>
              </a:xfrm>
              <a:custGeom>
                <a:avLst/>
                <a:gdLst>
                  <a:gd name="T0" fmla="*/ 194 w 222"/>
                  <a:gd name="T1" fmla="*/ 60 h 160"/>
                  <a:gd name="T2" fmla="*/ 178 w 222"/>
                  <a:gd name="T3" fmla="*/ 64 h 160"/>
                  <a:gd name="T4" fmla="*/ 170 w 222"/>
                  <a:gd name="T5" fmla="*/ 70 h 160"/>
                  <a:gd name="T6" fmla="*/ 166 w 222"/>
                  <a:gd name="T7" fmla="*/ 78 h 160"/>
                  <a:gd name="T8" fmla="*/ 152 w 222"/>
                  <a:gd name="T9" fmla="*/ 86 h 160"/>
                  <a:gd name="T10" fmla="*/ 146 w 222"/>
                  <a:gd name="T11" fmla="*/ 76 h 160"/>
                  <a:gd name="T12" fmla="*/ 130 w 222"/>
                  <a:gd name="T13" fmla="*/ 74 h 160"/>
                  <a:gd name="T14" fmla="*/ 128 w 222"/>
                  <a:gd name="T15" fmla="*/ 68 h 160"/>
                  <a:gd name="T16" fmla="*/ 126 w 222"/>
                  <a:gd name="T17" fmla="*/ 62 h 160"/>
                  <a:gd name="T18" fmla="*/ 114 w 222"/>
                  <a:gd name="T19" fmla="*/ 60 h 160"/>
                  <a:gd name="T20" fmla="*/ 92 w 222"/>
                  <a:gd name="T21" fmla="*/ 52 h 160"/>
                  <a:gd name="T22" fmla="*/ 76 w 222"/>
                  <a:gd name="T23" fmla="*/ 36 h 160"/>
                  <a:gd name="T24" fmla="*/ 66 w 222"/>
                  <a:gd name="T25" fmla="*/ 34 h 160"/>
                  <a:gd name="T26" fmla="*/ 50 w 222"/>
                  <a:gd name="T27" fmla="*/ 42 h 160"/>
                  <a:gd name="T28" fmla="*/ 48 w 222"/>
                  <a:gd name="T29" fmla="*/ 36 h 160"/>
                  <a:gd name="T30" fmla="*/ 40 w 222"/>
                  <a:gd name="T31" fmla="*/ 44 h 160"/>
                  <a:gd name="T32" fmla="*/ 44 w 222"/>
                  <a:gd name="T33" fmla="*/ 34 h 160"/>
                  <a:gd name="T34" fmla="*/ 30 w 222"/>
                  <a:gd name="T35" fmla="*/ 30 h 160"/>
                  <a:gd name="T36" fmla="*/ 30 w 222"/>
                  <a:gd name="T37" fmla="*/ 26 h 160"/>
                  <a:gd name="T38" fmla="*/ 30 w 222"/>
                  <a:gd name="T39" fmla="*/ 16 h 160"/>
                  <a:gd name="T40" fmla="*/ 34 w 222"/>
                  <a:gd name="T41" fmla="*/ 2 h 160"/>
                  <a:gd name="T42" fmla="*/ 16 w 222"/>
                  <a:gd name="T43" fmla="*/ 2 h 160"/>
                  <a:gd name="T44" fmla="*/ 14 w 222"/>
                  <a:gd name="T45" fmla="*/ 74 h 160"/>
                  <a:gd name="T46" fmla="*/ 22 w 222"/>
                  <a:gd name="T47" fmla="*/ 60 h 160"/>
                  <a:gd name="T48" fmla="*/ 38 w 222"/>
                  <a:gd name="T49" fmla="*/ 62 h 160"/>
                  <a:gd name="T50" fmla="*/ 48 w 222"/>
                  <a:gd name="T51" fmla="*/ 86 h 160"/>
                  <a:gd name="T52" fmla="*/ 78 w 222"/>
                  <a:gd name="T53" fmla="*/ 82 h 160"/>
                  <a:gd name="T54" fmla="*/ 92 w 222"/>
                  <a:gd name="T55" fmla="*/ 112 h 160"/>
                  <a:gd name="T56" fmla="*/ 120 w 222"/>
                  <a:gd name="T57" fmla="*/ 128 h 160"/>
                  <a:gd name="T58" fmla="*/ 142 w 222"/>
                  <a:gd name="T59" fmla="*/ 138 h 160"/>
                  <a:gd name="T60" fmla="*/ 144 w 222"/>
                  <a:gd name="T61" fmla="*/ 160 h 160"/>
                  <a:gd name="T62" fmla="*/ 158 w 222"/>
                  <a:gd name="T63" fmla="*/ 150 h 160"/>
                  <a:gd name="T64" fmla="*/ 162 w 222"/>
                  <a:gd name="T65" fmla="*/ 140 h 160"/>
                  <a:gd name="T66" fmla="*/ 164 w 222"/>
                  <a:gd name="T67" fmla="*/ 130 h 160"/>
                  <a:gd name="T68" fmla="*/ 154 w 222"/>
                  <a:gd name="T69" fmla="*/ 128 h 160"/>
                  <a:gd name="T70" fmla="*/ 152 w 222"/>
                  <a:gd name="T71" fmla="*/ 116 h 160"/>
                  <a:gd name="T72" fmla="*/ 158 w 222"/>
                  <a:gd name="T73" fmla="*/ 118 h 160"/>
                  <a:gd name="T74" fmla="*/ 168 w 222"/>
                  <a:gd name="T75" fmla="*/ 112 h 160"/>
                  <a:gd name="T76" fmla="*/ 168 w 222"/>
                  <a:gd name="T77" fmla="*/ 110 h 160"/>
                  <a:gd name="T78" fmla="*/ 174 w 222"/>
                  <a:gd name="T79" fmla="*/ 100 h 160"/>
                  <a:gd name="T80" fmla="*/ 170 w 222"/>
                  <a:gd name="T81" fmla="*/ 90 h 160"/>
                  <a:gd name="T82" fmla="*/ 176 w 222"/>
                  <a:gd name="T83" fmla="*/ 88 h 160"/>
                  <a:gd name="T84" fmla="*/ 186 w 222"/>
                  <a:gd name="T85" fmla="*/ 92 h 160"/>
                  <a:gd name="T86" fmla="*/ 196 w 222"/>
                  <a:gd name="T87" fmla="*/ 94 h 160"/>
                  <a:gd name="T88" fmla="*/ 194 w 222"/>
                  <a:gd name="T89" fmla="*/ 104 h 160"/>
                  <a:gd name="T90" fmla="*/ 202 w 222"/>
                  <a:gd name="T91" fmla="*/ 100 h 160"/>
                  <a:gd name="T92" fmla="*/ 214 w 222"/>
                  <a:gd name="T93" fmla="*/ 96 h 160"/>
                  <a:gd name="T94" fmla="*/ 218 w 222"/>
                  <a:gd name="T95" fmla="*/ 86 h 160"/>
                  <a:gd name="T96" fmla="*/ 206 w 222"/>
                  <a:gd name="T97" fmla="*/ 82 h 160"/>
                  <a:gd name="T98" fmla="*/ 202 w 222"/>
                  <a:gd name="T99" fmla="*/ 76 h 160"/>
                  <a:gd name="T100" fmla="*/ 192 w 222"/>
                  <a:gd name="T101" fmla="*/ 74 h 160"/>
                  <a:gd name="T102" fmla="*/ 194 w 222"/>
                  <a:gd name="T103" fmla="*/ 70 h 160"/>
                  <a:gd name="T104" fmla="*/ 200 w 222"/>
                  <a:gd name="T105" fmla="*/ 60 h 160"/>
                  <a:gd name="T106" fmla="*/ 200 w 222"/>
                  <a:gd name="T107" fmla="*/ 58 h 16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222"/>
                  <a:gd name="T163" fmla="*/ 0 h 160"/>
                  <a:gd name="T164" fmla="*/ 222 w 222"/>
                  <a:gd name="T165" fmla="*/ 160 h 160"/>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222" h="160">
                    <a:moveTo>
                      <a:pt x="200" y="58"/>
                    </a:moveTo>
                    <a:lnTo>
                      <a:pt x="200" y="58"/>
                    </a:lnTo>
                    <a:lnTo>
                      <a:pt x="198" y="58"/>
                    </a:lnTo>
                    <a:lnTo>
                      <a:pt x="194" y="60"/>
                    </a:lnTo>
                    <a:lnTo>
                      <a:pt x="190" y="62"/>
                    </a:lnTo>
                    <a:lnTo>
                      <a:pt x="186" y="62"/>
                    </a:lnTo>
                    <a:lnTo>
                      <a:pt x="180" y="64"/>
                    </a:lnTo>
                    <a:lnTo>
                      <a:pt x="178" y="64"/>
                    </a:lnTo>
                    <a:lnTo>
                      <a:pt x="178" y="66"/>
                    </a:lnTo>
                    <a:lnTo>
                      <a:pt x="176" y="68"/>
                    </a:lnTo>
                    <a:lnTo>
                      <a:pt x="174" y="68"/>
                    </a:lnTo>
                    <a:lnTo>
                      <a:pt x="170" y="70"/>
                    </a:lnTo>
                    <a:lnTo>
                      <a:pt x="168" y="72"/>
                    </a:lnTo>
                    <a:lnTo>
                      <a:pt x="166" y="74"/>
                    </a:lnTo>
                    <a:lnTo>
                      <a:pt x="166" y="78"/>
                    </a:lnTo>
                    <a:lnTo>
                      <a:pt x="158" y="80"/>
                    </a:lnTo>
                    <a:lnTo>
                      <a:pt x="158" y="84"/>
                    </a:lnTo>
                    <a:lnTo>
                      <a:pt x="152" y="86"/>
                    </a:lnTo>
                    <a:lnTo>
                      <a:pt x="152" y="84"/>
                    </a:lnTo>
                    <a:lnTo>
                      <a:pt x="152" y="80"/>
                    </a:lnTo>
                    <a:lnTo>
                      <a:pt x="146" y="76"/>
                    </a:lnTo>
                    <a:lnTo>
                      <a:pt x="142" y="76"/>
                    </a:lnTo>
                    <a:lnTo>
                      <a:pt x="136" y="76"/>
                    </a:lnTo>
                    <a:lnTo>
                      <a:pt x="130" y="74"/>
                    </a:lnTo>
                    <a:lnTo>
                      <a:pt x="128" y="74"/>
                    </a:lnTo>
                    <a:lnTo>
                      <a:pt x="128" y="72"/>
                    </a:lnTo>
                    <a:lnTo>
                      <a:pt x="130" y="68"/>
                    </a:lnTo>
                    <a:lnTo>
                      <a:pt x="128" y="68"/>
                    </a:lnTo>
                    <a:lnTo>
                      <a:pt x="128" y="66"/>
                    </a:lnTo>
                    <a:lnTo>
                      <a:pt x="126" y="66"/>
                    </a:lnTo>
                    <a:lnTo>
                      <a:pt x="126" y="62"/>
                    </a:lnTo>
                    <a:lnTo>
                      <a:pt x="122" y="62"/>
                    </a:lnTo>
                    <a:lnTo>
                      <a:pt x="118" y="62"/>
                    </a:lnTo>
                    <a:lnTo>
                      <a:pt x="114" y="60"/>
                    </a:lnTo>
                    <a:lnTo>
                      <a:pt x="110" y="52"/>
                    </a:lnTo>
                    <a:lnTo>
                      <a:pt x="108" y="56"/>
                    </a:lnTo>
                    <a:lnTo>
                      <a:pt x="92" y="52"/>
                    </a:lnTo>
                    <a:lnTo>
                      <a:pt x="82" y="52"/>
                    </a:lnTo>
                    <a:lnTo>
                      <a:pt x="78" y="52"/>
                    </a:lnTo>
                    <a:lnTo>
                      <a:pt x="76" y="36"/>
                    </a:lnTo>
                    <a:lnTo>
                      <a:pt x="74" y="32"/>
                    </a:lnTo>
                    <a:lnTo>
                      <a:pt x="74" y="28"/>
                    </a:lnTo>
                    <a:lnTo>
                      <a:pt x="70" y="28"/>
                    </a:lnTo>
                    <a:lnTo>
                      <a:pt x="66" y="34"/>
                    </a:lnTo>
                    <a:lnTo>
                      <a:pt x="62" y="40"/>
                    </a:lnTo>
                    <a:lnTo>
                      <a:pt x="56" y="42"/>
                    </a:lnTo>
                    <a:lnTo>
                      <a:pt x="50" y="42"/>
                    </a:lnTo>
                    <a:lnTo>
                      <a:pt x="52" y="38"/>
                    </a:lnTo>
                    <a:lnTo>
                      <a:pt x="52" y="36"/>
                    </a:lnTo>
                    <a:lnTo>
                      <a:pt x="50" y="34"/>
                    </a:lnTo>
                    <a:lnTo>
                      <a:pt x="48" y="36"/>
                    </a:lnTo>
                    <a:lnTo>
                      <a:pt x="46" y="40"/>
                    </a:lnTo>
                    <a:lnTo>
                      <a:pt x="44" y="48"/>
                    </a:lnTo>
                    <a:lnTo>
                      <a:pt x="40" y="44"/>
                    </a:lnTo>
                    <a:lnTo>
                      <a:pt x="44" y="42"/>
                    </a:lnTo>
                    <a:lnTo>
                      <a:pt x="44" y="40"/>
                    </a:lnTo>
                    <a:lnTo>
                      <a:pt x="44" y="34"/>
                    </a:lnTo>
                    <a:lnTo>
                      <a:pt x="40" y="32"/>
                    </a:lnTo>
                    <a:lnTo>
                      <a:pt x="30" y="36"/>
                    </a:lnTo>
                    <a:lnTo>
                      <a:pt x="30" y="30"/>
                    </a:lnTo>
                    <a:lnTo>
                      <a:pt x="28" y="28"/>
                    </a:lnTo>
                    <a:lnTo>
                      <a:pt x="30" y="26"/>
                    </a:lnTo>
                    <a:lnTo>
                      <a:pt x="28" y="24"/>
                    </a:lnTo>
                    <a:lnTo>
                      <a:pt x="28" y="20"/>
                    </a:lnTo>
                    <a:lnTo>
                      <a:pt x="30" y="16"/>
                    </a:lnTo>
                    <a:lnTo>
                      <a:pt x="30" y="12"/>
                    </a:lnTo>
                    <a:lnTo>
                      <a:pt x="30" y="6"/>
                    </a:lnTo>
                    <a:lnTo>
                      <a:pt x="34" y="2"/>
                    </a:lnTo>
                    <a:lnTo>
                      <a:pt x="28" y="0"/>
                    </a:lnTo>
                    <a:lnTo>
                      <a:pt x="22" y="2"/>
                    </a:lnTo>
                    <a:lnTo>
                      <a:pt x="16" y="2"/>
                    </a:lnTo>
                    <a:lnTo>
                      <a:pt x="8" y="6"/>
                    </a:lnTo>
                    <a:lnTo>
                      <a:pt x="2" y="8"/>
                    </a:lnTo>
                    <a:lnTo>
                      <a:pt x="0" y="72"/>
                    </a:lnTo>
                    <a:lnTo>
                      <a:pt x="14" y="74"/>
                    </a:lnTo>
                    <a:lnTo>
                      <a:pt x="14" y="72"/>
                    </a:lnTo>
                    <a:lnTo>
                      <a:pt x="12" y="68"/>
                    </a:lnTo>
                    <a:lnTo>
                      <a:pt x="12" y="62"/>
                    </a:lnTo>
                    <a:lnTo>
                      <a:pt x="14" y="60"/>
                    </a:lnTo>
                    <a:lnTo>
                      <a:pt x="22" y="60"/>
                    </a:lnTo>
                    <a:lnTo>
                      <a:pt x="24" y="56"/>
                    </a:lnTo>
                    <a:lnTo>
                      <a:pt x="28" y="52"/>
                    </a:lnTo>
                    <a:lnTo>
                      <a:pt x="32" y="52"/>
                    </a:lnTo>
                    <a:lnTo>
                      <a:pt x="36" y="54"/>
                    </a:lnTo>
                    <a:lnTo>
                      <a:pt x="38" y="62"/>
                    </a:lnTo>
                    <a:lnTo>
                      <a:pt x="40" y="72"/>
                    </a:lnTo>
                    <a:lnTo>
                      <a:pt x="48" y="74"/>
                    </a:lnTo>
                    <a:lnTo>
                      <a:pt x="48" y="80"/>
                    </a:lnTo>
                    <a:lnTo>
                      <a:pt x="46" y="84"/>
                    </a:lnTo>
                    <a:lnTo>
                      <a:pt x="48" y="86"/>
                    </a:lnTo>
                    <a:lnTo>
                      <a:pt x="54" y="88"/>
                    </a:lnTo>
                    <a:lnTo>
                      <a:pt x="60" y="84"/>
                    </a:lnTo>
                    <a:lnTo>
                      <a:pt x="64" y="82"/>
                    </a:lnTo>
                    <a:lnTo>
                      <a:pt x="72" y="82"/>
                    </a:lnTo>
                    <a:lnTo>
                      <a:pt x="78" y="82"/>
                    </a:lnTo>
                    <a:lnTo>
                      <a:pt x="82" y="90"/>
                    </a:lnTo>
                    <a:lnTo>
                      <a:pt x="82" y="96"/>
                    </a:lnTo>
                    <a:lnTo>
                      <a:pt x="86" y="100"/>
                    </a:lnTo>
                    <a:lnTo>
                      <a:pt x="90" y="104"/>
                    </a:lnTo>
                    <a:lnTo>
                      <a:pt x="92" y="112"/>
                    </a:lnTo>
                    <a:lnTo>
                      <a:pt x="96" y="116"/>
                    </a:lnTo>
                    <a:lnTo>
                      <a:pt x="102" y="118"/>
                    </a:lnTo>
                    <a:lnTo>
                      <a:pt x="108" y="124"/>
                    </a:lnTo>
                    <a:lnTo>
                      <a:pt x="112" y="130"/>
                    </a:lnTo>
                    <a:lnTo>
                      <a:pt x="120" y="128"/>
                    </a:lnTo>
                    <a:lnTo>
                      <a:pt x="124" y="132"/>
                    </a:lnTo>
                    <a:lnTo>
                      <a:pt x="130" y="132"/>
                    </a:lnTo>
                    <a:lnTo>
                      <a:pt x="134" y="136"/>
                    </a:lnTo>
                    <a:lnTo>
                      <a:pt x="140" y="136"/>
                    </a:lnTo>
                    <a:lnTo>
                      <a:pt x="142" y="138"/>
                    </a:lnTo>
                    <a:lnTo>
                      <a:pt x="134" y="142"/>
                    </a:lnTo>
                    <a:lnTo>
                      <a:pt x="134" y="146"/>
                    </a:lnTo>
                    <a:lnTo>
                      <a:pt x="134" y="154"/>
                    </a:lnTo>
                    <a:lnTo>
                      <a:pt x="140" y="154"/>
                    </a:lnTo>
                    <a:lnTo>
                      <a:pt x="144" y="160"/>
                    </a:lnTo>
                    <a:lnTo>
                      <a:pt x="150" y="158"/>
                    </a:lnTo>
                    <a:lnTo>
                      <a:pt x="156" y="158"/>
                    </a:lnTo>
                    <a:lnTo>
                      <a:pt x="158" y="150"/>
                    </a:lnTo>
                    <a:lnTo>
                      <a:pt x="160" y="148"/>
                    </a:lnTo>
                    <a:lnTo>
                      <a:pt x="162" y="146"/>
                    </a:lnTo>
                    <a:lnTo>
                      <a:pt x="164" y="142"/>
                    </a:lnTo>
                    <a:lnTo>
                      <a:pt x="162" y="140"/>
                    </a:lnTo>
                    <a:lnTo>
                      <a:pt x="160" y="138"/>
                    </a:lnTo>
                    <a:lnTo>
                      <a:pt x="160" y="136"/>
                    </a:lnTo>
                    <a:lnTo>
                      <a:pt x="164" y="130"/>
                    </a:lnTo>
                    <a:lnTo>
                      <a:pt x="164" y="128"/>
                    </a:lnTo>
                    <a:lnTo>
                      <a:pt x="162" y="128"/>
                    </a:lnTo>
                    <a:lnTo>
                      <a:pt x="156" y="128"/>
                    </a:lnTo>
                    <a:lnTo>
                      <a:pt x="154" y="128"/>
                    </a:lnTo>
                    <a:lnTo>
                      <a:pt x="150" y="124"/>
                    </a:lnTo>
                    <a:lnTo>
                      <a:pt x="148" y="122"/>
                    </a:lnTo>
                    <a:lnTo>
                      <a:pt x="148" y="120"/>
                    </a:lnTo>
                    <a:lnTo>
                      <a:pt x="152" y="116"/>
                    </a:lnTo>
                    <a:lnTo>
                      <a:pt x="156" y="116"/>
                    </a:lnTo>
                    <a:lnTo>
                      <a:pt x="158" y="116"/>
                    </a:lnTo>
                    <a:lnTo>
                      <a:pt x="158" y="118"/>
                    </a:lnTo>
                    <a:lnTo>
                      <a:pt x="160" y="118"/>
                    </a:lnTo>
                    <a:lnTo>
                      <a:pt x="162" y="116"/>
                    </a:lnTo>
                    <a:lnTo>
                      <a:pt x="168" y="112"/>
                    </a:lnTo>
                    <a:lnTo>
                      <a:pt x="170" y="110"/>
                    </a:lnTo>
                    <a:lnTo>
                      <a:pt x="170" y="108"/>
                    </a:lnTo>
                    <a:lnTo>
                      <a:pt x="168" y="110"/>
                    </a:lnTo>
                    <a:lnTo>
                      <a:pt x="168" y="106"/>
                    </a:lnTo>
                    <a:lnTo>
                      <a:pt x="170" y="104"/>
                    </a:lnTo>
                    <a:lnTo>
                      <a:pt x="172" y="102"/>
                    </a:lnTo>
                    <a:lnTo>
                      <a:pt x="174" y="100"/>
                    </a:lnTo>
                    <a:lnTo>
                      <a:pt x="174" y="98"/>
                    </a:lnTo>
                    <a:lnTo>
                      <a:pt x="172" y="96"/>
                    </a:lnTo>
                    <a:lnTo>
                      <a:pt x="170" y="90"/>
                    </a:lnTo>
                    <a:lnTo>
                      <a:pt x="172" y="90"/>
                    </a:lnTo>
                    <a:lnTo>
                      <a:pt x="174" y="88"/>
                    </a:lnTo>
                    <a:lnTo>
                      <a:pt x="176" y="88"/>
                    </a:lnTo>
                    <a:lnTo>
                      <a:pt x="178" y="90"/>
                    </a:lnTo>
                    <a:lnTo>
                      <a:pt x="182" y="94"/>
                    </a:lnTo>
                    <a:lnTo>
                      <a:pt x="184" y="94"/>
                    </a:lnTo>
                    <a:lnTo>
                      <a:pt x="186" y="92"/>
                    </a:lnTo>
                    <a:lnTo>
                      <a:pt x="186" y="90"/>
                    </a:lnTo>
                    <a:lnTo>
                      <a:pt x="190" y="88"/>
                    </a:lnTo>
                    <a:lnTo>
                      <a:pt x="194" y="88"/>
                    </a:lnTo>
                    <a:lnTo>
                      <a:pt x="196" y="94"/>
                    </a:lnTo>
                    <a:lnTo>
                      <a:pt x="190" y="96"/>
                    </a:lnTo>
                    <a:lnTo>
                      <a:pt x="190" y="104"/>
                    </a:lnTo>
                    <a:lnTo>
                      <a:pt x="192" y="102"/>
                    </a:lnTo>
                    <a:lnTo>
                      <a:pt x="194" y="104"/>
                    </a:lnTo>
                    <a:lnTo>
                      <a:pt x="196" y="104"/>
                    </a:lnTo>
                    <a:lnTo>
                      <a:pt x="198" y="104"/>
                    </a:lnTo>
                    <a:lnTo>
                      <a:pt x="202" y="100"/>
                    </a:lnTo>
                    <a:lnTo>
                      <a:pt x="208" y="100"/>
                    </a:lnTo>
                    <a:lnTo>
                      <a:pt x="212" y="98"/>
                    </a:lnTo>
                    <a:lnTo>
                      <a:pt x="214" y="96"/>
                    </a:lnTo>
                    <a:lnTo>
                      <a:pt x="220" y="88"/>
                    </a:lnTo>
                    <a:lnTo>
                      <a:pt x="222" y="86"/>
                    </a:lnTo>
                    <a:lnTo>
                      <a:pt x="220" y="86"/>
                    </a:lnTo>
                    <a:lnTo>
                      <a:pt x="218" y="86"/>
                    </a:lnTo>
                    <a:lnTo>
                      <a:pt x="216" y="84"/>
                    </a:lnTo>
                    <a:lnTo>
                      <a:pt x="210" y="82"/>
                    </a:lnTo>
                    <a:lnTo>
                      <a:pt x="206" y="82"/>
                    </a:lnTo>
                    <a:lnTo>
                      <a:pt x="202" y="80"/>
                    </a:lnTo>
                    <a:lnTo>
                      <a:pt x="204" y="78"/>
                    </a:lnTo>
                    <a:lnTo>
                      <a:pt x="204" y="76"/>
                    </a:lnTo>
                    <a:lnTo>
                      <a:pt x="202" y="76"/>
                    </a:lnTo>
                    <a:lnTo>
                      <a:pt x="198" y="76"/>
                    </a:lnTo>
                    <a:lnTo>
                      <a:pt x="196" y="78"/>
                    </a:lnTo>
                    <a:lnTo>
                      <a:pt x="194" y="76"/>
                    </a:lnTo>
                    <a:lnTo>
                      <a:pt x="192" y="74"/>
                    </a:lnTo>
                    <a:lnTo>
                      <a:pt x="190" y="72"/>
                    </a:lnTo>
                    <a:lnTo>
                      <a:pt x="188" y="72"/>
                    </a:lnTo>
                    <a:lnTo>
                      <a:pt x="190" y="72"/>
                    </a:lnTo>
                    <a:lnTo>
                      <a:pt x="194" y="70"/>
                    </a:lnTo>
                    <a:lnTo>
                      <a:pt x="200" y="64"/>
                    </a:lnTo>
                    <a:lnTo>
                      <a:pt x="202" y="62"/>
                    </a:lnTo>
                    <a:lnTo>
                      <a:pt x="200" y="60"/>
                    </a:lnTo>
                    <a:lnTo>
                      <a:pt x="198" y="58"/>
                    </a:lnTo>
                    <a:lnTo>
                      <a:pt x="194" y="60"/>
                    </a:lnTo>
                    <a:lnTo>
                      <a:pt x="200" y="58"/>
                    </a:lnTo>
                    <a:close/>
                  </a:path>
                </a:pathLst>
              </a:custGeom>
              <a:solidFill>
                <a:schemeClr val="bg2"/>
              </a:solidFill>
              <a:ln w="3175">
                <a:solidFill>
                  <a:schemeClr val="bg1"/>
                </a:solidFill>
                <a:prstDash val="solid"/>
                <a:round/>
                <a:headEnd/>
                <a:tailEnd/>
              </a:ln>
            </p:spPr>
            <p:txBody>
              <a:bodyPr/>
              <a:lstStyle/>
              <a:p>
                <a:endParaRPr lang="nl-BE"/>
              </a:p>
            </p:txBody>
          </p:sp>
          <p:sp>
            <p:nvSpPr>
              <p:cNvPr id="381" name="Freeform 14"/>
              <p:cNvSpPr>
                <a:spLocks/>
              </p:cNvSpPr>
              <p:nvPr/>
            </p:nvSpPr>
            <p:spPr bwMode="gray">
              <a:xfrm>
                <a:off x="1626" y="1942"/>
                <a:ext cx="4" cy="8"/>
              </a:xfrm>
              <a:custGeom>
                <a:avLst/>
                <a:gdLst>
                  <a:gd name="T0" fmla="*/ 2 w 4"/>
                  <a:gd name="T1" fmla="*/ 0 h 8"/>
                  <a:gd name="T2" fmla="*/ 2 w 4"/>
                  <a:gd name="T3" fmla="*/ 0 h 8"/>
                  <a:gd name="T4" fmla="*/ 4 w 4"/>
                  <a:gd name="T5" fmla="*/ 0 h 8"/>
                  <a:gd name="T6" fmla="*/ 4 w 4"/>
                  <a:gd name="T7" fmla="*/ 2 h 8"/>
                  <a:gd name="T8" fmla="*/ 0 w 4"/>
                  <a:gd name="T9" fmla="*/ 8 h 8"/>
                  <a:gd name="T10" fmla="*/ 0 w 4"/>
                  <a:gd name="T11" fmla="*/ 8 h 8"/>
                  <a:gd name="T12" fmla="*/ 0 w 4"/>
                  <a:gd name="T13" fmla="*/ 6 h 8"/>
                  <a:gd name="T14" fmla="*/ 0 w 4"/>
                  <a:gd name="T15" fmla="*/ 4 h 8"/>
                  <a:gd name="T16" fmla="*/ 2 w 4"/>
                  <a:gd name="T17" fmla="*/ 0 h 8"/>
                  <a:gd name="T18" fmla="*/ 2 w 4"/>
                  <a:gd name="T19" fmla="*/ 0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
                  <a:gd name="T31" fmla="*/ 0 h 8"/>
                  <a:gd name="T32" fmla="*/ 4 w 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 h="8">
                    <a:moveTo>
                      <a:pt x="2" y="0"/>
                    </a:moveTo>
                    <a:lnTo>
                      <a:pt x="2" y="0"/>
                    </a:lnTo>
                    <a:lnTo>
                      <a:pt x="4" y="0"/>
                    </a:lnTo>
                    <a:lnTo>
                      <a:pt x="4" y="2"/>
                    </a:lnTo>
                    <a:lnTo>
                      <a:pt x="0" y="8"/>
                    </a:lnTo>
                    <a:lnTo>
                      <a:pt x="0" y="6"/>
                    </a:lnTo>
                    <a:lnTo>
                      <a:pt x="0" y="4"/>
                    </a:lnTo>
                    <a:lnTo>
                      <a:pt x="2" y="0"/>
                    </a:lnTo>
                    <a:close/>
                  </a:path>
                </a:pathLst>
              </a:custGeom>
              <a:solidFill>
                <a:schemeClr val="bg2"/>
              </a:solidFill>
              <a:ln w="3175">
                <a:solidFill>
                  <a:schemeClr val="bg1"/>
                </a:solidFill>
                <a:prstDash val="solid"/>
                <a:round/>
                <a:headEnd/>
                <a:tailEnd/>
              </a:ln>
            </p:spPr>
            <p:txBody>
              <a:bodyPr/>
              <a:lstStyle/>
              <a:p>
                <a:endParaRPr lang="nl-BE"/>
              </a:p>
            </p:txBody>
          </p:sp>
          <p:sp>
            <p:nvSpPr>
              <p:cNvPr id="382" name="Freeform 15"/>
              <p:cNvSpPr>
                <a:spLocks/>
              </p:cNvSpPr>
              <p:nvPr/>
            </p:nvSpPr>
            <p:spPr bwMode="gray">
              <a:xfrm>
                <a:off x="1094" y="1828"/>
                <a:ext cx="8" cy="16"/>
              </a:xfrm>
              <a:custGeom>
                <a:avLst/>
                <a:gdLst>
                  <a:gd name="T0" fmla="*/ 6 w 8"/>
                  <a:gd name="T1" fmla="*/ 0 h 16"/>
                  <a:gd name="T2" fmla="*/ 6 w 8"/>
                  <a:gd name="T3" fmla="*/ 0 h 16"/>
                  <a:gd name="T4" fmla="*/ 6 w 8"/>
                  <a:gd name="T5" fmla="*/ 2 h 16"/>
                  <a:gd name="T6" fmla="*/ 8 w 8"/>
                  <a:gd name="T7" fmla="*/ 4 h 16"/>
                  <a:gd name="T8" fmla="*/ 8 w 8"/>
                  <a:gd name="T9" fmla="*/ 4 h 16"/>
                  <a:gd name="T10" fmla="*/ 4 w 8"/>
                  <a:gd name="T11" fmla="*/ 8 h 16"/>
                  <a:gd name="T12" fmla="*/ 4 w 8"/>
                  <a:gd name="T13" fmla="*/ 8 h 16"/>
                  <a:gd name="T14" fmla="*/ 4 w 8"/>
                  <a:gd name="T15" fmla="*/ 16 h 16"/>
                  <a:gd name="T16" fmla="*/ 4 w 8"/>
                  <a:gd name="T17" fmla="*/ 16 h 16"/>
                  <a:gd name="T18" fmla="*/ 2 w 8"/>
                  <a:gd name="T19" fmla="*/ 14 h 16"/>
                  <a:gd name="T20" fmla="*/ 2 w 8"/>
                  <a:gd name="T21" fmla="*/ 14 h 16"/>
                  <a:gd name="T22" fmla="*/ 2 w 8"/>
                  <a:gd name="T23" fmla="*/ 12 h 16"/>
                  <a:gd name="T24" fmla="*/ 2 w 8"/>
                  <a:gd name="T25" fmla="*/ 12 h 16"/>
                  <a:gd name="T26" fmla="*/ 0 w 8"/>
                  <a:gd name="T27" fmla="*/ 8 h 16"/>
                  <a:gd name="T28" fmla="*/ 0 w 8"/>
                  <a:gd name="T29" fmla="*/ 6 h 16"/>
                  <a:gd name="T30" fmla="*/ 2 w 8"/>
                  <a:gd name="T31" fmla="*/ 4 h 16"/>
                  <a:gd name="T32" fmla="*/ 2 w 8"/>
                  <a:gd name="T33" fmla="*/ 4 h 16"/>
                  <a:gd name="T34" fmla="*/ 2 w 8"/>
                  <a:gd name="T35" fmla="*/ 6 h 16"/>
                  <a:gd name="T36" fmla="*/ 2 w 8"/>
                  <a:gd name="T37" fmla="*/ 6 h 16"/>
                  <a:gd name="T38" fmla="*/ 2 w 8"/>
                  <a:gd name="T39" fmla="*/ 6 h 16"/>
                  <a:gd name="T40" fmla="*/ 4 w 8"/>
                  <a:gd name="T41" fmla="*/ 4 h 16"/>
                  <a:gd name="T42" fmla="*/ 2 w 8"/>
                  <a:gd name="T43" fmla="*/ 2 h 16"/>
                  <a:gd name="T44" fmla="*/ 2 w 8"/>
                  <a:gd name="T45" fmla="*/ 2 h 16"/>
                  <a:gd name="T46" fmla="*/ 4 w 8"/>
                  <a:gd name="T47" fmla="*/ 2 h 16"/>
                  <a:gd name="T48" fmla="*/ 6 w 8"/>
                  <a:gd name="T49" fmla="*/ 0 h 1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8"/>
                  <a:gd name="T76" fmla="*/ 0 h 16"/>
                  <a:gd name="T77" fmla="*/ 8 w 8"/>
                  <a:gd name="T78" fmla="*/ 16 h 1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8" h="16">
                    <a:moveTo>
                      <a:pt x="6" y="0"/>
                    </a:moveTo>
                    <a:lnTo>
                      <a:pt x="6" y="0"/>
                    </a:lnTo>
                    <a:lnTo>
                      <a:pt x="6" y="2"/>
                    </a:lnTo>
                    <a:lnTo>
                      <a:pt x="8" y="4"/>
                    </a:lnTo>
                    <a:lnTo>
                      <a:pt x="4" y="8"/>
                    </a:lnTo>
                    <a:lnTo>
                      <a:pt x="4" y="16"/>
                    </a:lnTo>
                    <a:lnTo>
                      <a:pt x="2" y="14"/>
                    </a:lnTo>
                    <a:lnTo>
                      <a:pt x="2" y="12"/>
                    </a:lnTo>
                    <a:lnTo>
                      <a:pt x="0" y="8"/>
                    </a:lnTo>
                    <a:lnTo>
                      <a:pt x="0" y="6"/>
                    </a:lnTo>
                    <a:lnTo>
                      <a:pt x="2" y="4"/>
                    </a:lnTo>
                    <a:lnTo>
                      <a:pt x="2" y="6"/>
                    </a:lnTo>
                    <a:lnTo>
                      <a:pt x="4" y="4"/>
                    </a:lnTo>
                    <a:lnTo>
                      <a:pt x="2" y="2"/>
                    </a:lnTo>
                    <a:lnTo>
                      <a:pt x="4" y="2"/>
                    </a:lnTo>
                    <a:lnTo>
                      <a:pt x="6" y="0"/>
                    </a:lnTo>
                    <a:close/>
                  </a:path>
                </a:pathLst>
              </a:custGeom>
              <a:solidFill>
                <a:schemeClr val="bg2"/>
              </a:solidFill>
              <a:ln w="3175">
                <a:solidFill>
                  <a:schemeClr val="bg1"/>
                </a:solidFill>
                <a:prstDash val="solid"/>
                <a:round/>
                <a:headEnd/>
                <a:tailEnd/>
              </a:ln>
            </p:spPr>
            <p:txBody>
              <a:bodyPr/>
              <a:lstStyle/>
              <a:p>
                <a:endParaRPr lang="nl-BE"/>
              </a:p>
            </p:txBody>
          </p:sp>
          <p:sp>
            <p:nvSpPr>
              <p:cNvPr id="383" name="Freeform 16"/>
              <p:cNvSpPr>
                <a:spLocks/>
              </p:cNvSpPr>
              <p:nvPr/>
            </p:nvSpPr>
            <p:spPr bwMode="gray">
              <a:xfrm>
                <a:off x="1090" y="1848"/>
                <a:ext cx="6" cy="8"/>
              </a:xfrm>
              <a:custGeom>
                <a:avLst/>
                <a:gdLst>
                  <a:gd name="T0" fmla="*/ 6 w 6"/>
                  <a:gd name="T1" fmla="*/ 0 h 8"/>
                  <a:gd name="T2" fmla="*/ 6 w 6"/>
                  <a:gd name="T3" fmla="*/ 0 h 8"/>
                  <a:gd name="T4" fmla="*/ 6 w 6"/>
                  <a:gd name="T5" fmla="*/ 2 h 8"/>
                  <a:gd name="T6" fmla="*/ 6 w 6"/>
                  <a:gd name="T7" fmla="*/ 2 h 8"/>
                  <a:gd name="T8" fmla="*/ 2 w 6"/>
                  <a:gd name="T9" fmla="*/ 4 h 8"/>
                  <a:gd name="T10" fmla="*/ 2 w 6"/>
                  <a:gd name="T11" fmla="*/ 4 h 8"/>
                  <a:gd name="T12" fmla="*/ 2 w 6"/>
                  <a:gd name="T13" fmla="*/ 8 h 8"/>
                  <a:gd name="T14" fmla="*/ 2 w 6"/>
                  <a:gd name="T15" fmla="*/ 8 h 8"/>
                  <a:gd name="T16" fmla="*/ 0 w 6"/>
                  <a:gd name="T17" fmla="*/ 6 h 8"/>
                  <a:gd name="T18" fmla="*/ 0 w 6"/>
                  <a:gd name="T19" fmla="*/ 4 h 8"/>
                  <a:gd name="T20" fmla="*/ 0 w 6"/>
                  <a:gd name="T21" fmla="*/ 4 h 8"/>
                  <a:gd name="T22" fmla="*/ 6 w 6"/>
                  <a:gd name="T23" fmla="*/ 0 h 8"/>
                  <a:gd name="T24" fmla="*/ 6 w 6"/>
                  <a:gd name="T25" fmla="*/ 0 h 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6"/>
                  <a:gd name="T40" fmla="*/ 0 h 8"/>
                  <a:gd name="T41" fmla="*/ 6 w 6"/>
                  <a:gd name="T42" fmla="*/ 8 h 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6" h="8">
                    <a:moveTo>
                      <a:pt x="6" y="0"/>
                    </a:moveTo>
                    <a:lnTo>
                      <a:pt x="6" y="0"/>
                    </a:lnTo>
                    <a:lnTo>
                      <a:pt x="6" y="2"/>
                    </a:lnTo>
                    <a:lnTo>
                      <a:pt x="2" y="4"/>
                    </a:lnTo>
                    <a:lnTo>
                      <a:pt x="2" y="8"/>
                    </a:lnTo>
                    <a:lnTo>
                      <a:pt x="0" y="6"/>
                    </a:lnTo>
                    <a:lnTo>
                      <a:pt x="0" y="4"/>
                    </a:lnTo>
                    <a:lnTo>
                      <a:pt x="6" y="0"/>
                    </a:lnTo>
                    <a:close/>
                  </a:path>
                </a:pathLst>
              </a:custGeom>
              <a:solidFill>
                <a:schemeClr val="bg2"/>
              </a:solidFill>
              <a:ln w="3175">
                <a:solidFill>
                  <a:schemeClr val="bg1"/>
                </a:solidFill>
                <a:prstDash val="solid"/>
                <a:round/>
                <a:headEnd/>
                <a:tailEnd/>
              </a:ln>
            </p:spPr>
            <p:txBody>
              <a:bodyPr/>
              <a:lstStyle/>
              <a:p>
                <a:endParaRPr lang="nl-BE"/>
              </a:p>
            </p:txBody>
          </p:sp>
          <p:sp>
            <p:nvSpPr>
              <p:cNvPr id="384" name="Freeform 17"/>
              <p:cNvSpPr>
                <a:spLocks/>
              </p:cNvSpPr>
              <p:nvPr/>
            </p:nvSpPr>
            <p:spPr bwMode="gray">
              <a:xfrm>
                <a:off x="1756" y="1902"/>
                <a:ext cx="2" cy="10"/>
              </a:xfrm>
              <a:custGeom>
                <a:avLst/>
                <a:gdLst>
                  <a:gd name="T0" fmla="*/ 2 w 2"/>
                  <a:gd name="T1" fmla="*/ 0 h 10"/>
                  <a:gd name="T2" fmla="*/ 2 w 2"/>
                  <a:gd name="T3" fmla="*/ 0 h 10"/>
                  <a:gd name="T4" fmla="*/ 2 w 2"/>
                  <a:gd name="T5" fmla="*/ 10 h 10"/>
                  <a:gd name="T6" fmla="*/ 0 w 2"/>
                  <a:gd name="T7" fmla="*/ 10 h 10"/>
                  <a:gd name="T8" fmla="*/ 0 w 2"/>
                  <a:gd name="T9" fmla="*/ 10 h 10"/>
                  <a:gd name="T10" fmla="*/ 0 w 2"/>
                  <a:gd name="T11" fmla="*/ 4 h 10"/>
                  <a:gd name="T12" fmla="*/ 2 w 2"/>
                  <a:gd name="T13" fmla="*/ 0 h 10"/>
                  <a:gd name="T14" fmla="*/ 0 60000 65536"/>
                  <a:gd name="T15" fmla="*/ 0 60000 65536"/>
                  <a:gd name="T16" fmla="*/ 0 60000 65536"/>
                  <a:gd name="T17" fmla="*/ 0 60000 65536"/>
                  <a:gd name="T18" fmla="*/ 0 60000 65536"/>
                  <a:gd name="T19" fmla="*/ 0 60000 65536"/>
                  <a:gd name="T20" fmla="*/ 0 60000 65536"/>
                  <a:gd name="T21" fmla="*/ 0 w 2"/>
                  <a:gd name="T22" fmla="*/ 0 h 10"/>
                  <a:gd name="T23" fmla="*/ 2 w 2"/>
                  <a:gd name="T24" fmla="*/ 10 h 10"/>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 h="10">
                    <a:moveTo>
                      <a:pt x="2" y="0"/>
                    </a:moveTo>
                    <a:lnTo>
                      <a:pt x="2" y="0"/>
                    </a:lnTo>
                    <a:lnTo>
                      <a:pt x="2" y="10"/>
                    </a:lnTo>
                    <a:lnTo>
                      <a:pt x="0" y="10"/>
                    </a:lnTo>
                    <a:lnTo>
                      <a:pt x="0" y="4"/>
                    </a:lnTo>
                    <a:lnTo>
                      <a:pt x="2" y="0"/>
                    </a:lnTo>
                    <a:close/>
                  </a:path>
                </a:pathLst>
              </a:custGeom>
              <a:solidFill>
                <a:schemeClr val="bg2"/>
              </a:solidFill>
              <a:ln w="3175">
                <a:solidFill>
                  <a:schemeClr val="bg1"/>
                </a:solidFill>
                <a:prstDash val="solid"/>
                <a:round/>
                <a:headEnd/>
                <a:tailEnd/>
              </a:ln>
            </p:spPr>
            <p:txBody>
              <a:bodyPr/>
              <a:lstStyle/>
              <a:p>
                <a:endParaRPr lang="nl-BE"/>
              </a:p>
            </p:txBody>
          </p:sp>
          <p:sp>
            <p:nvSpPr>
              <p:cNvPr id="385" name="Freeform 18"/>
              <p:cNvSpPr>
                <a:spLocks/>
              </p:cNvSpPr>
              <p:nvPr/>
            </p:nvSpPr>
            <p:spPr bwMode="gray">
              <a:xfrm>
                <a:off x="1510" y="2174"/>
                <a:ext cx="2" cy="6"/>
              </a:xfrm>
              <a:custGeom>
                <a:avLst/>
                <a:gdLst>
                  <a:gd name="T0" fmla="*/ 0 w 2"/>
                  <a:gd name="T1" fmla="*/ 0 h 6"/>
                  <a:gd name="T2" fmla="*/ 0 w 2"/>
                  <a:gd name="T3" fmla="*/ 0 h 6"/>
                  <a:gd name="T4" fmla="*/ 2 w 2"/>
                  <a:gd name="T5" fmla="*/ 4 h 6"/>
                  <a:gd name="T6" fmla="*/ 0 w 2"/>
                  <a:gd name="T7" fmla="*/ 4 h 6"/>
                  <a:gd name="T8" fmla="*/ 0 w 2"/>
                  <a:gd name="T9" fmla="*/ 6 h 6"/>
                  <a:gd name="T10" fmla="*/ 0 w 2"/>
                  <a:gd name="T11" fmla="*/ 6 h 6"/>
                  <a:gd name="T12" fmla="*/ 0 w 2"/>
                  <a:gd name="T13" fmla="*/ 2 h 6"/>
                  <a:gd name="T14" fmla="*/ 0 w 2"/>
                  <a:gd name="T15" fmla="*/ 2 h 6"/>
                  <a:gd name="T16" fmla="*/ 0 w 2"/>
                  <a:gd name="T17" fmla="*/ 0 h 6"/>
                  <a:gd name="T18" fmla="*/ 0 w 2"/>
                  <a:gd name="T19" fmla="*/ 0 h 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
                  <a:gd name="T31" fmla="*/ 0 h 6"/>
                  <a:gd name="T32" fmla="*/ 2 w 2"/>
                  <a:gd name="T33" fmla="*/ 6 h 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 h="6">
                    <a:moveTo>
                      <a:pt x="0" y="0"/>
                    </a:moveTo>
                    <a:lnTo>
                      <a:pt x="0" y="0"/>
                    </a:lnTo>
                    <a:lnTo>
                      <a:pt x="2" y="4"/>
                    </a:lnTo>
                    <a:lnTo>
                      <a:pt x="0" y="4"/>
                    </a:lnTo>
                    <a:lnTo>
                      <a:pt x="0" y="6"/>
                    </a:lnTo>
                    <a:lnTo>
                      <a:pt x="0" y="2"/>
                    </a:lnTo>
                    <a:lnTo>
                      <a:pt x="0" y="0"/>
                    </a:lnTo>
                    <a:close/>
                  </a:path>
                </a:pathLst>
              </a:custGeom>
              <a:solidFill>
                <a:schemeClr val="bg2"/>
              </a:solidFill>
              <a:ln w="3175">
                <a:solidFill>
                  <a:schemeClr val="bg1"/>
                </a:solidFill>
                <a:prstDash val="solid"/>
                <a:round/>
                <a:headEnd/>
                <a:tailEnd/>
              </a:ln>
            </p:spPr>
            <p:txBody>
              <a:bodyPr/>
              <a:lstStyle/>
              <a:p>
                <a:endParaRPr lang="nl-BE"/>
              </a:p>
            </p:txBody>
          </p:sp>
          <p:sp>
            <p:nvSpPr>
              <p:cNvPr id="386" name="Freeform 19"/>
              <p:cNvSpPr>
                <a:spLocks/>
              </p:cNvSpPr>
              <p:nvPr/>
            </p:nvSpPr>
            <p:spPr bwMode="gray">
              <a:xfrm>
                <a:off x="1512" y="2182"/>
                <a:ext cx="2" cy="2"/>
              </a:xfrm>
              <a:custGeom>
                <a:avLst/>
                <a:gdLst>
                  <a:gd name="T0" fmla="*/ 2 w 2"/>
                  <a:gd name="T1" fmla="*/ 0 h 2"/>
                  <a:gd name="T2" fmla="*/ 2 w 2"/>
                  <a:gd name="T3" fmla="*/ 2 h 2"/>
                  <a:gd name="T4" fmla="*/ 2 w 2"/>
                  <a:gd name="T5" fmla="*/ 2 h 2"/>
                  <a:gd name="T6" fmla="*/ 0 w 2"/>
                  <a:gd name="T7" fmla="*/ 2 h 2"/>
                  <a:gd name="T8" fmla="*/ 0 w 2"/>
                  <a:gd name="T9" fmla="*/ 0 h 2"/>
                  <a:gd name="T10" fmla="*/ 2 w 2"/>
                  <a:gd name="T11" fmla="*/ 0 h 2"/>
                  <a:gd name="T12" fmla="*/ 2 w 2"/>
                  <a:gd name="T13" fmla="*/ 0 h 2"/>
                  <a:gd name="T14" fmla="*/ 0 60000 65536"/>
                  <a:gd name="T15" fmla="*/ 0 60000 65536"/>
                  <a:gd name="T16" fmla="*/ 0 60000 65536"/>
                  <a:gd name="T17" fmla="*/ 0 60000 65536"/>
                  <a:gd name="T18" fmla="*/ 0 60000 65536"/>
                  <a:gd name="T19" fmla="*/ 0 60000 65536"/>
                  <a:gd name="T20" fmla="*/ 0 60000 65536"/>
                  <a:gd name="T21" fmla="*/ 0 w 2"/>
                  <a:gd name="T22" fmla="*/ 0 h 2"/>
                  <a:gd name="T23" fmla="*/ 2 w 2"/>
                  <a:gd name="T24" fmla="*/ 2 h 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2" h="2">
                    <a:moveTo>
                      <a:pt x="2" y="0"/>
                    </a:moveTo>
                    <a:lnTo>
                      <a:pt x="2" y="2"/>
                    </a:lnTo>
                    <a:lnTo>
                      <a:pt x="0" y="2"/>
                    </a:lnTo>
                    <a:lnTo>
                      <a:pt x="0" y="0"/>
                    </a:lnTo>
                    <a:lnTo>
                      <a:pt x="2" y="0"/>
                    </a:lnTo>
                    <a:close/>
                  </a:path>
                </a:pathLst>
              </a:custGeom>
              <a:solidFill>
                <a:schemeClr val="bg2"/>
              </a:solidFill>
              <a:ln w="3175">
                <a:solidFill>
                  <a:schemeClr val="bg1"/>
                </a:solidFill>
                <a:prstDash val="solid"/>
                <a:round/>
                <a:headEnd/>
                <a:tailEnd/>
              </a:ln>
            </p:spPr>
            <p:txBody>
              <a:bodyPr/>
              <a:lstStyle/>
              <a:p>
                <a:endParaRPr lang="nl-BE"/>
              </a:p>
            </p:txBody>
          </p:sp>
          <p:sp>
            <p:nvSpPr>
              <p:cNvPr id="387" name="Freeform 20"/>
              <p:cNvSpPr>
                <a:spLocks/>
              </p:cNvSpPr>
              <p:nvPr/>
            </p:nvSpPr>
            <p:spPr bwMode="gray">
              <a:xfrm>
                <a:off x="1952" y="3200"/>
                <a:ext cx="72" cy="84"/>
              </a:xfrm>
              <a:custGeom>
                <a:avLst/>
                <a:gdLst>
                  <a:gd name="T0" fmla="*/ 66 w 72"/>
                  <a:gd name="T1" fmla="*/ 56 h 84"/>
                  <a:gd name="T2" fmla="*/ 72 w 72"/>
                  <a:gd name="T3" fmla="*/ 46 h 84"/>
                  <a:gd name="T4" fmla="*/ 66 w 72"/>
                  <a:gd name="T5" fmla="*/ 42 h 84"/>
                  <a:gd name="T6" fmla="*/ 62 w 72"/>
                  <a:gd name="T7" fmla="*/ 38 h 84"/>
                  <a:gd name="T8" fmla="*/ 60 w 72"/>
                  <a:gd name="T9" fmla="*/ 34 h 84"/>
                  <a:gd name="T10" fmla="*/ 56 w 72"/>
                  <a:gd name="T11" fmla="*/ 30 h 84"/>
                  <a:gd name="T12" fmla="*/ 50 w 72"/>
                  <a:gd name="T13" fmla="*/ 28 h 84"/>
                  <a:gd name="T14" fmla="*/ 42 w 72"/>
                  <a:gd name="T15" fmla="*/ 20 h 84"/>
                  <a:gd name="T16" fmla="*/ 40 w 72"/>
                  <a:gd name="T17" fmla="*/ 18 h 84"/>
                  <a:gd name="T18" fmla="*/ 36 w 72"/>
                  <a:gd name="T19" fmla="*/ 18 h 84"/>
                  <a:gd name="T20" fmla="*/ 34 w 72"/>
                  <a:gd name="T21" fmla="*/ 16 h 84"/>
                  <a:gd name="T22" fmla="*/ 20 w 72"/>
                  <a:gd name="T23" fmla="*/ 0 h 84"/>
                  <a:gd name="T24" fmla="*/ 10 w 72"/>
                  <a:gd name="T25" fmla="*/ 4 h 84"/>
                  <a:gd name="T26" fmla="*/ 6 w 72"/>
                  <a:gd name="T27" fmla="*/ 10 h 84"/>
                  <a:gd name="T28" fmla="*/ 6 w 72"/>
                  <a:gd name="T29" fmla="*/ 14 h 84"/>
                  <a:gd name="T30" fmla="*/ 4 w 72"/>
                  <a:gd name="T31" fmla="*/ 20 h 84"/>
                  <a:gd name="T32" fmla="*/ 2 w 72"/>
                  <a:gd name="T33" fmla="*/ 24 h 84"/>
                  <a:gd name="T34" fmla="*/ 2 w 72"/>
                  <a:gd name="T35" fmla="*/ 28 h 84"/>
                  <a:gd name="T36" fmla="*/ 0 w 72"/>
                  <a:gd name="T37" fmla="*/ 34 h 84"/>
                  <a:gd name="T38" fmla="*/ 0 w 72"/>
                  <a:gd name="T39" fmla="*/ 36 h 84"/>
                  <a:gd name="T40" fmla="*/ 0 w 72"/>
                  <a:gd name="T41" fmla="*/ 48 h 84"/>
                  <a:gd name="T42" fmla="*/ 0 w 72"/>
                  <a:gd name="T43" fmla="*/ 48 h 84"/>
                  <a:gd name="T44" fmla="*/ 0 w 72"/>
                  <a:gd name="T45" fmla="*/ 66 h 84"/>
                  <a:gd name="T46" fmla="*/ 2 w 72"/>
                  <a:gd name="T47" fmla="*/ 72 h 84"/>
                  <a:gd name="T48" fmla="*/ 4 w 72"/>
                  <a:gd name="T49" fmla="*/ 72 h 84"/>
                  <a:gd name="T50" fmla="*/ 8 w 72"/>
                  <a:gd name="T51" fmla="*/ 74 h 84"/>
                  <a:gd name="T52" fmla="*/ 12 w 72"/>
                  <a:gd name="T53" fmla="*/ 74 h 84"/>
                  <a:gd name="T54" fmla="*/ 16 w 72"/>
                  <a:gd name="T55" fmla="*/ 80 h 84"/>
                  <a:gd name="T56" fmla="*/ 18 w 72"/>
                  <a:gd name="T57" fmla="*/ 80 h 84"/>
                  <a:gd name="T58" fmla="*/ 24 w 72"/>
                  <a:gd name="T59" fmla="*/ 84 h 84"/>
                  <a:gd name="T60" fmla="*/ 30 w 72"/>
                  <a:gd name="T61" fmla="*/ 82 h 84"/>
                  <a:gd name="T62" fmla="*/ 32 w 72"/>
                  <a:gd name="T63" fmla="*/ 82 h 84"/>
                  <a:gd name="T64" fmla="*/ 40 w 72"/>
                  <a:gd name="T65" fmla="*/ 84 h 84"/>
                  <a:gd name="T66" fmla="*/ 50 w 72"/>
                  <a:gd name="T67" fmla="*/ 82 h 84"/>
                  <a:gd name="T68" fmla="*/ 58 w 72"/>
                  <a:gd name="T69" fmla="*/ 76 h 84"/>
                  <a:gd name="T70" fmla="*/ 62 w 72"/>
                  <a:gd name="T71" fmla="*/ 70 h 84"/>
                  <a:gd name="T72" fmla="*/ 64 w 72"/>
                  <a:gd name="T73" fmla="*/ 64 h 84"/>
                  <a:gd name="T74" fmla="*/ 68 w 72"/>
                  <a:gd name="T75" fmla="*/ 60 h 8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72"/>
                  <a:gd name="T115" fmla="*/ 0 h 84"/>
                  <a:gd name="T116" fmla="*/ 72 w 72"/>
                  <a:gd name="T117" fmla="*/ 84 h 8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72" h="84">
                    <a:moveTo>
                      <a:pt x="66" y="58"/>
                    </a:moveTo>
                    <a:lnTo>
                      <a:pt x="66" y="56"/>
                    </a:lnTo>
                    <a:lnTo>
                      <a:pt x="72" y="46"/>
                    </a:lnTo>
                    <a:lnTo>
                      <a:pt x="70" y="46"/>
                    </a:lnTo>
                    <a:lnTo>
                      <a:pt x="66" y="42"/>
                    </a:lnTo>
                    <a:lnTo>
                      <a:pt x="62" y="38"/>
                    </a:lnTo>
                    <a:lnTo>
                      <a:pt x="60" y="34"/>
                    </a:lnTo>
                    <a:lnTo>
                      <a:pt x="58" y="32"/>
                    </a:lnTo>
                    <a:lnTo>
                      <a:pt x="56" y="30"/>
                    </a:lnTo>
                    <a:lnTo>
                      <a:pt x="50" y="28"/>
                    </a:lnTo>
                    <a:lnTo>
                      <a:pt x="46" y="24"/>
                    </a:lnTo>
                    <a:lnTo>
                      <a:pt x="42" y="20"/>
                    </a:lnTo>
                    <a:lnTo>
                      <a:pt x="40" y="18"/>
                    </a:lnTo>
                    <a:lnTo>
                      <a:pt x="38" y="18"/>
                    </a:lnTo>
                    <a:lnTo>
                      <a:pt x="36" y="18"/>
                    </a:lnTo>
                    <a:lnTo>
                      <a:pt x="34" y="16"/>
                    </a:lnTo>
                    <a:lnTo>
                      <a:pt x="30" y="8"/>
                    </a:lnTo>
                    <a:lnTo>
                      <a:pt x="20" y="0"/>
                    </a:lnTo>
                    <a:lnTo>
                      <a:pt x="10" y="4"/>
                    </a:lnTo>
                    <a:lnTo>
                      <a:pt x="8" y="6"/>
                    </a:lnTo>
                    <a:lnTo>
                      <a:pt x="6" y="10"/>
                    </a:lnTo>
                    <a:lnTo>
                      <a:pt x="6" y="14"/>
                    </a:lnTo>
                    <a:lnTo>
                      <a:pt x="6" y="18"/>
                    </a:lnTo>
                    <a:lnTo>
                      <a:pt x="4" y="20"/>
                    </a:lnTo>
                    <a:lnTo>
                      <a:pt x="4" y="22"/>
                    </a:lnTo>
                    <a:lnTo>
                      <a:pt x="2" y="24"/>
                    </a:lnTo>
                    <a:lnTo>
                      <a:pt x="2" y="28"/>
                    </a:lnTo>
                    <a:lnTo>
                      <a:pt x="2" y="32"/>
                    </a:lnTo>
                    <a:lnTo>
                      <a:pt x="0" y="34"/>
                    </a:lnTo>
                    <a:lnTo>
                      <a:pt x="0" y="36"/>
                    </a:lnTo>
                    <a:lnTo>
                      <a:pt x="0" y="44"/>
                    </a:lnTo>
                    <a:lnTo>
                      <a:pt x="0" y="48"/>
                    </a:lnTo>
                    <a:lnTo>
                      <a:pt x="0" y="60"/>
                    </a:lnTo>
                    <a:lnTo>
                      <a:pt x="0" y="66"/>
                    </a:lnTo>
                    <a:lnTo>
                      <a:pt x="2" y="72"/>
                    </a:lnTo>
                    <a:lnTo>
                      <a:pt x="4" y="72"/>
                    </a:lnTo>
                    <a:lnTo>
                      <a:pt x="8" y="74"/>
                    </a:lnTo>
                    <a:lnTo>
                      <a:pt x="12" y="74"/>
                    </a:lnTo>
                    <a:lnTo>
                      <a:pt x="16" y="80"/>
                    </a:lnTo>
                    <a:lnTo>
                      <a:pt x="18" y="80"/>
                    </a:lnTo>
                    <a:lnTo>
                      <a:pt x="24" y="82"/>
                    </a:lnTo>
                    <a:lnTo>
                      <a:pt x="24" y="84"/>
                    </a:lnTo>
                    <a:lnTo>
                      <a:pt x="30" y="82"/>
                    </a:lnTo>
                    <a:lnTo>
                      <a:pt x="32" y="82"/>
                    </a:lnTo>
                    <a:lnTo>
                      <a:pt x="38" y="82"/>
                    </a:lnTo>
                    <a:lnTo>
                      <a:pt x="40" y="84"/>
                    </a:lnTo>
                    <a:lnTo>
                      <a:pt x="50" y="82"/>
                    </a:lnTo>
                    <a:lnTo>
                      <a:pt x="58" y="78"/>
                    </a:lnTo>
                    <a:lnTo>
                      <a:pt x="58" y="76"/>
                    </a:lnTo>
                    <a:lnTo>
                      <a:pt x="62" y="70"/>
                    </a:lnTo>
                    <a:lnTo>
                      <a:pt x="64" y="64"/>
                    </a:lnTo>
                    <a:lnTo>
                      <a:pt x="68" y="60"/>
                    </a:lnTo>
                    <a:lnTo>
                      <a:pt x="66" y="58"/>
                    </a:lnTo>
                    <a:close/>
                  </a:path>
                </a:pathLst>
              </a:custGeom>
              <a:solidFill>
                <a:schemeClr val="bg2"/>
              </a:solidFill>
              <a:ln w="3175">
                <a:solidFill>
                  <a:schemeClr val="bg1"/>
                </a:solidFill>
                <a:prstDash val="solid"/>
                <a:round/>
                <a:headEnd/>
                <a:tailEnd/>
              </a:ln>
            </p:spPr>
            <p:txBody>
              <a:bodyPr/>
              <a:lstStyle/>
              <a:p>
                <a:endParaRPr lang="nl-BE"/>
              </a:p>
            </p:txBody>
          </p:sp>
          <p:sp>
            <p:nvSpPr>
              <p:cNvPr id="388" name="Freeform 21"/>
              <p:cNvSpPr>
                <a:spLocks noEditPoints="1"/>
              </p:cNvSpPr>
              <p:nvPr/>
            </p:nvSpPr>
            <p:spPr bwMode="gray">
              <a:xfrm>
                <a:off x="2632" y="1616"/>
                <a:ext cx="128" cy="188"/>
              </a:xfrm>
              <a:custGeom>
                <a:avLst/>
                <a:gdLst>
                  <a:gd name="T0" fmla="*/ 26 w 128"/>
                  <a:gd name="T1" fmla="*/ 84 h 188"/>
                  <a:gd name="T2" fmla="*/ 30 w 128"/>
                  <a:gd name="T3" fmla="*/ 100 h 188"/>
                  <a:gd name="T4" fmla="*/ 10 w 128"/>
                  <a:gd name="T5" fmla="*/ 102 h 188"/>
                  <a:gd name="T6" fmla="*/ 0 w 128"/>
                  <a:gd name="T7" fmla="*/ 98 h 188"/>
                  <a:gd name="T8" fmla="*/ 6 w 128"/>
                  <a:gd name="T9" fmla="*/ 86 h 188"/>
                  <a:gd name="T10" fmla="*/ 52 w 128"/>
                  <a:gd name="T11" fmla="*/ 26 h 188"/>
                  <a:gd name="T12" fmla="*/ 74 w 128"/>
                  <a:gd name="T13" fmla="*/ 24 h 188"/>
                  <a:gd name="T14" fmla="*/ 72 w 128"/>
                  <a:gd name="T15" fmla="*/ 44 h 188"/>
                  <a:gd name="T16" fmla="*/ 66 w 128"/>
                  <a:gd name="T17" fmla="*/ 60 h 188"/>
                  <a:gd name="T18" fmla="*/ 76 w 128"/>
                  <a:gd name="T19" fmla="*/ 70 h 188"/>
                  <a:gd name="T20" fmla="*/ 84 w 128"/>
                  <a:gd name="T21" fmla="*/ 86 h 188"/>
                  <a:gd name="T22" fmla="*/ 98 w 128"/>
                  <a:gd name="T23" fmla="*/ 102 h 188"/>
                  <a:gd name="T24" fmla="*/ 108 w 128"/>
                  <a:gd name="T25" fmla="*/ 112 h 188"/>
                  <a:gd name="T26" fmla="*/ 110 w 128"/>
                  <a:gd name="T27" fmla="*/ 126 h 188"/>
                  <a:gd name="T28" fmla="*/ 114 w 128"/>
                  <a:gd name="T29" fmla="*/ 130 h 188"/>
                  <a:gd name="T30" fmla="*/ 128 w 128"/>
                  <a:gd name="T31" fmla="*/ 132 h 188"/>
                  <a:gd name="T32" fmla="*/ 114 w 128"/>
                  <a:gd name="T33" fmla="*/ 152 h 188"/>
                  <a:gd name="T34" fmla="*/ 110 w 128"/>
                  <a:gd name="T35" fmla="*/ 160 h 188"/>
                  <a:gd name="T36" fmla="*/ 116 w 128"/>
                  <a:gd name="T37" fmla="*/ 166 h 188"/>
                  <a:gd name="T38" fmla="*/ 102 w 128"/>
                  <a:gd name="T39" fmla="*/ 168 h 188"/>
                  <a:gd name="T40" fmla="*/ 80 w 128"/>
                  <a:gd name="T41" fmla="*/ 168 h 188"/>
                  <a:gd name="T42" fmla="*/ 70 w 128"/>
                  <a:gd name="T43" fmla="*/ 174 h 188"/>
                  <a:gd name="T44" fmla="*/ 52 w 128"/>
                  <a:gd name="T45" fmla="*/ 178 h 188"/>
                  <a:gd name="T46" fmla="*/ 36 w 128"/>
                  <a:gd name="T47" fmla="*/ 180 h 188"/>
                  <a:gd name="T48" fmla="*/ 24 w 128"/>
                  <a:gd name="T49" fmla="*/ 182 h 188"/>
                  <a:gd name="T50" fmla="*/ 40 w 128"/>
                  <a:gd name="T51" fmla="*/ 164 h 188"/>
                  <a:gd name="T52" fmla="*/ 68 w 128"/>
                  <a:gd name="T53" fmla="*/ 152 h 188"/>
                  <a:gd name="T54" fmla="*/ 56 w 128"/>
                  <a:gd name="T55" fmla="*/ 154 h 188"/>
                  <a:gd name="T56" fmla="*/ 46 w 128"/>
                  <a:gd name="T57" fmla="*/ 156 h 188"/>
                  <a:gd name="T58" fmla="*/ 40 w 128"/>
                  <a:gd name="T59" fmla="*/ 152 h 188"/>
                  <a:gd name="T60" fmla="*/ 36 w 128"/>
                  <a:gd name="T61" fmla="*/ 154 h 188"/>
                  <a:gd name="T62" fmla="*/ 32 w 128"/>
                  <a:gd name="T63" fmla="*/ 146 h 188"/>
                  <a:gd name="T64" fmla="*/ 46 w 128"/>
                  <a:gd name="T65" fmla="*/ 128 h 188"/>
                  <a:gd name="T66" fmla="*/ 42 w 128"/>
                  <a:gd name="T67" fmla="*/ 114 h 188"/>
                  <a:gd name="T68" fmla="*/ 50 w 128"/>
                  <a:gd name="T69" fmla="*/ 116 h 188"/>
                  <a:gd name="T70" fmla="*/ 64 w 128"/>
                  <a:gd name="T71" fmla="*/ 116 h 188"/>
                  <a:gd name="T72" fmla="*/ 60 w 128"/>
                  <a:gd name="T73" fmla="*/ 98 h 188"/>
                  <a:gd name="T74" fmla="*/ 42 w 128"/>
                  <a:gd name="T75" fmla="*/ 86 h 188"/>
                  <a:gd name="T76" fmla="*/ 38 w 128"/>
                  <a:gd name="T77" fmla="*/ 88 h 188"/>
                  <a:gd name="T78" fmla="*/ 38 w 128"/>
                  <a:gd name="T79" fmla="*/ 66 h 188"/>
                  <a:gd name="T80" fmla="*/ 34 w 128"/>
                  <a:gd name="T81" fmla="*/ 62 h 188"/>
                  <a:gd name="T82" fmla="*/ 28 w 128"/>
                  <a:gd name="T83" fmla="*/ 62 h 188"/>
                  <a:gd name="T84" fmla="*/ 30 w 128"/>
                  <a:gd name="T85" fmla="*/ 56 h 188"/>
                  <a:gd name="T86" fmla="*/ 26 w 128"/>
                  <a:gd name="T87" fmla="*/ 52 h 188"/>
                  <a:gd name="T88" fmla="*/ 26 w 128"/>
                  <a:gd name="T89" fmla="*/ 38 h 188"/>
                  <a:gd name="T90" fmla="*/ 28 w 128"/>
                  <a:gd name="T91" fmla="*/ 24 h 188"/>
                  <a:gd name="T92" fmla="*/ 36 w 128"/>
                  <a:gd name="T93" fmla="*/ 20 h 188"/>
                  <a:gd name="T94" fmla="*/ 36 w 128"/>
                  <a:gd name="T95" fmla="*/ 12 h 188"/>
                  <a:gd name="T96" fmla="*/ 44 w 128"/>
                  <a:gd name="T97" fmla="*/ 4 h 188"/>
                  <a:gd name="T98" fmla="*/ 52 w 128"/>
                  <a:gd name="T99" fmla="*/ 0 h 188"/>
                  <a:gd name="T100" fmla="*/ 54 w 128"/>
                  <a:gd name="T101" fmla="*/ 18 h 188"/>
                  <a:gd name="T102" fmla="*/ 48 w 128"/>
                  <a:gd name="T103" fmla="*/ 28 h 188"/>
                  <a:gd name="T104" fmla="*/ 24 w 128"/>
                  <a:gd name="T105" fmla="*/ 56 h 188"/>
                  <a:gd name="T106" fmla="*/ 20 w 128"/>
                  <a:gd name="T107" fmla="*/ 54 h 188"/>
                  <a:gd name="T108" fmla="*/ 20 w 128"/>
                  <a:gd name="T109" fmla="*/ 28 h 188"/>
                  <a:gd name="T110" fmla="*/ 24 w 128"/>
                  <a:gd name="T111" fmla="*/ 42 h 188"/>
                  <a:gd name="T112" fmla="*/ 16 w 128"/>
                  <a:gd name="T113" fmla="*/ 36 h 188"/>
                  <a:gd name="T114" fmla="*/ 20 w 128"/>
                  <a:gd name="T115" fmla="*/ 28 h 188"/>
                  <a:gd name="T116" fmla="*/ 14 w 128"/>
                  <a:gd name="T117" fmla="*/ 22 h 188"/>
                  <a:gd name="T118" fmla="*/ 10 w 128"/>
                  <a:gd name="T119" fmla="*/ 10 h 188"/>
                  <a:gd name="T120" fmla="*/ 22 w 128"/>
                  <a:gd name="T121" fmla="*/ 8 h 18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28"/>
                  <a:gd name="T184" fmla="*/ 0 h 188"/>
                  <a:gd name="T185" fmla="*/ 128 w 128"/>
                  <a:gd name="T186" fmla="*/ 188 h 188"/>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28" h="188">
                    <a:moveTo>
                      <a:pt x="12" y="84"/>
                    </a:moveTo>
                    <a:lnTo>
                      <a:pt x="12" y="84"/>
                    </a:lnTo>
                    <a:lnTo>
                      <a:pt x="10" y="86"/>
                    </a:lnTo>
                    <a:lnTo>
                      <a:pt x="18" y="82"/>
                    </a:lnTo>
                    <a:lnTo>
                      <a:pt x="20" y="82"/>
                    </a:lnTo>
                    <a:lnTo>
                      <a:pt x="26" y="84"/>
                    </a:lnTo>
                    <a:lnTo>
                      <a:pt x="22" y="90"/>
                    </a:lnTo>
                    <a:lnTo>
                      <a:pt x="26" y="90"/>
                    </a:lnTo>
                    <a:lnTo>
                      <a:pt x="28" y="96"/>
                    </a:lnTo>
                    <a:lnTo>
                      <a:pt x="30" y="100"/>
                    </a:lnTo>
                    <a:lnTo>
                      <a:pt x="24" y="102"/>
                    </a:lnTo>
                    <a:lnTo>
                      <a:pt x="18" y="102"/>
                    </a:lnTo>
                    <a:lnTo>
                      <a:pt x="18" y="104"/>
                    </a:lnTo>
                    <a:lnTo>
                      <a:pt x="14" y="104"/>
                    </a:lnTo>
                    <a:lnTo>
                      <a:pt x="10" y="102"/>
                    </a:lnTo>
                    <a:lnTo>
                      <a:pt x="6" y="104"/>
                    </a:lnTo>
                    <a:lnTo>
                      <a:pt x="4" y="104"/>
                    </a:lnTo>
                    <a:lnTo>
                      <a:pt x="4" y="102"/>
                    </a:lnTo>
                    <a:lnTo>
                      <a:pt x="4" y="100"/>
                    </a:lnTo>
                    <a:lnTo>
                      <a:pt x="2" y="98"/>
                    </a:lnTo>
                    <a:lnTo>
                      <a:pt x="0" y="98"/>
                    </a:lnTo>
                    <a:lnTo>
                      <a:pt x="0" y="96"/>
                    </a:lnTo>
                    <a:lnTo>
                      <a:pt x="0" y="94"/>
                    </a:lnTo>
                    <a:lnTo>
                      <a:pt x="2" y="94"/>
                    </a:lnTo>
                    <a:lnTo>
                      <a:pt x="4" y="92"/>
                    </a:lnTo>
                    <a:lnTo>
                      <a:pt x="4" y="90"/>
                    </a:lnTo>
                    <a:lnTo>
                      <a:pt x="6" y="86"/>
                    </a:lnTo>
                    <a:lnTo>
                      <a:pt x="8" y="84"/>
                    </a:lnTo>
                    <a:lnTo>
                      <a:pt x="12" y="82"/>
                    </a:lnTo>
                    <a:lnTo>
                      <a:pt x="12" y="84"/>
                    </a:lnTo>
                    <a:close/>
                    <a:moveTo>
                      <a:pt x="50" y="28"/>
                    </a:moveTo>
                    <a:lnTo>
                      <a:pt x="50" y="28"/>
                    </a:lnTo>
                    <a:lnTo>
                      <a:pt x="52" y="26"/>
                    </a:lnTo>
                    <a:lnTo>
                      <a:pt x="60" y="26"/>
                    </a:lnTo>
                    <a:lnTo>
                      <a:pt x="60" y="24"/>
                    </a:lnTo>
                    <a:lnTo>
                      <a:pt x="66" y="26"/>
                    </a:lnTo>
                    <a:lnTo>
                      <a:pt x="70" y="24"/>
                    </a:lnTo>
                    <a:lnTo>
                      <a:pt x="74" y="24"/>
                    </a:lnTo>
                    <a:lnTo>
                      <a:pt x="78" y="26"/>
                    </a:lnTo>
                    <a:lnTo>
                      <a:pt x="74" y="34"/>
                    </a:lnTo>
                    <a:lnTo>
                      <a:pt x="74" y="40"/>
                    </a:lnTo>
                    <a:lnTo>
                      <a:pt x="72" y="44"/>
                    </a:lnTo>
                    <a:lnTo>
                      <a:pt x="68" y="46"/>
                    </a:lnTo>
                    <a:lnTo>
                      <a:pt x="68" y="50"/>
                    </a:lnTo>
                    <a:lnTo>
                      <a:pt x="66" y="50"/>
                    </a:lnTo>
                    <a:lnTo>
                      <a:pt x="70" y="60"/>
                    </a:lnTo>
                    <a:lnTo>
                      <a:pt x="66" y="60"/>
                    </a:lnTo>
                    <a:lnTo>
                      <a:pt x="64" y="64"/>
                    </a:lnTo>
                    <a:lnTo>
                      <a:pt x="72" y="64"/>
                    </a:lnTo>
                    <a:lnTo>
                      <a:pt x="72" y="68"/>
                    </a:lnTo>
                    <a:lnTo>
                      <a:pt x="76" y="70"/>
                    </a:lnTo>
                    <a:lnTo>
                      <a:pt x="80" y="74"/>
                    </a:lnTo>
                    <a:lnTo>
                      <a:pt x="80" y="76"/>
                    </a:lnTo>
                    <a:lnTo>
                      <a:pt x="84" y="78"/>
                    </a:lnTo>
                    <a:lnTo>
                      <a:pt x="84" y="82"/>
                    </a:lnTo>
                    <a:lnTo>
                      <a:pt x="84" y="86"/>
                    </a:lnTo>
                    <a:lnTo>
                      <a:pt x="90" y="92"/>
                    </a:lnTo>
                    <a:lnTo>
                      <a:pt x="92" y="92"/>
                    </a:lnTo>
                    <a:lnTo>
                      <a:pt x="94" y="96"/>
                    </a:lnTo>
                    <a:lnTo>
                      <a:pt x="98" y="102"/>
                    </a:lnTo>
                    <a:lnTo>
                      <a:pt x="100" y="102"/>
                    </a:lnTo>
                    <a:lnTo>
                      <a:pt x="102" y="102"/>
                    </a:lnTo>
                    <a:lnTo>
                      <a:pt x="106" y="106"/>
                    </a:lnTo>
                    <a:lnTo>
                      <a:pt x="108" y="110"/>
                    </a:lnTo>
                    <a:lnTo>
                      <a:pt x="108" y="112"/>
                    </a:lnTo>
                    <a:lnTo>
                      <a:pt x="106" y="112"/>
                    </a:lnTo>
                    <a:lnTo>
                      <a:pt x="100" y="108"/>
                    </a:lnTo>
                    <a:lnTo>
                      <a:pt x="104" y="114"/>
                    </a:lnTo>
                    <a:lnTo>
                      <a:pt x="108" y="120"/>
                    </a:lnTo>
                    <a:lnTo>
                      <a:pt x="110" y="126"/>
                    </a:lnTo>
                    <a:lnTo>
                      <a:pt x="108" y="126"/>
                    </a:lnTo>
                    <a:lnTo>
                      <a:pt x="108" y="128"/>
                    </a:lnTo>
                    <a:lnTo>
                      <a:pt x="110" y="132"/>
                    </a:lnTo>
                    <a:lnTo>
                      <a:pt x="112" y="130"/>
                    </a:lnTo>
                    <a:lnTo>
                      <a:pt x="114" y="130"/>
                    </a:lnTo>
                    <a:lnTo>
                      <a:pt x="112" y="130"/>
                    </a:lnTo>
                    <a:lnTo>
                      <a:pt x="114" y="126"/>
                    </a:lnTo>
                    <a:lnTo>
                      <a:pt x="120" y="128"/>
                    </a:lnTo>
                    <a:lnTo>
                      <a:pt x="126" y="128"/>
                    </a:lnTo>
                    <a:lnTo>
                      <a:pt x="128" y="132"/>
                    </a:lnTo>
                    <a:lnTo>
                      <a:pt x="128" y="138"/>
                    </a:lnTo>
                    <a:lnTo>
                      <a:pt x="126" y="144"/>
                    </a:lnTo>
                    <a:lnTo>
                      <a:pt x="124" y="148"/>
                    </a:lnTo>
                    <a:lnTo>
                      <a:pt x="122" y="148"/>
                    </a:lnTo>
                    <a:lnTo>
                      <a:pt x="122" y="152"/>
                    </a:lnTo>
                    <a:lnTo>
                      <a:pt x="114" y="152"/>
                    </a:lnTo>
                    <a:lnTo>
                      <a:pt x="114" y="154"/>
                    </a:lnTo>
                    <a:lnTo>
                      <a:pt x="110" y="154"/>
                    </a:lnTo>
                    <a:lnTo>
                      <a:pt x="112" y="158"/>
                    </a:lnTo>
                    <a:lnTo>
                      <a:pt x="110" y="158"/>
                    </a:lnTo>
                    <a:lnTo>
                      <a:pt x="110" y="160"/>
                    </a:lnTo>
                    <a:lnTo>
                      <a:pt x="118" y="160"/>
                    </a:lnTo>
                    <a:lnTo>
                      <a:pt x="122" y="160"/>
                    </a:lnTo>
                    <a:lnTo>
                      <a:pt x="120" y="162"/>
                    </a:lnTo>
                    <a:lnTo>
                      <a:pt x="120" y="164"/>
                    </a:lnTo>
                    <a:lnTo>
                      <a:pt x="116" y="166"/>
                    </a:lnTo>
                    <a:lnTo>
                      <a:pt x="114" y="168"/>
                    </a:lnTo>
                    <a:lnTo>
                      <a:pt x="110" y="168"/>
                    </a:lnTo>
                    <a:lnTo>
                      <a:pt x="108" y="172"/>
                    </a:lnTo>
                    <a:lnTo>
                      <a:pt x="106" y="170"/>
                    </a:lnTo>
                    <a:lnTo>
                      <a:pt x="102" y="168"/>
                    </a:lnTo>
                    <a:lnTo>
                      <a:pt x="98" y="168"/>
                    </a:lnTo>
                    <a:lnTo>
                      <a:pt x="96" y="168"/>
                    </a:lnTo>
                    <a:lnTo>
                      <a:pt x="90" y="170"/>
                    </a:lnTo>
                    <a:lnTo>
                      <a:pt x="86" y="170"/>
                    </a:lnTo>
                    <a:lnTo>
                      <a:pt x="84" y="168"/>
                    </a:lnTo>
                    <a:lnTo>
                      <a:pt x="80" y="168"/>
                    </a:lnTo>
                    <a:lnTo>
                      <a:pt x="80" y="170"/>
                    </a:lnTo>
                    <a:lnTo>
                      <a:pt x="76" y="172"/>
                    </a:lnTo>
                    <a:lnTo>
                      <a:pt x="76" y="174"/>
                    </a:lnTo>
                    <a:lnTo>
                      <a:pt x="72" y="174"/>
                    </a:lnTo>
                    <a:lnTo>
                      <a:pt x="70" y="174"/>
                    </a:lnTo>
                    <a:lnTo>
                      <a:pt x="66" y="172"/>
                    </a:lnTo>
                    <a:lnTo>
                      <a:pt x="64" y="172"/>
                    </a:lnTo>
                    <a:lnTo>
                      <a:pt x="60" y="172"/>
                    </a:lnTo>
                    <a:lnTo>
                      <a:pt x="58" y="176"/>
                    </a:lnTo>
                    <a:lnTo>
                      <a:pt x="54" y="180"/>
                    </a:lnTo>
                    <a:lnTo>
                      <a:pt x="52" y="178"/>
                    </a:lnTo>
                    <a:lnTo>
                      <a:pt x="52" y="176"/>
                    </a:lnTo>
                    <a:lnTo>
                      <a:pt x="40" y="178"/>
                    </a:lnTo>
                    <a:lnTo>
                      <a:pt x="40" y="180"/>
                    </a:lnTo>
                    <a:lnTo>
                      <a:pt x="38" y="180"/>
                    </a:lnTo>
                    <a:lnTo>
                      <a:pt x="36" y="180"/>
                    </a:lnTo>
                    <a:lnTo>
                      <a:pt x="32" y="188"/>
                    </a:lnTo>
                    <a:lnTo>
                      <a:pt x="28" y="186"/>
                    </a:lnTo>
                    <a:lnTo>
                      <a:pt x="24" y="184"/>
                    </a:lnTo>
                    <a:lnTo>
                      <a:pt x="24" y="182"/>
                    </a:lnTo>
                    <a:lnTo>
                      <a:pt x="30" y="180"/>
                    </a:lnTo>
                    <a:lnTo>
                      <a:pt x="32" y="178"/>
                    </a:lnTo>
                    <a:lnTo>
                      <a:pt x="32" y="174"/>
                    </a:lnTo>
                    <a:lnTo>
                      <a:pt x="38" y="170"/>
                    </a:lnTo>
                    <a:lnTo>
                      <a:pt x="40" y="164"/>
                    </a:lnTo>
                    <a:lnTo>
                      <a:pt x="42" y="162"/>
                    </a:lnTo>
                    <a:lnTo>
                      <a:pt x="44" y="160"/>
                    </a:lnTo>
                    <a:lnTo>
                      <a:pt x="54" y="160"/>
                    </a:lnTo>
                    <a:lnTo>
                      <a:pt x="66" y="160"/>
                    </a:lnTo>
                    <a:lnTo>
                      <a:pt x="68" y="152"/>
                    </a:lnTo>
                    <a:lnTo>
                      <a:pt x="68" y="150"/>
                    </a:lnTo>
                    <a:lnTo>
                      <a:pt x="62" y="152"/>
                    </a:lnTo>
                    <a:lnTo>
                      <a:pt x="62" y="154"/>
                    </a:lnTo>
                    <a:lnTo>
                      <a:pt x="60" y="156"/>
                    </a:lnTo>
                    <a:lnTo>
                      <a:pt x="56" y="154"/>
                    </a:lnTo>
                    <a:lnTo>
                      <a:pt x="56" y="152"/>
                    </a:lnTo>
                    <a:lnTo>
                      <a:pt x="54" y="152"/>
                    </a:lnTo>
                    <a:lnTo>
                      <a:pt x="50" y="156"/>
                    </a:lnTo>
                    <a:lnTo>
                      <a:pt x="46" y="156"/>
                    </a:lnTo>
                    <a:lnTo>
                      <a:pt x="44" y="156"/>
                    </a:lnTo>
                    <a:lnTo>
                      <a:pt x="44" y="154"/>
                    </a:lnTo>
                    <a:lnTo>
                      <a:pt x="44" y="152"/>
                    </a:lnTo>
                    <a:lnTo>
                      <a:pt x="40" y="152"/>
                    </a:lnTo>
                    <a:lnTo>
                      <a:pt x="40" y="154"/>
                    </a:lnTo>
                    <a:lnTo>
                      <a:pt x="38" y="156"/>
                    </a:lnTo>
                    <a:lnTo>
                      <a:pt x="36" y="156"/>
                    </a:lnTo>
                    <a:lnTo>
                      <a:pt x="36" y="154"/>
                    </a:lnTo>
                    <a:lnTo>
                      <a:pt x="36" y="152"/>
                    </a:lnTo>
                    <a:lnTo>
                      <a:pt x="32" y="152"/>
                    </a:lnTo>
                    <a:lnTo>
                      <a:pt x="32" y="150"/>
                    </a:lnTo>
                    <a:lnTo>
                      <a:pt x="34" y="150"/>
                    </a:lnTo>
                    <a:lnTo>
                      <a:pt x="32" y="146"/>
                    </a:lnTo>
                    <a:lnTo>
                      <a:pt x="40" y="142"/>
                    </a:lnTo>
                    <a:lnTo>
                      <a:pt x="42" y="140"/>
                    </a:lnTo>
                    <a:lnTo>
                      <a:pt x="46" y="136"/>
                    </a:lnTo>
                    <a:lnTo>
                      <a:pt x="46" y="128"/>
                    </a:lnTo>
                    <a:lnTo>
                      <a:pt x="38" y="130"/>
                    </a:lnTo>
                    <a:lnTo>
                      <a:pt x="44" y="124"/>
                    </a:lnTo>
                    <a:lnTo>
                      <a:pt x="48" y="120"/>
                    </a:lnTo>
                    <a:lnTo>
                      <a:pt x="44" y="120"/>
                    </a:lnTo>
                    <a:lnTo>
                      <a:pt x="42" y="114"/>
                    </a:lnTo>
                    <a:lnTo>
                      <a:pt x="44" y="114"/>
                    </a:lnTo>
                    <a:lnTo>
                      <a:pt x="44" y="112"/>
                    </a:lnTo>
                    <a:lnTo>
                      <a:pt x="46" y="112"/>
                    </a:lnTo>
                    <a:lnTo>
                      <a:pt x="50" y="112"/>
                    </a:lnTo>
                    <a:lnTo>
                      <a:pt x="50" y="116"/>
                    </a:lnTo>
                    <a:lnTo>
                      <a:pt x="52" y="118"/>
                    </a:lnTo>
                    <a:lnTo>
                      <a:pt x="62" y="118"/>
                    </a:lnTo>
                    <a:lnTo>
                      <a:pt x="62" y="116"/>
                    </a:lnTo>
                    <a:lnTo>
                      <a:pt x="64" y="116"/>
                    </a:lnTo>
                    <a:lnTo>
                      <a:pt x="64" y="114"/>
                    </a:lnTo>
                    <a:lnTo>
                      <a:pt x="64" y="110"/>
                    </a:lnTo>
                    <a:lnTo>
                      <a:pt x="66" y="106"/>
                    </a:lnTo>
                    <a:lnTo>
                      <a:pt x="66" y="98"/>
                    </a:lnTo>
                    <a:lnTo>
                      <a:pt x="60" y="98"/>
                    </a:lnTo>
                    <a:lnTo>
                      <a:pt x="56" y="96"/>
                    </a:lnTo>
                    <a:lnTo>
                      <a:pt x="56" y="92"/>
                    </a:lnTo>
                    <a:lnTo>
                      <a:pt x="62" y="88"/>
                    </a:lnTo>
                    <a:lnTo>
                      <a:pt x="58" y="86"/>
                    </a:lnTo>
                    <a:lnTo>
                      <a:pt x="54" y="88"/>
                    </a:lnTo>
                    <a:lnTo>
                      <a:pt x="48" y="88"/>
                    </a:lnTo>
                    <a:lnTo>
                      <a:pt x="42" y="86"/>
                    </a:lnTo>
                    <a:lnTo>
                      <a:pt x="42" y="90"/>
                    </a:lnTo>
                    <a:lnTo>
                      <a:pt x="42" y="92"/>
                    </a:lnTo>
                    <a:lnTo>
                      <a:pt x="40" y="90"/>
                    </a:lnTo>
                    <a:lnTo>
                      <a:pt x="38" y="88"/>
                    </a:lnTo>
                    <a:lnTo>
                      <a:pt x="36" y="88"/>
                    </a:lnTo>
                    <a:lnTo>
                      <a:pt x="34" y="88"/>
                    </a:lnTo>
                    <a:lnTo>
                      <a:pt x="38" y="76"/>
                    </a:lnTo>
                    <a:lnTo>
                      <a:pt x="38" y="72"/>
                    </a:lnTo>
                    <a:lnTo>
                      <a:pt x="36" y="66"/>
                    </a:lnTo>
                    <a:lnTo>
                      <a:pt x="38" y="66"/>
                    </a:lnTo>
                    <a:lnTo>
                      <a:pt x="38" y="64"/>
                    </a:lnTo>
                    <a:lnTo>
                      <a:pt x="38" y="62"/>
                    </a:lnTo>
                    <a:lnTo>
                      <a:pt x="36" y="62"/>
                    </a:lnTo>
                    <a:lnTo>
                      <a:pt x="36" y="64"/>
                    </a:lnTo>
                    <a:lnTo>
                      <a:pt x="34" y="64"/>
                    </a:lnTo>
                    <a:lnTo>
                      <a:pt x="34" y="62"/>
                    </a:lnTo>
                    <a:lnTo>
                      <a:pt x="30" y="64"/>
                    </a:lnTo>
                    <a:lnTo>
                      <a:pt x="28" y="68"/>
                    </a:lnTo>
                    <a:lnTo>
                      <a:pt x="28" y="64"/>
                    </a:lnTo>
                    <a:lnTo>
                      <a:pt x="28" y="62"/>
                    </a:lnTo>
                    <a:lnTo>
                      <a:pt x="30" y="62"/>
                    </a:lnTo>
                    <a:lnTo>
                      <a:pt x="30" y="58"/>
                    </a:lnTo>
                    <a:lnTo>
                      <a:pt x="28" y="58"/>
                    </a:lnTo>
                    <a:lnTo>
                      <a:pt x="30" y="58"/>
                    </a:lnTo>
                    <a:lnTo>
                      <a:pt x="30" y="56"/>
                    </a:lnTo>
                    <a:lnTo>
                      <a:pt x="34" y="56"/>
                    </a:lnTo>
                    <a:lnTo>
                      <a:pt x="34" y="52"/>
                    </a:lnTo>
                    <a:lnTo>
                      <a:pt x="26" y="54"/>
                    </a:lnTo>
                    <a:lnTo>
                      <a:pt x="26" y="52"/>
                    </a:lnTo>
                    <a:lnTo>
                      <a:pt x="28" y="46"/>
                    </a:lnTo>
                    <a:lnTo>
                      <a:pt x="28" y="44"/>
                    </a:lnTo>
                    <a:lnTo>
                      <a:pt x="30" y="42"/>
                    </a:lnTo>
                    <a:lnTo>
                      <a:pt x="28" y="40"/>
                    </a:lnTo>
                    <a:lnTo>
                      <a:pt x="26" y="38"/>
                    </a:lnTo>
                    <a:lnTo>
                      <a:pt x="28" y="36"/>
                    </a:lnTo>
                    <a:lnTo>
                      <a:pt x="28" y="34"/>
                    </a:lnTo>
                    <a:lnTo>
                      <a:pt x="26" y="28"/>
                    </a:lnTo>
                    <a:lnTo>
                      <a:pt x="30" y="28"/>
                    </a:lnTo>
                    <a:lnTo>
                      <a:pt x="28" y="26"/>
                    </a:lnTo>
                    <a:lnTo>
                      <a:pt x="28" y="24"/>
                    </a:lnTo>
                    <a:lnTo>
                      <a:pt x="28" y="22"/>
                    </a:lnTo>
                    <a:lnTo>
                      <a:pt x="34" y="22"/>
                    </a:lnTo>
                    <a:lnTo>
                      <a:pt x="36" y="20"/>
                    </a:lnTo>
                    <a:lnTo>
                      <a:pt x="34" y="20"/>
                    </a:lnTo>
                    <a:lnTo>
                      <a:pt x="34" y="18"/>
                    </a:lnTo>
                    <a:lnTo>
                      <a:pt x="34" y="16"/>
                    </a:lnTo>
                    <a:lnTo>
                      <a:pt x="36" y="12"/>
                    </a:lnTo>
                    <a:lnTo>
                      <a:pt x="38" y="8"/>
                    </a:lnTo>
                    <a:lnTo>
                      <a:pt x="38" y="2"/>
                    </a:lnTo>
                    <a:lnTo>
                      <a:pt x="42" y="2"/>
                    </a:lnTo>
                    <a:lnTo>
                      <a:pt x="44" y="2"/>
                    </a:lnTo>
                    <a:lnTo>
                      <a:pt x="44" y="4"/>
                    </a:lnTo>
                    <a:lnTo>
                      <a:pt x="42" y="6"/>
                    </a:lnTo>
                    <a:lnTo>
                      <a:pt x="44" y="6"/>
                    </a:lnTo>
                    <a:lnTo>
                      <a:pt x="44" y="2"/>
                    </a:lnTo>
                    <a:lnTo>
                      <a:pt x="46" y="2"/>
                    </a:lnTo>
                    <a:lnTo>
                      <a:pt x="46" y="4"/>
                    </a:lnTo>
                    <a:lnTo>
                      <a:pt x="52" y="0"/>
                    </a:lnTo>
                    <a:lnTo>
                      <a:pt x="56" y="0"/>
                    </a:lnTo>
                    <a:lnTo>
                      <a:pt x="60" y="2"/>
                    </a:lnTo>
                    <a:lnTo>
                      <a:pt x="62" y="4"/>
                    </a:lnTo>
                    <a:lnTo>
                      <a:pt x="60" y="10"/>
                    </a:lnTo>
                    <a:lnTo>
                      <a:pt x="56" y="12"/>
                    </a:lnTo>
                    <a:lnTo>
                      <a:pt x="54" y="18"/>
                    </a:lnTo>
                    <a:lnTo>
                      <a:pt x="52" y="18"/>
                    </a:lnTo>
                    <a:lnTo>
                      <a:pt x="48" y="20"/>
                    </a:lnTo>
                    <a:lnTo>
                      <a:pt x="48" y="22"/>
                    </a:lnTo>
                    <a:lnTo>
                      <a:pt x="48" y="26"/>
                    </a:lnTo>
                    <a:lnTo>
                      <a:pt x="48" y="28"/>
                    </a:lnTo>
                    <a:lnTo>
                      <a:pt x="50" y="28"/>
                    </a:lnTo>
                    <a:close/>
                    <a:moveTo>
                      <a:pt x="22" y="50"/>
                    </a:moveTo>
                    <a:lnTo>
                      <a:pt x="22" y="50"/>
                    </a:lnTo>
                    <a:lnTo>
                      <a:pt x="24" y="54"/>
                    </a:lnTo>
                    <a:lnTo>
                      <a:pt x="24" y="56"/>
                    </a:lnTo>
                    <a:lnTo>
                      <a:pt x="22" y="58"/>
                    </a:lnTo>
                    <a:lnTo>
                      <a:pt x="18" y="56"/>
                    </a:lnTo>
                    <a:lnTo>
                      <a:pt x="20" y="56"/>
                    </a:lnTo>
                    <a:lnTo>
                      <a:pt x="20" y="54"/>
                    </a:lnTo>
                    <a:lnTo>
                      <a:pt x="18" y="52"/>
                    </a:lnTo>
                    <a:lnTo>
                      <a:pt x="18" y="50"/>
                    </a:lnTo>
                    <a:lnTo>
                      <a:pt x="22" y="50"/>
                    </a:lnTo>
                    <a:close/>
                    <a:moveTo>
                      <a:pt x="20" y="28"/>
                    </a:moveTo>
                    <a:lnTo>
                      <a:pt x="20" y="28"/>
                    </a:lnTo>
                    <a:lnTo>
                      <a:pt x="20" y="32"/>
                    </a:lnTo>
                    <a:lnTo>
                      <a:pt x="20" y="38"/>
                    </a:lnTo>
                    <a:lnTo>
                      <a:pt x="24" y="38"/>
                    </a:lnTo>
                    <a:lnTo>
                      <a:pt x="24" y="40"/>
                    </a:lnTo>
                    <a:lnTo>
                      <a:pt x="24" y="42"/>
                    </a:lnTo>
                    <a:lnTo>
                      <a:pt x="24" y="44"/>
                    </a:lnTo>
                    <a:lnTo>
                      <a:pt x="22" y="44"/>
                    </a:lnTo>
                    <a:lnTo>
                      <a:pt x="22" y="42"/>
                    </a:lnTo>
                    <a:lnTo>
                      <a:pt x="20" y="42"/>
                    </a:lnTo>
                    <a:lnTo>
                      <a:pt x="16" y="36"/>
                    </a:lnTo>
                    <a:lnTo>
                      <a:pt x="16" y="28"/>
                    </a:lnTo>
                    <a:lnTo>
                      <a:pt x="20" y="28"/>
                    </a:lnTo>
                    <a:lnTo>
                      <a:pt x="20" y="24"/>
                    </a:lnTo>
                    <a:lnTo>
                      <a:pt x="20" y="26"/>
                    </a:lnTo>
                    <a:lnTo>
                      <a:pt x="20" y="28"/>
                    </a:lnTo>
                    <a:close/>
                    <a:moveTo>
                      <a:pt x="20" y="12"/>
                    </a:moveTo>
                    <a:lnTo>
                      <a:pt x="20" y="12"/>
                    </a:lnTo>
                    <a:lnTo>
                      <a:pt x="18" y="16"/>
                    </a:lnTo>
                    <a:lnTo>
                      <a:pt x="18" y="20"/>
                    </a:lnTo>
                    <a:lnTo>
                      <a:pt x="14" y="20"/>
                    </a:lnTo>
                    <a:lnTo>
                      <a:pt x="14" y="22"/>
                    </a:lnTo>
                    <a:lnTo>
                      <a:pt x="10" y="24"/>
                    </a:lnTo>
                    <a:lnTo>
                      <a:pt x="10" y="20"/>
                    </a:lnTo>
                    <a:lnTo>
                      <a:pt x="14" y="16"/>
                    </a:lnTo>
                    <a:lnTo>
                      <a:pt x="12" y="14"/>
                    </a:lnTo>
                    <a:lnTo>
                      <a:pt x="10" y="10"/>
                    </a:lnTo>
                    <a:lnTo>
                      <a:pt x="14" y="10"/>
                    </a:lnTo>
                    <a:lnTo>
                      <a:pt x="14" y="6"/>
                    </a:lnTo>
                    <a:lnTo>
                      <a:pt x="20" y="2"/>
                    </a:lnTo>
                    <a:lnTo>
                      <a:pt x="22" y="4"/>
                    </a:lnTo>
                    <a:lnTo>
                      <a:pt x="22" y="8"/>
                    </a:lnTo>
                    <a:lnTo>
                      <a:pt x="20" y="12"/>
                    </a:lnTo>
                    <a:close/>
                  </a:path>
                </a:pathLst>
              </a:custGeom>
              <a:solidFill>
                <a:schemeClr val="bg2"/>
              </a:solidFill>
              <a:ln w="3175">
                <a:solidFill>
                  <a:schemeClr val="bg1"/>
                </a:solidFill>
                <a:prstDash val="solid"/>
                <a:round/>
                <a:headEnd/>
                <a:tailEnd/>
              </a:ln>
            </p:spPr>
            <p:txBody>
              <a:bodyPr/>
              <a:lstStyle/>
              <a:p>
                <a:endParaRPr lang="nl-BE"/>
              </a:p>
            </p:txBody>
          </p:sp>
          <p:sp>
            <p:nvSpPr>
              <p:cNvPr id="389" name="Freeform 22"/>
              <p:cNvSpPr>
                <a:spLocks/>
              </p:cNvSpPr>
              <p:nvPr/>
            </p:nvSpPr>
            <p:spPr bwMode="gray">
              <a:xfrm>
                <a:off x="3417" y="2254"/>
                <a:ext cx="72" cy="48"/>
              </a:xfrm>
              <a:custGeom>
                <a:avLst/>
                <a:gdLst>
                  <a:gd name="T0" fmla="*/ 72 w 72"/>
                  <a:gd name="T1" fmla="*/ 14 h 48"/>
                  <a:gd name="T2" fmla="*/ 66 w 72"/>
                  <a:gd name="T3" fmla="*/ 6 h 48"/>
                  <a:gd name="T4" fmla="*/ 66 w 72"/>
                  <a:gd name="T5" fmla="*/ 0 h 48"/>
                  <a:gd name="T6" fmla="*/ 66 w 72"/>
                  <a:gd name="T7" fmla="*/ 0 h 48"/>
                  <a:gd name="T8" fmla="*/ 58 w 72"/>
                  <a:gd name="T9" fmla="*/ 6 h 48"/>
                  <a:gd name="T10" fmla="*/ 54 w 72"/>
                  <a:gd name="T11" fmla="*/ 12 h 48"/>
                  <a:gd name="T12" fmla="*/ 50 w 72"/>
                  <a:gd name="T13" fmla="*/ 16 h 48"/>
                  <a:gd name="T14" fmla="*/ 40 w 72"/>
                  <a:gd name="T15" fmla="*/ 24 h 48"/>
                  <a:gd name="T16" fmla="*/ 38 w 72"/>
                  <a:gd name="T17" fmla="*/ 24 h 48"/>
                  <a:gd name="T18" fmla="*/ 38 w 72"/>
                  <a:gd name="T19" fmla="*/ 28 h 48"/>
                  <a:gd name="T20" fmla="*/ 34 w 72"/>
                  <a:gd name="T21" fmla="*/ 26 h 48"/>
                  <a:gd name="T22" fmla="*/ 24 w 72"/>
                  <a:gd name="T23" fmla="*/ 22 h 48"/>
                  <a:gd name="T24" fmla="*/ 20 w 72"/>
                  <a:gd name="T25" fmla="*/ 22 h 48"/>
                  <a:gd name="T26" fmla="*/ 18 w 72"/>
                  <a:gd name="T27" fmla="*/ 26 h 48"/>
                  <a:gd name="T28" fmla="*/ 14 w 72"/>
                  <a:gd name="T29" fmla="*/ 26 h 48"/>
                  <a:gd name="T30" fmla="*/ 10 w 72"/>
                  <a:gd name="T31" fmla="*/ 24 h 48"/>
                  <a:gd name="T32" fmla="*/ 8 w 72"/>
                  <a:gd name="T33" fmla="*/ 22 h 48"/>
                  <a:gd name="T34" fmla="*/ 4 w 72"/>
                  <a:gd name="T35" fmla="*/ 20 h 48"/>
                  <a:gd name="T36" fmla="*/ 0 w 72"/>
                  <a:gd name="T37" fmla="*/ 12 h 48"/>
                  <a:gd name="T38" fmla="*/ 8 w 72"/>
                  <a:gd name="T39" fmla="*/ 26 h 48"/>
                  <a:gd name="T40" fmla="*/ 8 w 72"/>
                  <a:gd name="T41" fmla="*/ 40 h 48"/>
                  <a:gd name="T42" fmla="*/ 52 w 72"/>
                  <a:gd name="T43" fmla="*/ 48 h 48"/>
                  <a:gd name="T44" fmla="*/ 56 w 72"/>
                  <a:gd name="T45" fmla="*/ 48 h 48"/>
                  <a:gd name="T46" fmla="*/ 58 w 72"/>
                  <a:gd name="T47" fmla="*/ 44 h 48"/>
                  <a:gd name="T48" fmla="*/ 60 w 72"/>
                  <a:gd name="T49" fmla="*/ 38 h 48"/>
                  <a:gd name="T50" fmla="*/ 62 w 72"/>
                  <a:gd name="T51" fmla="*/ 30 h 48"/>
                  <a:gd name="T52" fmla="*/ 62 w 72"/>
                  <a:gd name="T53" fmla="*/ 26 h 48"/>
                  <a:gd name="T54" fmla="*/ 60 w 72"/>
                  <a:gd name="T55" fmla="*/ 26 h 48"/>
                  <a:gd name="T56" fmla="*/ 62 w 72"/>
                  <a:gd name="T57" fmla="*/ 22 h 48"/>
                  <a:gd name="T58" fmla="*/ 66 w 72"/>
                  <a:gd name="T59" fmla="*/ 20 h 48"/>
                  <a:gd name="T60" fmla="*/ 62 w 72"/>
                  <a:gd name="T61" fmla="*/ 16 h 48"/>
                  <a:gd name="T62" fmla="*/ 62 w 72"/>
                  <a:gd name="T63" fmla="*/ 12 h 48"/>
                  <a:gd name="T64" fmla="*/ 64 w 72"/>
                  <a:gd name="T65" fmla="*/ 12 h 48"/>
                  <a:gd name="T66" fmla="*/ 68 w 72"/>
                  <a:gd name="T67" fmla="*/ 16 h 48"/>
                  <a:gd name="T68" fmla="*/ 68 w 72"/>
                  <a:gd name="T69" fmla="*/ 16 h 48"/>
                  <a:gd name="T70" fmla="*/ 72 w 72"/>
                  <a:gd name="T71" fmla="*/ 12 h 48"/>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72"/>
                  <a:gd name="T109" fmla="*/ 0 h 48"/>
                  <a:gd name="T110" fmla="*/ 72 w 72"/>
                  <a:gd name="T111" fmla="*/ 48 h 48"/>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72" h="48">
                    <a:moveTo>
                      <a:pt x="72" y="14"/>
                    </a:moveTo>
                    <a:lnTo>
                      <a:pt x="72" y="14"/>
                    </a:lnTo>
                    <a:lnTo>
                      <a:pt x="70" y="6"/>
                    </a:lnTo>
                    <a:lnTo>
                      <a:pt x="66" y="6"/>
                    </a:lnTo>
                    <a:lnTo>
                      <a:pt x="68" y="0"/>
                    </a:lnTo>
                    <a:lnTo>
                      <a:pt x="66" y="0"/>
                    </a:lnTo>
                    <a:lnTo>
                      <a:pt x="62" y="4"/>
                    </a:lnTo>
                    <a:lnTo>
                      <a:pt x="58" y="6"/>
                    </a:lnTo>
                    <a:lnTo>
                      <a:pt x="54" y="12"/>
                    </a:lnTo>
                    <a:lnTo>
                      <a:pt x="50" y="16"/>
                    </a:lnTo>
                    <a:lnTo>
                      <a:pt x="42" y="22"/>
                    </a:lnTo>
                    <a:lnTo>
                      <a:pt x="40" y="24"/>
                    </a:lnTo>
                    <a:lnTo>
                      <a:pt x="38" y="24"/>
                    </a:lnTo>
                    <a:lnTo>
                      <a:pt x="38" y="28"/>
                    </a:lnTo>
                    <a:lnTo>
                      <a:pt x="34" y="26"/>
                    </a:lnTo>
                    <a:lnTo>
                      <a:pt x="30" y="24"/>
                    </a:lnTo>
                    <a:lnTo>
                      <a:pt x="24" y="22"/>
                    </a:lnTo>
                    <a:lnTo>
                      <a:pt x="20" y="22"/>
                    </a:lnTo>
                    <a:lnTo>
                      <a:pt x="20" y="24"/>
                    </a:lnTo>
                    <a:lnTo>
                      <a:pt x="18" y="26"/>
                    </a:lnTo>
                    <a:lnTo>
                      <a:pt x="14" y="26"/>
                    </a:lnTo>
                    <a:lnTo>
                      <a:pt x="10" y="24"/>
                    </a:lnTo>
                    <a:lnTo>
                      <a:pt x="8" y="22"/>
                    </a:lnTo>
                    <a:lnTo>
                      <a:pt x="4" y="20"/>
                    </a:lnTo>
                    <a:lnTo>
                      <a:pt x="6" y="14"/>
                    </a:lnTo>
                    <a:lnTo>
                      <a:pt x="0" y="12"/>
                    </a:lnTo>
                    <a:lnTo>
                      <a:pt x="0" y="18"/>
                    </a:lnTo>
                    <a:lnTo>
                      <a:pt x="8" y="26"/>
                    </a:lnTo>
                    <a:lnTo>
                      <a:pt x="8" y="40"/>
                    </a:lnTo>
                    <a:lnTo>
                      <a:pt x="52" y="48"/>
                    </a:lnTo>
                    <a:lnTo>
                      <a:pt x="56" y="48"/>
                    </a:lnTo>
                    <a:lnTo>
                      <a:pt x="58" y="44"/>
                    </a:lnTo>
                    <a:lnTo>
                      <a:pt x="60" y="38"/>
                    </a:lnTo>
                    <a:lnTo>
                      <a:pt x="62" y="34"/>
                    </a:lnTo>
                    <a:lnTo>
                      <a:pt x="62" y="30"/>
                    </a:lnTo>
                    <a:lnTo>
                      <a:pt x="62" y="26"/>
                    </a:lnTo>
                    <a:lnTo>
                      <a:pt x="60" y="26"/>
                    </a:lnTo>
                    <a:lnTo>
                      <a:pt x="62" y="22"/>
                    </a:lnTo>
                    <a:lnTo>
                      <a:pt x="66" y="20"/>
                    </a:lnTo>
                    <a:lnTo>
                      <a:pt x="64" y="18"/>
                    </a:lnTo>
                    <a:lnTo>
                      <a:pt x="62" y="16"/>
                    </a:lnTo>
                    <a:lnTo>
                      <a:pt x="62" y="12"/>
                    </a:lnTo>
                    <a:lnTo>
                      <a:pt x="64" y="12"/>
                    </a:lnTo>
                    <a:lnTo>
                      <a:pt x="66" y="16"/>
                    </a:lnTo>
                    <a:lnTo>
                      <a:pt x="68" y="16"/>
                    </a:lnTo>
                    <a:lnTo>
                      <a:pt x="70" y="14"/>
                    </a:lnTo>
                    <a:lnTo>
                      <a:pt x="72" y="12"/>
                    </a:lnTo>
                    <a:lnTo>
                      <a:pt x="72" y="14"/>
                    </a:lnTo>
                    <a:close/>
                  </a:path>
                </a:pathLst>
              </a:custGeom>
              <a:solidFill>
                <a:schemeClr val="bg2"/>
              </a:solidFill>
              <a:ln w="3175">
                <a:solidFill>
                  <a:schemeClr val="bg1"/>
                </a:solidFill>
                <a:prstDash val="solid"/>
                <a:round/>
                <a:headEnd/>
                <a:tailEnd/>
              </a:ln>
            </p:spPr>
            <p:txBody>
              <a:bodyPr/>
              <a:lstStyle/>
              <a:p>
                <a:endParaRPr lang="nl-BE"/>
              </a:p>
            </p:txBody>
          </p:sp>
          <p:sp>
            <p:nvSpPr>
              <p:cNvPr id="390" name="Freeform 23"/>
              <p:cNvSpPr>
                <a:spLocks noEditPoints="1"/>
              </p:cNvSpPr>
              <p:nvPr/>
            </p:nvSpPr>
            <p:spPr bwMode="gray">
              <a:xfrm>
                <a:off x="3049" y="1756"/>
                <a:ext cx="228" cy="164"/>
              </a:xfrm>
              <a:custGeom>
                <a:avLst/>
                <a:gdLst>
                  <a:gd name="T0" fmla="*/ 202 w 228"/>
                  <a:gd name="T1" fmla="*/ 108 h 164"/>
                  <a:gd name="T2" fmla="*/ 188 w 228"/>
                  <a:gd name="T3" fmla="*/ 114 h 164"/>
                  <a:gd name="T4" fmla="*/ 176 w 228"/>
                  <a:gd name="T5" fmla="*/ 122 h 164"/>
                  <a:gd name="T6" fmla="*/ 170 w 228"/>
                  <a:gd name="T7" fmla="*/ 120 h 164"/>
                  <a:gd name="T8" fmla="*/ 152 w 228"/>
                  <a:gd name="T9" fmla="*/ 128 h 164"/>
                  <a:gd name="T10" fmla="*/ 144 w 228"/>
                  <a:gd name="T11" fmla="*/ 130 h 164"/>
                  <a:gd name="T12" fmla="*/ 152 w 228"/>
                  <a:gd name="T13" fmla="*/ 136 h 164"/>
                  <a:gd name="T14" fmla="*/ 156 w 228"/>
                  <a:gd name="T15" fmla="*/ 142 h 164"/>
                  <a:gd name="T16" fmla="*/ 172 w 228"/>
                  <a:gd name="T17" fmla="*/ 144 h 164"/>
                  <a:gd name="T18" fmla="*/ 178 w 228"/>
                  <a:gd name="T19" fmla="*/ 144 h 164"/>
                  <a:gd name="T20" fmla="*/ 166 w 228"/>
                  <a:gd name="T21" fmla="*/ 152 h 164"/>
                  <a:gd name="T22" fmla="*/ 138 w 228"/>
                  <a:gd name="T23" fmla="*/ 148 h 164"/>
                  <a:gd name="T24" fmla="*/ 128 w 228"/>
                  <a:gd name="T25" fmla="*/ 140 h 164"/>
                  <a:gd name="T26" fmla="*/ 142 w 228"/>
                  <a:gd name="T27" fmla="*/ 134 h 164"/>
                  <a:gd name="T28" fmla="*/ 136 w 228"/>
                  <a:gd name="T29" fmla="*/ 128 h 164"/>
                  <a:gd name="T30" fmla="*/ 124 w 228"/>
                  <a:gd name="T31" fmla="*/ 132 h 164"/>
                  <a:gd name="T32" fmla="*/ 118 w 228"/>
                  <a:gd name="T33" fmla="*/ 126 h 164"/>
                  <a:gd name="T34" fmla="*/ 120 w 228"/>
                  <a:gd name="T35" fmla="*/ 122 h 164"/>
                  <a:gd name="T36" fmla="*/ 114 w 228"/>
                  <a:gd name="T37" fmla="*/ 118 h 164"/>
                  <a:gd name="T38" fmla="*/ 100 w 228"/>
                  <a:gd name="T39" fmla="*/ 122 h 164"/>
                  <a:gd name="T40" fmla="*/ 84 w 228"/>
                  <a:gd name="T41" fmla="*/ 108 h 164"/>
                  <a:gd name="T42" fmla="*/ 80 w 228"/>
                  <a:gd name="T43" fmla="*/ 94 h 164"/>
                  <a:gd name="T44" fmla="*/ 68 w 228"/>
                  <a:gd name="T45" fmla="*/ 80 h 164"/>
                  <a:gd name="T46" fmla="*/ 50 w 228"/>
                  <a:gd name="T47" fmla="*/ 76 h 164"/>
                  <a:gd name="T48" fmla="*/ 40 w 228"/>
                  <a:gd name="T49" fmla="*/ 84 h 164"/>
                  <a:gd name="T50" fmla="*/ 28 w 228"/>
                  <a:gd name="T51" fmla="*/ 92 h 164"/>
                  <a:gd name="T52" fmla="*/ 14 w 228"/>
                  <a:gd name="T53" fmla="*/ 88 h 164"/>
                  <a:gd name="T54" fmla="*/ 0 w 228"/>
                  <a:gd name="T55" fmla="*/ 82 h 164"/>
                  <a:gd name="T56" fmla="*/ 14 w 228"/>
                  <a:gd name="T57" fmla="*/ 68 h 164"/>
                  <a:gd name="T58" fmla="*/ 16 w 228"/>
                  <a:gd name="T59" fmla="*/ 50 h 164"/>
                  <a:gd name="T60" fmla="*/ 16 w 228"/>
                  <a:gd name="T61" fmla="*/ 32 h 164"/>
                  <a:gd name="T62" fmla="*/ 18 w 228"/>
                  <a:gd name="T63" fmla="*/ 20 h 164"/>
                  <a:gd name="T64" fmla="*/ 18 w 228"/>
                  <a:gd name="T65" fmla="*/ 8 h 164"/>
                  <a:gd name="T66" fmla="*/ 26 w 228"/>
                  <a:gd name="T67" fmla="*/ 12 h 164"/>
                  <a:gd name="T68" fmla="*/ 54 w 228"/>
                  <a:gd name="T69" fmla="*/ 8 h 164"/>
                  <a:gd name="T70" fmla="*/ 72 w 228"/>
                  <a:gd name="T71" fmla="*/ 12 h 164"/>
                  <a:gd name="T72" fmla="*/ 80 w 228"/>
                  <a:gd name="T73" fmla="*/ 10 h 164"/>
                  <a:gd name="T74" fmla="*/ 98 w 228"/>
                  <a:gd name="T75" fmla="*/ 10 h 164"/>
                  <a:gd name="T76" fmla="*/ 104 w 228"/>
                  <a:gd name="T77" fmla="*/ 0 h 164"/>
                  <a:gd name="T78" fmla="*/ 118 w 228"/>
                  <a:gd name="T79" fmla="*/ 2 h 164"/>
                  <a:gd name="T80" fmla="*/ 128 w 228"/>
                  <a:gd name="T81" fmla="*/ 2 h 164"/>
                  <a:gd name="T82" fmla="*/ 132 w 228"/>
                  <a:gd name="T83" fmla="*/ 10 h 164"/>
                  <a:gd name="T84" fmla="*/ 136 w 228"/>
                  <a:gd name="T85" fmla="*/ 20 h 164"/>
                  <a:gd name="T86" fmla="*/ 148 w 228"/>
                  <a:gd name="T87" fmla="*/ 22 h 164"/>
                  <a:gd name="T88" fmla="*/ 162 w 228"/>
                  <a:gd name="T89" fmla="*/ 30 h 164"/>
                  <a:gd name="T90" fmla="*/ 172 w 228"/>
                  <a:gd name="T91" fmla="*/ 42 h 164"/>
                  <a:gd name="T92" fmla="*/ 188 w 228"/>
                  <a:gd name="T93" fmla="*/ 36 h 164"/>
                  <a:gd name="T94" fmla="*/ 198 w 228"/>
                  <a:gd name="T95" fmla="*/ 44 h 164"/>
                  <a:gd name="T96" fmla="*/ 220 w 228"/>
                  <a:gd name="T97" fmla="*/ 58 h 164"/>
                  <a:gd name="T98" fmla="*/ 226 w 228"/>
                  <a:gd name="T99" fmla="*/ 64 h 164"/>
                  <a:gd name="T100" fmla="*/ 226 w 228"/>
                  <a:gd name="T101" fmla="*/ 72 h 164"/>
                  <a:gd name="T102" fmla="*/ 228 w 228"/>
                  <a:gd name="T103" fmla="*/ 86 h 164"/>
                  <a:gd name="T104" fmla="*/ 214 w 228"/>
                  <a:gd name="T105" fmla="*/ 100 h 164"/>
                  <a:gd name="T106" fmla="*/ 88 w 228"/>
                  <a:gd name="T107" fmla="*/ 124 h 164"/>
                  <a:gd name="T108" fmla="*/ 80 w 228"/>
                  <a:gd name="T109" fmla="*/ 124 h 164"/>
                  <a:gd name="T110" fmla="*/ 74 w 228"/>
                  <a:gd name="T111" fmla="*/ 140 h 164"/>
                  <a:gd name="T112" fmla="*/ 80 w 228"/>
                  <a:gd name="T113" fmla="*/ 140 h 164"/>
                  <a:gd name="T114" fmla="*/ 90 w 228"/>
                  <a:gd name="T115" fmla="*/ 136 h 16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28"/>
                  <a:gd name="T175" fmla="*/ 0 h 164"/>
                  <a:gd name="T176" fmla="*/ 228 w 228"/>
                  <a:gd name="T177" fmla="*/ 164 h 16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28" h="164">
                    <a:moveTo>
                      <a:pt x="210" y="108"/>
                    </a:moveTo>
                    <a:lnTo>
                      <a:pt x="210" y="108"/>
                    </a:lnTo>
                    <a:lnTo>
                      <a:pt x="204" y="108"/>
                    </a:lnTo>
                    <a:lnTo>
                      <a:pt x="202" y="108"/>
                    </a:lnTo>
                    <a:lnTo>
                      <a:pt x="198" y="112"/>
                    </a:lnTo>
                    <a:lnTo>
                      <a:pt x="194" y="112"/>
                    </a:lnTo>
                    <a:lnTo>
                      <a:pt x="188" y="114"/>
                    </a:lnTo>
                    <a:lnTo>
                      <a:pt x="186" y="118"/>
                    </a:lnTo>
                    <a:lnTo>
                      <a:pt x="182" y="118"/>
                    </a:lnTo>
                    <a:lnTo>
                      <a:pt x="178" y="118"/>
                    </a:lnTo>
                    <a:lnTo>
                      <a:pt x="176" y="122"/>
                    </a:lnTo>
                    <a:lnTo>
                      <a:pt x="174" y="122"/>
                    </a:lnTo>
                    <a:lnTo>
                      <a:pt x="172" y="120"/>
                    </a:lnTo>
                    <a:lnTo>
                      <a:pt x="170" y="120"/>
                    </a:lnTo>
                    <a:lnTo>
                      <a:pt x="162" y="126"/>
                    </a:lnTo>
                    <a:lnTo>
                      <a:pt x="162" y="128"/>
                    </a:lnTo>
                    <a:lnTo>
                      <a:pt x="156" y="128"/>
                    </a:lnTo>
                    <a:lnTo>
                      <a:pt x="152" y="128"/>
                    </a:lnTo>
                    <a:lnTo>
                      <a:pt x="152" y="126"/>
                    </a:lnTo>
                    <a:lnTo>
                      <a:pt x="144" y="126"/>
                    </a:lnTo>
                    <a:lnTo>
                      <a:pt x="144" y="130"/>
                    </a:lnTo>
                    <a:lnTo>
                      <a:pt x="148" y="132"/>
                    </a:lnTo>
                    <a:lnTo>
                      <a:pt x="150" y="132"/>
                    </a:lnTo>
                    <a:lnTo>
                      <a:pt x="152" y="136"/>
                    </a:lnTo>
                    <a:lnTo>
                      <a:pt x="154" y="136"/>
                    </a:lnTo>
                    <a:lnTo>
                      <a:pt x="156" y="136"/>
                    </a:lnTo>
                    <a:lnTo>
                      <a:pt x="156" y="138"/>
                    </a:lnTo>
                    <a:lnTo>
                      <a:pt x="156" y="140"/>
                    </a:lnTo>
                    <a:lnTo>
                      <a:pt x="156" y="142"/>
                    </a:lnTo>
                    <a:lnTo>
                      <a:pt x="158" y="142"/>
                    </a:lnTo>
                    <a:lnTo>
                      <a:pt x="158" y="144"/>
                    </a:lnTo>
                    <a:lnTo>
                      <a:pt x="164" y="144"/>
                    </a:lnTo>
                    <a:lnTo>
                      <a:pt x="172" y="144"/>
                    </a:lnTo>
                    <a:lnTo>
                      <a:pt x="174" y="144"/>
                    </a:lnTo>
                    <a:lnTo>
                      <a:pt x="176" y="142"/>
                    </a:lnTo>
                    <a:lnTo>
                      <a:pt x="178" y="144"/>
                    </a:lnTo>
                    <a:lnTo>
                      <a:pt x="178" y="146"/>
                    </a:lnTo>
                    <a:lnTo>
                      <a:pt x="176" y="150"/>
                    </a:lnTo>
                    <a:lnTo>
                      <a:pt x="170" y="152"/>
                    </a:lnTo>
                    <a:lnTo>
                      <a:pt x="166" y="152"/>
                    </a:lnTo>
                    <a:lnTo>
                      <a:pt x="158" y="156"/>
                    </a:lnTo>
                    <a:lnTo>
                      <a:pt x="136" y="164"/>
                    </a:lnTo>
                    <a:lnTo>
                      <a:pt x="138" y="156"/>
                    </a:lnTo>
                    <a:lnTo>
                      <a:pt x="138" y="148"/>
                    </a:lnTo>
                    <a:lnTo>
                      <a:pt x="130" y="144"/>
                    </a:lnTo>
                    <a:lnTo>
                      <a:pt x="124" y="146"/>
                    </a:lnTo>
                    <a:lnTo>
                      <a:pt x="126" y="142"/>
                    </a:lnTo>
                    <a:lnTo>
                      <a:pt x="128" y="140"/>
                    </a:lnTo>
                    <a:lnTo>
                      <a:pt x="138" y="136"/>
                    </a:lnTo>
                    <a:lnTo>
                      <a:pt x="140" y="136"/>
                    </a:lnTo>
                    <a:lnTo>
                      <a:pt x="142" y="136"/>
                    </a:lnTo>
                    <a:lnTo>
                      <a:pt x="142" y="134"/>
                    </a:lnTo>
                    <a:lnTo>
                      <a:pt x="140" y="130"/>
                    </a:lnTo>
                    <a:lnTo>
                      <a:pt x="138" y="130"/>
                    </a:lnTo>
                    <a:lnTo>
                      <a:pt x="136" y="130"/>
                    </a:lnTo>
                    <a:lnTo>
                      <a:pt x="136" y="128"/>
                    </a:lnTo>
                    <a:lnTo>
                      <a:pt x="128" y="128"/>
                    </a:lnTo>
                    <a:lnTo>
                      <a:pt x="128" y="130"/>
                    </a:lnTo>
                    <a:lnTo>
                      <a:pt x="126" y="132"/>
                    </a:lnTo>
                    <a:lnTo>
                      <a:pt x="124" y="132"/>
                    </a:lnTo>
                    <a:lnTo>
                      <a:pt x="122" y="128"/>
                    </a:lnTo>
                    <a:lnTo>
                      <a:pt x="118" y="128"/>
                    </a:lnTo>
                    <a:lnTo>
                      <a:pt x="118" y="126"/>
                    </a:lnTo>
                    <a:lnTo>
                      <a:pt x="112" y="126"/>
                    </a:lnTo>
                    <a:lnTo>
                      <a:pt x="114" y="124"/>
                    </a:lnTo>
                    <a:lnTo>
                      <a:pt x="120" y="124"/>
                    </a:lnTo>
                    <a:lnTo>
                      <a:pt x="120" y="122"/>
                    </a:lnTo>
                    <a:lnTo>
                      <a:pt x="118" y="122"/>
                    </a:lnTo>
                    <a:lnTo>
                      <a:pt x="116" y="118"/>
                    </a:lnTo>
                    <a:lnTo>
                      <a:pt x="114" y="118"/>
                    </a:lnTo>
                    <a:lnTo>
                      <a:pt x="114" y="120"/>
                    </a:lnTo>
                    <a:lnTo>
                      <a:pt x="104" y="120"/>
                    </a:lnTo>
                    <a:lnTo>
                      <a:pt x="102" y="122"/>
                    </a:lnTo>
                    <a:lnTo>
                      <a:pt x="100" y="122"/>
                    </a:lnTo>
                    <a:lnTo>
                      <a:pt x="96" y="128"/>
                    </a:lnTo>
                    <a:lnTo>
                      <a:pt x="88" y="116"/>
                    </a:lnTo>
                    <a:lnTo>
                      <a:pt x="86" y="114"/>
                    </a:lnTo>
                    <a:lnTo>
                      <a:pt x="84" y="112"/>
                    </a:lnTo>
                    <a:lnTo>
                      <a:pt x="84" y="108"/>
                    </a:lnTo>
                    <a:lnTo>
                      <a:pt x="84" y="104"/>
                    </a:lnTo>
                    <a:lnTo>
                      <a:pt x="82" y="100"/>
                    </a:lnTo>
                    <a:lnTo>
                      <a:pt x="80" y="98"/>
                    </a:lnTo>
                    <a:lnTo>
                      <a:pt x="80" y="94"/>
                    </a:lnTo>
                    <a:lnTo>
                      <a:pt x="78" y="88"/>
                    </a:lnTo>
                    <a:lnTo>
                      <a:pt x="74" y="84"/>
                    </a:lnTo>
                    <a:lnTo>
                      <a:pt x="68" y="80"/>
                    </a:lnTo>
                    <a:lnTo>
                      <a:pt x="62" y="76"/>
                    </a:lnTo>
                    <a:lnTo>
                      <a:pt x="58" y="74"/>
                    </a:lnTo>
                    <a:lnTo>
                      <a:pt x="54" y="76"/>
                    </a:lnTo>
                    <a:lnTo>
                      <a:pt x="50" y="76"/>
                    </a:lnTo>
                    <a:lnTo>
                      <a:pt x="46" y="78"/>
                    </a:lnTo>
                    <a:lnTo>
                      <a:pt x="46" y="80"/>
                    </a:lnTo>
                    <a:lnTo>
                      <a:pt x="44" y="80"/>
                    </a:lnTo>
                    <a:lnTo>
                      <a:pt x="40" y="84"/>
                    </a:lnTo>
                    <a:lnTo>
                      <a:pt x="38" y="86"/>
                    </a:lnTo>
                    <a:lnTo>
                      <a:pt x="34" y="88"/>
                    </a:lnTo>
                    <a:lnTo>
                      <a:pt x="32" y="88"/>
                    </a:lnTo>
                    <a:lnTo>
                      <a:pt x="32" y="90"/>
                    </a:lnTo>
                    <a:lnTo>
                      <a:pt x="28" y="92"/>
                    </a:lnTo>
                    <a:lnTo>
                      <a:pt x="24" y="94"/>
                    </a:lnTo>
                    <a:lnTo>
                      <a:pt x="22" y="90"/>
                    </a:lnTo>
                    <a:lnTo>
                      <a:pt x="18" y="88"/>
                    </a:lnTo>
                    <a:lnTo>
                      <a:pt x="14" y="88"/>
                    </a:lnTo>
                    <a:lnTo>
                      <a:pt x="8" y="88"/>
                    </a:lnTo>
                    <a:lnTo>
                      <a:pt x="4" y="86"/>
                    </a:lnTo>
                    <a:lnTo>
                      <a:pt x="2" y="82"/>
                    </a:lnTo>
                    <a:lnTo>
                      <a:pt x="0" y="82"/>
                    </a:lnTo>
                    <a:lnTo>
                      <a:pt x="2" y="76"/>
                    </a:lnTo>
                    <a:lnTo>
                      <a:pt x="6" y="74"/>
                    </a:lnTo>
                    <a:lnTo>
                      <a:pt x="10" y="72"/>
                    </a:lnTo>
                    <a:lnTo>
                      <a:pt x="14" y="70"/>
                    </a:lnTo>
                    <a:lnTo>
                      <a:pt x="14" y="68"/>
                    </a:lnTo>
                    <a:lnTo>
                      <a:pt x="12" y="64"/>
                    </a:lnTo>
                    <a:lnTo>
                      <a:pt x="12" y="60"/>
                    </a:lnTo>
                    <a:lnTo>
                      <a:pt x="12" y="58"/>
                    </a:lnTo>
                    <a:lnTo>
                      <a:pt x="16" y="50"/>
                    </a:lnTo>
                    <a:lnTo>
                      <a:pt x="20" y="42"/>
                    </a:lnTo>
                    <a:lnTo>
                      <a:pt x="18" y="38"/>
                    </a:lnTo>
                    <a:lnTo>
                      <a:pt x="16" y="34"/>
                    </a:lnTo>
                    <a:lnTo>
                      <a:pt x="16" y="32"/>
                    </a:lnTo>
                    <a:lnTo>
                      <a:pt x="16" y="28"/>
                    </a:lnTo>
                    <a:lnTo>
                      <a:pt x="18" y="22"/>
                    </a:lnTo>
                    <a:lnTo>
                      <a:pt x="18" y="20"/>
                    </a:lnTo>
                    <a:lnTo>
                      <a:pt x="18" y="18"/>
                    </a:lnTo>
                    <a:lnTo>
                      <a:pt x="16" y="12"/>
                    </a:lnTo>
                    <a:lnTo>
                      <a:pt x="16" y="10"/>
                    </a:lnTo>
                    <a:lnTo>
                      <a:pt x="18" y="8"/>
                    </a:lnTo>
                    <a:lnTo>
                      <a:pt x="20" y="6"/>
                    </a:lnTo>
                    <a:lnTo>
                      <a:pt x="22" y="6"/>
                    </a:lnTo>
                    <a:lnTo>
                      <a:pt x="24" y="10"/>
                    </a:lnTo>
                    <a:lnTo>
                      <a:pt x="26" y="12"/>
                    </a:lnTo>
                    <a:lnTo>
                      <a:pt x="28" y="10"/>
                    </a:lnTo>
                    <a:lnTo>
                      <a:pt x="30" y="6"/>
                    </a:lnTo>
                    <a:lnTo>
                      <a:pt x="40" y="6"/>
                    </a:lnTo>
                    <a:lnTo>
                      <a:pt x="54" y="8"/>
                    </a:lnTo>
                    <a:lnTo>
                      <a:pt x="60" y="10"/>
                    </a:lnTo>
                    <a:lnTo>
                      <a:pt x="66" y="8"/>
                    </a:lnTo>
                    <a:lnTo>
                      <a:pt x="70" y="8"/>
                    </a:lnTo>
                    <a:lnTo>
                      <a:pt x="72" y="12"/>
                    </a:lnTo>
                    <a:lnTo>
                      <a:pt x="74" y="8"/>
                    </a:lnTo>
                    <a:lnTo>
                      <a:pt x="76" y="10"/>
                    </a:lnTo>
                    <a:lnTo>
                      <a:pt x="78" y="10"/>
                    </a:lnTo>
                    <a:lnTo>
                      <a:pt x="80" y="10"/>
                    </a:lnTo>
                    <a:lnTo>
                      <a:pt x="82" y="8"/>
                    </a:lnTo>
                    <a:lnTo>
                      <a:pt x="86" y="10"/>
                    </a:lnTo>
                    <a:lnTo>
                      <a:pt x="92" y="10"/>
                    </a:lnTo>
                    <a:lnTo>
                      <a:pt x="98" y="10"/>
                    </a:lnTo>
                    <a:lnTo>
                      <a:pt x="100" y="10"/>
                    </a:lnTo>
                    <a:lnTo>
                      <a:pt x="102" y="6"/>
                    </a:lnTo>
                    <a:lnTo>
                      <a:pt x="102" y="2"/>
                    </a:lnTo>
                    <a:lnTo>
                      <a:pt x="104" y="0"/>
                    </a:lnTo>
                    <a:lnTo>
                      <a:pt x="110" y="0"/>
                    </a:lnTo>
                    <a:lnTo>
                      <a:pt x="112" y="4"/>
                    </a:lnTo>
                    <a:lnTo>
                      <a:pt x="116" y="4"/>
                    </a:lnTo>
                    <a:lnTo>
                      <a:pt x="118" y="2"/>
                    </a:lnTo>
                    <a:lnTo>
                      <a:pt x="120" y="0"/>
                    </a:lnTo>
                    <a:lnTo>
                      <a:pt x="124" y="2"/>
                    </a:lnTo>
                    <a:lnTo>
                      <a:pt x="128" y="2"/>
                    </a:lnTo>
                    <a:lnTo>
                      <a:pt x="130" y="2"/>
                    </a:lnTo>
                    <a:lnTo>
                      <a:pt x="130" y="4"/>
                    </a:lnTo>
                    <a:lnTo>
                      <a:pt x="132" y="8"/>
                    </a:lnTo>
                    <a:lnTo>
                      <a:pt x="132" y="10"/>
                    </a:lnTo>
                    <a:lnTo>
                      <a:pt x="134" y="14"/>
                    </a:lnTo>
                    <a:lnTo>
                      <a:pt x="134" y="16"/>
                    </a:lnTo>
                    <a:lnTo>
                      <a:pt x="136" y="16"/>
                    </a:lnTo>
                    <a:lnTo>
                      <a:pt x="136" y="18"/>
                    </a:lnTo>
                    <a:lnTo>
                      <a:pt x="136" y="20"/>
                    </a:lnTo>
                    <a:lnTo>
                      <a:pt x="138" y="22"/>
                    </a:lnTo>
                    <a:lnTo>
                      <a:pt x="140" y="22"/>
                    </a:lnTo>
                    <a:lnTo>
                      <a:pt x="144" y="22"/>
                    </a:lnTo>
                    <a:lnTo>
                      <a:pt x="148" y="22"/>
                    </a:lnTo>
                    <a:lnTo>
                      <a:pt x="154" y="26"/>
                    </a:lnTo>
                    <a:lnTo>
                      <a:pt x="158" y="24"/>
                    </a:lnTo>
                    <a:lnTo>
                      <a:pt x="160" y="24"/>
                    </a:lnTo>
                    <a:lnTo>
                      <a:pt x="160" y="26"/>
                    </a:lnTo>
                    <a:lnTo>
                      <a:pt x="162" y="30"/>
                    </a:lnTo>
                    <a:lnTo>
                      <a:pt x="168" y="32"/>
                    </a:lnTo>
                    <a:lnTo>
                      <a:pt x="170" y="34"/>
                    </a:lnTo>
                    <a:lnTo>
                      <a:pt x="170" y="38"/>
                    </a:lnTo>
                    <a:lnTo>
                      <a:pt x="172" y="42"/>
                    </a:lnTo>
                    <a:lnTo>
                      <a:pt x="180" y="38"/>
                    </a:lnTo>
                    <a:lnTo>
                      <a:pt x="184" y="36"/>
                    </a:lnTo>
                    <a:lnTo>
                      <a:pt x="188" y="36"/>
                    </a:lnTo>
                    <a:lnTo>
                      <a:pt x="192" y="38"/>
                    </a:lnTo>
                    <a:lnTo>
                      <a:pt x="192" y="40"/>
                    </a:lnTo>
                    <a:lnTo>
                      <a:pt x="194" y="42"/>
                    </a:lnTo>
                    <a:lnTo>
                      <a:pt x="198" y="44"/>
                    </a:lnTo>
                    <a:lnTo>
                      <a:pt x="202" y="46"/>
                    </a:lnTo>
                    <a:lnTo>
                      <a:pt x="220" y="52"/>
                    </a:lnTo>
                    <a:lnTo>
                      <a:pt x="222" y="56"/>
                    </a:lnTo>
                    <a:lnTo>
                      <a:pt x="220" y="58"/>
                    </a:lnTo>
                    <a:lnTo>
                      <a:pt x="220" y="60"/>
                    </a:lnTo>
                    <a:lnTo>
                      <a:pt x="224" y="62"/>
                    </a:lnTo>
                    <a:lnTo>
                      <a:pt x="226" y="62"/>
                    </a:lnTo>
                    <a:lnTo>
                      <a:pt x="226" y="64"/>
                    </a:lnTo>
                    <a:lnTo>
                      <a:pt x="224" y="68"/>
                    </a:lnTo>
                    <a:lnTo>
                      <a:pt x="222" y="68"/>
                    </a:lnTo>
                    <a:lnTo>
                      <a:pt x="224" y="70"/>
                    </a:lnTo>
                    <a:lnTo>
                      <a:pt x="226" y="72"/>
                    </a:lnTo>
                    <a:lnTo>
                      <a:pt x="226" y="74"/>
                    </a:lnTo>
                    <a:lnTo>
                      <a:pt x="226" y="76"/>
                    </a:lnTo>
                    <a:lnTo>
                      <a:pt x="226" y="80"/>
                    </a:lnTo>
                    <a:lnTo>
                      <a:pt x="228" y="82"/>
                    </a:lnTo>
                    <a:lnTo>
                      <a:pt x="228" y="86"/>
                    </a:lnTo>
                    <a:lnTo>
                      <a:pt x="226" y="96"/>
                    </a:lnTo>
                    <a:lnTo>
                      <a:pt x="224" y="98"/>
                    </a:lnTo>
                    <a:lnTo>
                      <a:pt x="220" y="98"/>
                    </a:lnTo>
                    <a:lnTo>
                      <a:pt x="214" y="100"/>
                    </a:lnTo>
                    <a:lnTo>
                      <a:pt x="212" y="104"/>
                    </a:lnTo>
                    <a:lnTo>
                      <a:pt x="210" y="108"/>
                    </a:lnTo>
                    <a:close/>
                    <a:moveTo>
                      <a:pt x="96" y="128"/>
                    </a:moveTo>
                    <a:lnTo>
                      <a:pt x="96" y="128"/>
                    </a:lnTo>
                    <a:lnTo>
                      <a:pt x="94" y="126"/>
                    </a:lnTo>
                    <a:lnTo>
                      <a:pt x="88" y="124"/>
                    </a:lnTo>
                    <a:lnTo>
                      <a:pt x="84" y="122"/>
                    </a:lnTo>
                    <a:lnTo>
                      <a:pt x="82" y="122"/>
                    </a:lnTo>
                    <a:lnTo>
                      <a:pt x="80" y="124"/>
                    </a:lnTo>
                    <a:lnTo>
                      <a:pt x="78" y="126"/>
                    </a:lnTo>
                    <a:lnTo>
                      <a:pt x="76" y="130"/>
                    </a:lnTo>
                    <a:lnTo>
                      <a:pt x="74" y="136"/>
                    </a:lnTo>
                    <a:lnTo>
                      <a:pt x="70" y="138"/>
                    </a:lnTo>
                    <a:lnTo>
                      <a:pt x="74" y="140"/>
                    </a:lnTo>
                    <a:lnTo>
                      <a:pt x="76" y="142"/>
                    </a:lnTo>
                    <a:lnTo>
                      <a:pt x="78" y="142"/>
                    </a:lnTo>
                    <a:lnTo>
                      <a:pt x="78" y="140"/>
                    </a:lnTo>
                    <a:lnTo>
                      <a:pt x="80" y="140"/>
                    </a:lnTo>
                    <a:lnTo>
                      <a:pt x="84" y="140"/>
                    </a:lnTo>
                    <a:lnTo>
                      <a:pt x="86" y="142"/>
                    </a:lnTo>
                    <a:lnTo>
                      <a:pt x="86" y="138"/>
                    </a:lnTo>
                    <a:lnTo>
                      <a:pt x="90" y="136"/>
                    </a:lnTo>
                    <a:lnTo>
                      <a:pt x="94" y="132"/>
                    </a:lnTo>
                    <a:lnTo>
                      <a:pt x="96" y="128"/>
                    </a:lnTo>
                    <a:close/>
                  </a:path>
                </a:pathLst>
              </a:custGeom>
              <a:solidFill>
                <a:schemeClr val="bg2"/>
              </a:solidFill>
              <a:ln w="3175">
                <a:solidFill>
                  <a:schemeClr val="bg1"/>
                </a:solidFill>
                <a:prstDash val="solid"/>
                <a:round/>
                <a:headEnd/>
                <a:tailEnd/>
              </a:ln>
            </p:spPr>
            <p:txBody>
              <a:bodyPr/>
              <a:lstStyle/>
              <a:p>
                <a:endParaRPr lang="nl-BE"/>
              </a:p>
            </p:txBody>
          </p:sp>
          <p:sp>
            <p:nvSpPr>
              <p:cNvPr id="391" name="Freeform 24"/>
              <p:cNvSpPr>
                <a:spLocks noEditPoints="1"/>
              </p:cNvSpPr>
              <p:nvPr/>
            </p:nvSpPr>
            <p:spPr bwMode="gray">
              <a:xfrm>
                <a:off x="3123" y="2616"/>
                <a:ext cx="76" cy="108"/>
              </a:xfrm>
              <a:custGeom>
                <a:avLst/>
                <a:gdLst>
                  <a:gd name="T0" fmla="*/ 68 w 76"/>
                  <a:gd name="T1" fmla="*/ 76 h 108"/>
                  <a:gd name="T2" fmla="*/ 70 w 76"/>
                  <a:gd name="T3" fmla="*/ 72 h 108"/>
                  <a:gd name="T4" fmla="*/ 68 w 76"/>
                  <a:gd name="T5" fmla="*/ 60 h 108"/>
                  <a:gd name="T6" fmla="*/ 70 w 76"/>
                  <a:gd name="T7" fmla="*/ 50 h 108"/>
                  <a:gd name="T8" fmla="*/ 72 w 76"/>
                  <a:gd name="T9" fmla="*/ 46 h 108"/>
                  <a:gd name="T10" fmla="*/ 76 w 76"/>
                  <a:gd name="T11" fmla="*/ 38 h 108"/>
                  <a:gd name="T12" fmla="*/ 74 w 76"/>
                  <a:gd name="T13" fmla="*/ 28 h 108"/>
                  <a:gd name="T14" fmla="*/ 72 w 76"/>
                  <a:gd name="T15" fmla="*/ 18 h 108"/>
                  <a:gd name="T16" fmla="*/ 74 w 76"/>
                  <a:gd name="T17" fmla="*/ 12 h 108"/>
                  <a:gd name="T18" fmla="*/ 72 w 76"/>
                  <a:gd name="T19" fmla="*/ 8 h 108"/>
                  <a:gd name="T20" fmla="*/ 66 w 76"/>
                  <a:gd name="T21" fmla="*/ 4 h 108"/>
                  <a:gd name="T22" fmla="*/ 60 w 76"/>
                  <a:gd name="T23" fmla="*/ 4 h 108"/>
                  <a:gd name="T24" fmla="*/ 50 w 76"/>
                  <a:gd name="T25" fmla="*/ 2 h 108"/>
                  <a:gd name="T26" fmla="*/ 46 w 76"/>
                  <a:gd name="T27" fmla="*/ 2 h 108"/>
                  <a:gd name="T28" fmla="*/ 40 w 76"/>
                  <a:gd name="T29" fmla="*/ 6 h 108"/>
                  <a:gd name="T30" fmla="*/ 36 w 76"/>
                  <a:gd name="T31" fmla="*/ 12 h 108"/>
                  <a:gd name="T32" fmla="*/ 32 w 76"/>
                  <a:gd name="T33" fmla="*/ 20 h 108"/>
                  <a:gd name="T34" fmla="*/ 32 w 76"/>
                  <a:gd name="T35" fmla="*/ 24 h 108"/>
                  <a:gd name="T36" fmla="*/ 30 w 76"/>
                  <a:gd name="T37" fmla="*/ 30 h 108"/>
                  <a:gd name="T38" fmla="*/ 28 w 76"/>
                  <a:gd name="T39" fmla="*/ 38 h 108"/>
                  <a:gd name="T40" fmla="*/ 32 w 76"/>
                  <a:gd name="T41" fmla="*/ 40 h 108"/>
                  <a:gd name="T42" fmla="*/ 32 w 76"/>
                  <a:gd name="T43" fmla="*/ 42 h 108"/>
                  <a:gd name="T44" fmla="*/ 32 w 76"/>
                  <a:gd name="T45" fmla="*/ 46 h 108"/>
                  <a:gd name="T46" fmla="*/ 26 w 76"/>
                  <a:gd name="T47" fmla="*/ 56 h 108"/>
                  <a:gd name="T48" fmla="*/ 22 w 76"/>
                  <a:gd name="T49" fmla="*/ 54 h 108"/>
                  <a:gd name="T50" fmla="*/ 14 w 76"/>
                  <a:gd name="T51" fmla="*/ 60 h 108"/>
                  <a:gd name="T52" fmla="*/ 10 w 76"/>
                  <a:gd name="T53" fmla="*/ 68 h 108"/>
                  <a:gd name="T54" fmla="*/ 6 w 76"/>
                  <a:gd name="T55" fmla="*/ 80 h 108"/>
                  <a:gd name="T56" fmla="*/ 8 w 76"/>
                  <a:gd name="T57" fmla="*/ 84 h 108"/>
                  <a:gd name="T58" fmla="*/ 4 w 76"/>
                  <a:gd name="T59" fmla="*/ 90 h 108"/>
                  <a:gd name="T60" fmla="*/ 2 w 76"/>
                  <a:gd name="T61" fmla="*/ 92 h 108"/>
                  <a:gd name="T62" fmla="*/ 4 w 76"/>
                  <a:gd name="T63" fmla="*/ 100 h 108"/>
                  <a:gd name="T64" fmla="*/ 10 w 76"/>
                  <a:gd name="T65" fmla="*/ 106 h 108"/>
                  <a:gd name="T66" fmla="*/ 18 w 76"/>
                  <a:gd name="T67" fmla="*/ 106 h 108"/>
                  <a:gd name="T68" fmla="*/ 24 w 76"/>
                  <a:gd name="T69" fmla="*/ 102 h 108"/>
                  <a:gd name="T70" fmla="*/ 42 w 76"/>
                  <a:gd name="T71" fmla="*/ 102 h 108"/>
                  <a:gd name="T72" fmla="*/ 42 w 76"/>
                  <a:gd name="T73" fmla="*/ 98 h 108"/>
                  <a:gd name="T74" fmla="*/ 40 w 76"/>
                  <a:gd name="T75" fmla="*/ 88 h 108"/>
                  <a:gd name="T76" fmla="*/ 38 w 76"/>
                  <a:gd name="T77" fmla="*/ 80 h 108"/>
                  <a:gd name="T78" fmla="*/ 40 w 76"/>
                  <a:gd name="T79" fmla="*/ 76 h 108"/>
                  <a:gd name="T80" fmla="*/ 48 w 76"/>
                  <a:gd name="T81" fmla="*/ 72 h 108"/>
                  <a:gd name="T82" fmla="*/ 62 w 76"/>
                  <a:gd name="T83" fmla="*/ 68 h 108"/>
                  <a:gd name="T84" fmla="*/ 64 w 76"/>
                  <a:gd name="T85" fmla="*/ 70 h 108"/>
                  <a:gd name="T86" fmla="*/ 68 w 76"/>
                  <a:gd name="T87" fmla="*/ 72 h 108"/>
                  <a:gd name="T88" fmla="*/ 66 w 76"/>
                  <a:gd name="T89" fmla="*/ 78 h 108"/>
                  <a:gd name="T90" fmla="*/ 70 w 76"/>
                  <a:gd name="T91" fmla="*/ 78 h 108"/>
                  <a:gd name="T92" fmla="*/ 26 w 76"/>
                  <a:gd name="T93" fmla="*/ 50 h 108"/>
                  <a:gd name="T94" fmla="*/ 28 w 76"/>
                  <a:gd name="T95" fmla="*/ 48 h 108"/>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76"/>
                  <a:gd name="T145" fmla="*/ 0 h 108"/>
                  <a:gd name="T146" fmla="*/ 76 w 76"/>
                  <a:gd name="T147" fmla="*/ 108 h 108"/>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76" h="108">
                    <a:moveTo>
                      <a:pt x="70" y="78"/>
                    </a:moveTo>
                    <a:lnTo>
                      <a:pt x="70" y="78"/>
                    </a:lnTo>
                    <a:lnTo>
                      <a:pt x="68" y="76"/>
                    </a:lnTo>
                    <a:lnTo>
                      <a:pt x="70" y="74"/>
                    </a:lnTo>
                    <a:lnTo>
                      <a:pt x="70" y="72"/>
                    </a:lnTo>
                    <a:lnTo>
                      <a:pt x="68" y="68"/>
                    </a:lnTo>
                    <a:lnTo>
                      <a:pt x="68" y="64"/>
                    </a:lnTo>
                    <a:lnTo>
                      <a:pt x="68" y="60"/>
                    </a:lnTo>
                    <a:lnTo>
                      <a:pt x="70" y="56"/>
                    </a:lnTo>
                    <a:lnTo>
                      <a:pt x="70" y="50"/>
                    </a:lnTo>
                    <a:lnTo>
                      <a:pt x="70" y="48"/>
                    </a:lnTo>
                    <a:lnTo>
                      <a:pt x="72" y="46"/>
                    </a:lnTo>
                    <a:lnTo>
                      <a:pt x="74" y="44"/>
                    </a:lnTo>
                    <a:lnTo>
                      <a:pt x="76" y="38"/>
                    </a:lnTo>
                    <a:lnTo>
                      <a:pt x="76" y="32"/>
                    </a:lnTo>
                    <a:lnTo>
                      <a:pt x="74" y="28"/>
                    </a:lnTo>
                    <a:lnTo>
                      <a:pt x="70" y="24"/>
                    </a:lnTo>
                    <a:lnTo>
                      <a:pt x="72" y="18"/>
                    </a:lnTo>
                    <a:lnTo>
                      <a:pt x="74" y="14"/>
                    </a:lnTo>
                    <a:lnTo>
                      <a:pt x="74" y="12"/>
                    </a:lnTo>
                    <a:lnTo>
                      <a:pt x="72" y="10"/>
                    </a:lnTo>
                    <a:lnTo>
                      <a:pt x="72" y="8"/>
                    </a:lnTo>
                    <a:lnTo>
                      <a:pt x="70" y="8"/>
                    </a:lnTo>
                    <a:lnTo>
                      <a:pt x="66" y="4"/>
                    </a:lnTo>
                    <a:lnTo>
                      <a:pt x="66" y="0"/>
                    </a:lnTo>
                    <a:lnTo>
                      <a:pt x="60" y="4"/>
                    </a:lnTo>
                    <a:lnTo>
                      <a:pt x="58" y="2"/>
                    </a:lnTo>
                    <a:lnTo>
                      <a:pt x="54" y="0"/>
                    </a:lnTo>
                    <a:lnTo>
                      <a:pt x="50" y="2"/>
                    </a:lnTo>
                    <a:lnTo>
                      <a:pt x="48" y="2"/>
                    </a:lnTo>
                    <a:lnTo>
                      <a:pt x="46" y="2"/>
                    </a:lnTo>
                    <a:lnTo>
                      <a:pt x="42" y="4"/>
                    </a:lnTo>
                    <a:lnTo>
                      <a:pt x="40" y="6"/>
                    </a:lnTo>
                    <a:lnTo>
                      <a:pt x="36" y="10"/>
                    </a:lnTo>
                    <a:lnTo>
                      <a:pt x="36" y="12"/>
                    </a:lnTo>
                    <a:lnTo>
                      <a:pt x="36" y="16"/>
                    </a:lnTo>
                    <a:lnTo>
                      <a:pt x="32" y="20"/>
                    </a:lnTo>
                    <a:lnTo>
                      <a:pt x="30" y="22"/>
                    </a:lnTo>
                    <a:lnTo>
                      <a:pt x="32" y="24"/>
                    </a:lnTo>
                    <a:lnTo>
                      <a:pt x="32" y="26"/>
                    </a:lnTo>
                    <a:lnTo>
                      <a:pt x="30" y="30"/>
                    </a:lnTo>
                    <a:lnTo>
                      <a:pt x="28" y="34"/>
                    </a:lnTo>
                    <a:lnTo>
                      <a:pt x="28" y="38"/>
                    </a:lnTo>
                    <a:lnTo>
                      <a:pt x="30" y="38"/>
                    </a:lnTo>
                    <a:lnTo>
                      <a:pt x="32" y="40"/>
                    </a:lnTo>
                    <a:lnTo>
                      <a:pt x="32" y="42"/>
                    </a:lnTo>
                    <a:lnTo>
                      <a:pt x="32" y="44"/>
                    </a:lnTo>
                    <a:lnTo>
                      <a:pt x="32" y="46"/>
                    </a:lnTo>
                    <a:lnTo>
                      <a:pt x="30" y="50"/>
                    </a:lnTo>
                    <a:lnTo>
                      <a:pt x="26" y="54"/>
                    </a:lnTo>
                    <a:lnTo>
                      <a:pt x="26" y="56"/>
                    </a:lnTo>
                    <a:lnTo>
                      <a:pt x="24" y="56"/>
                    </a:lnTo>
                    <a:lnTo>
                      <a:pt x="22" y="54"/>
                    </a:lnTo>
                    <a:lnTo>
                      <a:pt x="18" y="58"/>
                    </a:lnTo>
                    <a:lnTo>
                      <a:pt x="14" y="60"/>
                    </a:lnTo>
                    <a:lnTo>
                      <a:pt x="12" y="64"/>
                    </a:lnTo>
                    <a:lnTo>
                      <a:pt x="10" y="68"/>
                    </a:lnTo>
                    <a:lnTo>
                      <a:pt x="6" y="80"/>
                    </a:lnTo>
                    <a:lnTo>
                      <a:pt x="10" y="80"/>
                    </a:lnTo>
                    <a:lnTo>
                      <a:pt x="8" y="84"/>
                    </a:lnTo>
                    <a:lnTo>
                      <a:pt x="6" y="88"/>
                    </a:lnTo>
                    <a:lnTo>
                      <a:pt x="4" y="90"/>
                    </a:lnTo>
                    <a:lnTo>
                      <a:pt x="2" y="92"/>
                    </a:lnTo>
                    <a:lnTo>
                      <a:pt x="0" y="96"/>
                    </a:lnTo>
                    <a:lnTo>
                      <a:pt x="0" y="98"/>
                    </a:lnTo>
                    <a:lnTo>
                      <a:pt x="4" y="100"/>
                    </a:lnTo>
                    <a:lnTo>
                      <a:pt x="4" y="102"/>
                    </a:lnTo>
                    <a:lnTo>
                      <a:pt x="10" y="106"/>
                    </a:lnTo>
                    <a:lnTo>
                      <a:pt x="14" y="108"/>
                    </a:lnTo>
                    <a:lnTo>
                      <a:pt x="18" y="106"/>
                    </a:lnTo>
                    <a:lnTo>
                      <a:pt x="22" y="104"/>
                    </a:lnTo>
                    <a:lnTo>
                      <a:pt x="24" y="102"/>
                    </a:lnTo>
                    <a:lnTo>
                      <a:pt x="42" y="102"/>
                    </a:lnTo>
                    <a:lnTo>
                      <a:pt x="42" y="100"/>
                    </a:lnTo>
                    <a:lnTo>
                      <a:pt x="42" y="98"/>
                    </a:lnTo>
                    <a:lnTo>
                      <a:pt x="36" y="94"/>
                    </a:lnTo>
                    <a:lnTo>
                      <a:pt x="40" y="88"/>
                    </a:lnTo>
                    <a:lnTo>
                      <a:pt x="38" y="82"/>
                    </a:lnTo>
                    <a:lnTo>
                      <a:pt x="38" y="80"/>
                    </a:lnTo>
                    <a:lnTo>
                      <a:pt x="40" y="80"/>
                    </a:lnTo>
                    <a:lnTo>
                      <a:pt x="40" y="76"/>
                    </a:lnTo>
                    <a:lnTo>
                      <a:pt x="44" y="74"/>
                    </a:lnTo>
                    <a:lnTo>
                      <a:pt x="48" y="72"/>
                    </a:lnTo>
                    <a:lnTo>
                      <a:pt x="60" y="74"/>
                    </a:lnTo>
                    <a:lnTo>
                      <a:pt x="62" y="68"/>
                    </a:lnTo>
                    <a:lnTo>
                      <a:pt x="64" y="68"/>
                    </a:lnTo>
                    <a:lnTo>
                      <a:pt x="64" y="70"/>
                    </a:lnTo>
                    <a:lnTo>
                      <a:pt x="64" y="72"/>
                    </a:lnTo>
                    <a:lnTo>
                      <a:pt x="68" y="72"/>
                    </a:lnTo>
                    <a:lnTo>
                      <a:pt x="68" y="76"/>
                    </a:lnTo>
                    <a:lnTo>
                      <a:pt x="66" y="78"/>
                    </a:lnTo>
                    <a:lnTo>
                      <a:pt x="70" y="78"/>
                    </a:lnTo>
                    <a:close/>
                    <a:moveTo>
                      <a:pt x="28" y="46"/>
                    </a:moveTo>
                    <a:lnTo>
                      <a:pt x="28" y="46"/>
                    </a:lnTo>
                    <a:lnTo>
                      <a:pt x="26" y="50"/>
                    </a:lnTo>
                    <a:lnTo>
                      <a:pt x="28" y="48"/>
                    </a:lnTo>
                    <a:lnTo>
                      <a:pt x="28" y="46"/>
                    </a:lnTo>
                    <a:close/>
                  </a:path>
                </a:pathLst>
              </a:custGeom>
              <a:solidFill>
                <a:schemeClr val="bg2"/>
              </a:solidFill>
              <a:ln w="3175">
                <a:solidFill>
                  <a:schemeClr val="bg1"/>
                </a:solidFill>
                <a:prstDash val="solid"/>
                <a:round/>
                <a:headEnd/>
                <a:tailEnd/>
              </a:ln>
            </p:spPr>
            <p:txBody>
              <a:bodyPr/>
              <a:lstStyle/>
              <a:p>
                <a:endParaRPr lang="nl-BE"/>
              </a:p>
            </p:txBody>
          </p:sp>
          <p:sp>
            <p:nvSpPr>
              <p:cNvPr id="392" name="Freeform 25"/>
              <p:cNvSpPr>
                <a:spLocks/>
              </p:cNvSpPr>
              <p:nvPr/>
            </p:nvSpPr>
            <p:spPr bwMode="gray">
              <a:xfrm>
                <a:off x="3437" y="1946"/>
                <a:ext cx="190" cy="136"/>
              </a:xfrm>
              <a:custGeom>
                <a:avLst/>
                <a:gdLst>
                  <a:gd name="T0" fmla="*/ 4 w 190"/>
                  <a:gd name="T1" fmla="*/ 22 h 136"/>
                  <a:gd name="T2" fmla="*/ 6 w 190"/>
                  <a:gd name="T3" fmla="*/ 22 h 136"/>
                  <a:gd name="T4" fmla="*/ 4 w 190"/>
                  <a:gd name="T5" fmla="*/ 18 h 136"/>
                  <a:gd name="T6" fmla="*/ 10 w 190"/>
                  <a:gd name="T7" fmla="*/ 12 h 136"/>
                  <a:gd name="T8" fmla="*/ 20 w 190"/>
                  <a:gd name="T9" fmla="*/ 14 h 136"/>
                  <a:gd name="T10" fmla="*/ 26 w 190"/>
                  <a:gd name="T11" fmla="*/ 26 h 136"/>
                  <a:gd name="T12" fmla="*/ 30 w 190"/>
                  <a:gd name="T13" fmla="*/ 32 h 136"/>
                  <a:gd name="T14" fmla="*/ 24 w 190"/>
                  <a:gd name="T15" fmla="*/ 36 h 136"/>
                  <a:gd name="T16" fmla="*/ 24 w 190"/>
                  <a:gd name="T17" fmla="*/ 38 h 136"/>
                  <a:gd name="T18" fmla="*/ 24 w 190"/>
                  <a:gd name="T19" fmla="*/ 40 h 136"/>
                  <a:gd name="T20" fmla="*/ 10 w 190"/>
                  <a:gd name="T21" fmla="*/ 38 h 136"/>
                  <a:gd name="T22" fmla="*/ 6 w 190"/>
                  <a:gd name="T23" fmla="*/ 32 h 136"/>
                  <a:gd name="T24" fmla="*/ 6 w 190"/>
                  <a:gd name="T25" fmla="*/ 38 h 136"/>
                  <a:gd name="T26" fmla="*/ 2 w 190"/>
                  <a:gd name="T27" fmla="*/ 52 h 136"/>
                  <a:gd name="T28" fmla="*/ 4 w 190"/>
                  <a:gd name="T29" fmla="*/ 54 h 136"/>
                  <a:gd name="T30" fmla="*/ 8 w 190"/>
                  <a:gd name="T31" fmla="*/ 52 h 136"/>
                  <a:gd name="T32" fmla="*/ 16 w 190"/>
                  <a:gd name="T33" fmla="*/ 50 h 136"/>
                  <a:gd name="T34" fmla="*/ 16 w 190"/>
                  <a:gd name="T35" fmla="*/ 52 h 136"/>
                  <a:gd name="T36" fmla="*/ 12 w 190"/>
                  <a:gd name="T37" fmla="*/ 56 h 136"/>
                  <a:gd name="T38" fmla="*/ 16 w 190"/>
                  <a:gd name="T39" fmla="*/ 66 h 136"/>
                  <a:gd name="T40" fmla="*/ 22 w 190"/>
                  <a:gd name="T41" fmla="*/ 74 h 136"/>
                  <a:gd name="T42" fmla="*/ 20 w 190"/>
                  <a:gd name="T43" fmla="*/ 80 h 136"/>
                  <a:gd name="T44" fmla="*/ 18 w 190"/>
                  <a:gd name="T45" fmla="*/ 88 h 136"/>
                  <a:gd name="T46" fmla="*/ 20 w 190"/>
                  <a:gd name="T47" fmla="*/ 100 h 136"/>
                  <a:gd name="T48" fmla="*/ 32 w 190"/>
                  <a:gd name="T49" fmla="*/ 92 h 136"/>
                  <a:gd name="T50" fmla="*/ 46 w 190"/>
                  <a:gd name="T51" fmla="*/ 86 h 136"/>
                  <a:gd name="T52" fmla="*/ 74 w 190"/>
                  <a:gd name="T53" fmla="*/ 86 h 136"/>
                  <a:gd name="T54" fmla="*/ 96 w 190"/>
                  <a:gd name="T55" fmla="*/ 92 h 136"/>
                  <a:gd name="T56" fmla="*/ 116 w 190"/>
                  <a:gd name="T57" fmla="*/ 104 h 136"/>
                  <a:gd name="T58" fmla="*/ 130 w 190"/>
                  <a:gd name="T59" fmla="*/ 116 h 136"/>
                  <a:gd name="T60" fmla="*/ 128 w 190"/>
                  <a:gd name="T61" fmla="*/ 134 h 136"/>
                  <a:gd name="T62" fmla="*/ 142 w 190"/>
                  <a:gd name="T63" fmla="*/ 136 h 136"/>
                  <a:gd name="T64" fmla="*/ 160 w 190"/>
                  <a:gd name="T65" fmla="*/ 116 h 136"/>
                  <a:gd name="T66" fmla="*/ 164 w 190"/>
                  <a:gd name="T67" fmla="*/ 100 h 136"/>
                  <a:gd name="T68" fmla="*/ 176 w 190"/>
                  <a:gd name="T69" fmla="*/ 100 h 136"/>
                  <a:gd name="T70" fmla="*/ 182 w 190"/>
                  <a:gd name="T71" fmla="*/ 90 h 136"/>
                  <a:gd name="T72" fmla="*/ 182 w 190"/>
                  <a:gd name="T73" fmla="*/ 84 h 136"/>
                  <a:gd name="T74" fmla="*/ 168 w 190"/>
                  <a:gd name="T75" fmla="*/ 76 h 136"/>
                  <a:gd name="T76" fmla="*/ 150 w 190"/>
                  <a:gd name="T77" fmla="*/ 66 h 136"/>
                  <a:gd name="T78" fmla="*/ 138 w 190"/>
                  <a:gd name="T79" fmla="*/ 52 h 136"/>
                  <a:gd name="T80" fmla="*/ 130 w 190"/>
                  <a:gd name="T81" fmla="*/ 38 h 136"/>
                  <a:gd name="T82" fmla="*/ 112 w 190"/>
                  <a:gd name="T83" fmla="*/ 30 h 136"/>
                  <a:gd name="T84" fmla="*/ 96 w 190"/>
                  <a:gd name="T85" fmla="*/ 34 h 136"/>
                  <a:gd name="T86" fmla="*/ 96 w 190"/>
                  <a:gd name="T87" fmla="*/ 22 h 136"/>
                  <a:gd name="T88" fmla="*/ 84 w 190"/>
                  <a:gd name="T89" fmla="*/ 2 h 136"/>
                  <a:gd name="T90" fmla="*/ 72 w 190"/>
                  <a:gd name="T91" fmla="*/ 4 h 136"/>
                  <a:gd name="T92" fmla="*/ 60 w 190"/>
                  <a:gd name="T93" fmla="*/ 10 h 136"/>
                  <a:gd name="T94" fmla="*/ 62 w 190"/>
                  <a:gd name="T95" fmla="*/ 22 h 136"/>
                  <a:gd name="T96" fmla="*/ 44 w 190"/>
                  <a:gd name="T97" fmla="*/ 20 h 136"/>
                  <a:gd name="T98" fmla="*/ 30 w 190"/>
                  <a:gd name="T99" fmla="*/ 12 h 136"/>
                  <a:gd name="T100" fmla="*/ 18 w 190"/>
                  <a:gd name="T101" fmla="*/ 6 h 136"/>
                  <a:gd name="T102" fmla="*/ 4 w 190"/>
                  <a:gd name="T103" fmla="*/ 8 h 136"/>
                  <a:gd name="T104" fmla="*/ 2 w 190"/>
                  <a:gd name="T105" fmla="*/ 16 h 136"/>
                  <a:gd name="T106" fmla="*/ 0 w 190"/>
                  <a:gd name="T107" fmla="*/ 18 h 1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90"/>
                  <a:gd name="T163" fmla="*/ 0 h 136"/>
                  <a:gd name="T164" fmla="*/ 190 w 190"/>
                  <a:gd name="T165" fmla="*/ 136 h 1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90" h="136">
                    <a:moveTo>
                      <a:pt x="0" y="18"/>
                    </a:moveTo>
                    <a:lnTo>
                      <a:pt x="0" y="18"/>
                    </a:lnTo>
                    <a:lnTo>
                      <a:pt x="4" y="22"/>
                    </a:lnTo>
                    <a:lnTo>
                      <a:pt x="6" y="22"/>
                    </a:lnTo>
                    <a:lnTo>
                      <a:pt x="6" y="20"/>
                    </a:lnTo>
                    <a:lnTo>
                      <a:pt x="4" y="18"/>
                    </a:lnTo>
                    <a:lnTo>
                      <a:pt x="8" y="16"/>
                    </a:lnTo>
                    <a:lnTo>
                      <a:pt x="10" y="12"/>
                    </a:lnTo>
                    <a:lnTo>
                      <a:pt x="20" y="14"/>
                    </a:lnTo>
                    <a:lnTo>
                      <a:pt x="20" y="20"/>
                    </a:lnTo>
                    <a:lnTo>
                      <a:pt x="26" y="26"/>
                    </a:lnTo>
                    <a:lnTo>
                      <a:pt x="30" y="30"/>
                    </a:lnTo>
                    <a:lnTo>
                      <a:pt x="30" y="32"/>
                    </a:lnTo>
                    <a:lnTo>
                      <a:pt x="28" y="36"/>
                    </a:lnTo>
                    <a:lnTo>
                      <a:pt x="24" y="36"/>
                    </a:lnTo>
                    <a:lnTo>
                      <a:pt x="24" y="38"/>
                    </a:lnTo>
                    <a:lnTo>
                      <a:pt x="24" y="40"/>
                    </a:lnTo>
                    <a:lnTo>
                      <a:pt x="10" y="38"/>
                    </a:lnTo>
                    <a:lnTo>
                      <a:pt x="8" y="32"/>
                    </a:lnTo>
                    <a:lnTo>
                      <a:pt x="6" y="32"/>
                    </a:lnTo>
                    <a:lnTo>
                      <a:pt x="6" y="38"/>
                    </a:lnTo>
                    <a:lnTo>
                      <a:pt x="4" y="46"/>
                    </a:lnTo>
                    <a:lnTo>
                      <a:pt x="2" y="52"/>
                    </a:lnTo>
                    <a:lnTo>
                      <a:pt x="2" y="54"/>
                    </a:lnTo>
                    <a:lnTo>
                      <a:pt x="4" y="54"/>
                    </a:lnTo>
                    <a:lnTo>
                      <a:pt x="6" y="54"/>
                    </a:lnTo>
                    <a:lnTo>
                      <a:pt x="8" y="52"/>
                    </a:lnTo>
                    <a:lnTo>
                      <a:pt x="10" y="50"/>
                    </a:lnTo>
                    <a:lnTo>
                      <a:pt x="16" y="50"/>
                    </a:lnTo>
                    <a:lnTo>
                      <a:pt x="20" y="52"/>
                    </a:lnTo>
                    <a:lnTo>
                      <a:pt x="16" y="52"/>
                    </a:lnTo>
                    <a:lnTo>
                      <a:pt x="12" y="52"/>
                    </a:lnTo>
                    <a:lnTo>
                      <a:pt x="12" y="56"/>
                    </a:lnTo>
                    <a:lnTo>
                      <a:pt x="16" y="60"/>
                    </a:lnTo>
                    <a:lnTo>
                      <a:pt x="16" y="66"/>
                    </a:lnTo>
                    <a:lnTo>
                      <a:pt x="20" y="70"/>
                    </a:lnTo>
                    <a:lnTo>
                      <a:pt x="22" y="74"/>
                    </a:lnTo>
                    <a:lnTo>
                      <a:pt x="22" y="78"/>
                    </a:lnTo>
                    <a:lnTo>
                      <a:pt x="20" y="80"/>
                    </a:lnTo>
                    <a:lnTo>
                      <a:pt x="18" y="80"/>
                    </a:lnTo>
                    <a:lnTo>
                      <a:pt x="18" y="88"/>
                    </a:lnTo>
                    <a:lnTo>
                      <a:pt x="18" y="94"/>
                    </a:lnTo>
                    <a:lnTo>
                      <a:pt x="20" y="100"/>
                    </a:lnTo>
                    <a:lnTo>
                      <a:pt x="28" y="100"/>
                    </a:lnTo>
                    <a:lnTo>
                      <a:pt x="32" y="94"/>
                    </a:lnTo>
                    <a:lnTo>
                      <a:pt x="32" y="92"/>
                    </a:lnTo>
                    <a:lnTo>
                      <a:pt x="34" y="88"/>
                    </a:lnTo>
                    <a:lnTo>
                      <a:pt x="38" y="86"/>
                    </a:lnTo>
                    <a:lnTo>
                      <a:pt x="46" y="86"/>
                    </a:lnTo>
                    <a:lnTo>
                      <a:pt x="52" y="84"/>
                    </a:lnTo>
                    <a:lnTo>
                      <a:pt x="58" y="82"/>
                    </a:lnTo>
                    <a:lnTo>
                      <a:pt x="74" y="86"/>
                    </a:lnTo>
                    <a:lnTo>
                      <a:pt x="82" y="86"/>
                    </a:lnTo>
                    <a:lnTo>
                      <a:pt x="86" y="88"/>
                    </a:lnTo>
                    <a:lnTo>
                      <a:pt x="96" y="92"/>
                    </a:lnTo>
                    <a:lnTo>
                      <a:pt x="104" y="96"/>
                    </a:lnTo>
                    <a:lnTo>
                      <a:pt x="112" y="102"/>
                    </a:lnTo>
                    <a:lnTo>
                      <a:pt x="116" y="104"/>
                    </a:lnTo>
                    <a:lnTo>
                      <a:pt x="118" y="108"/>
                    </a:lnTo>
                    <a:lnTo>
                      <a:pt x="122" y="114"/>
                    </a:lnTo>
                    <a:lnTo>
                      <a:pt x="130" y="116"/>
                    </a:lnTo>
                    <a:lnTo>
                      <a:pt x="130" y="122"/>
                    </a:lnTo>
                    <a:lnTo>
                      <a:pt x="130" y="128"/>
                    </a:lnTo>
                    <a:lnTo>
                      <a:pt x="128" y="134"/>
                    </a:lnTo>
                    <a:lnTo>
                      <a:pt x="134" y="136"/>
                    </a:lnTo>
                    <a:lnTo>
                      <a:pt x="138" y="134"/>
                    </a:lnTo>
                    <a:lnTo>
                      <a:pt x="142" y="136"/>
                    </a:lnTo>
                    <a:lnTo>
                      <a:pt x="154" y="130"/>
                    </a:lnTo>
                    <a:lnTo>
                      <a:pt x="152" y="124"/>
                    </a:lnTo>
                    <a:lnTo>
                      <a:pt x="160" y="116"/>
                    </a:lnTo>
                    <a:lnTo>
                      <a:pt x="162" y="112"/>
                    </a:lnTo>
                    <a:lnTo>
                      <a:pt x="162" y="104"/>
                    </a:lnTo>
                    <a:lnTo>
                      <a:pt x="164" y="100"/>
                    </a:lnTo>
                    <a:lnTo>
                      <a:pt x="166" y="96"/>
                    </a:lnTo>
                    <a:lnTo>
                      <a:pt x="172" y="98"/>
                    </a:lnTo>
                    <a:lnTo>
                      <a:pt x="176" y="100"/>
                    </a:lnTo>
                    <a:lnTo>
                      <a:pt x="182" y="102"/>
                    </a:lnTo>
                    <a:lnTo>
                      <a:pt x="182" y="94"/>
                    </a:lnTo>
                    <a:lnTo>
                      <a:pt x="182" y="90"/>
                    </a:lnTo>
                    <a:lnTo>
                      <a:pt x="190" y="86"/>
                    </a:lnTo>
                    <a:lnTo>
                      <a:pt x="188" y="84"/>
                    </a:lnTo>
                    <a:lnTo>
                      <a:pt x="182" y="84"/>
                    </a:lnTo>
                    <a:lnTo>
                      <a:pt x="178" y="80"/>
                    </a:lnTo>
                    <a:lnTo>
                      <a:pt x="172" y="80"/>
                    </a:lnTo>
                    <a:lnTo>
                      <a:pt x="168" y="76"/>
                    </a:lnTo>
                    <a:lnTo>
                      <a:pt x="160" y="78"/>
                    </a:lnTo>
                    <a:lnTo>
                      <a:pt x="156" y="72"/>
                    </a:lnTo>
                    <a:lnTo>
                      <a:pt x="150" y="66"/>
                    </a:lnTo>
                    <a:lnTo>
                      <a:pt x="144" y="64"/>
                    </a:lnTo>
                    <a:lnTo>
                      <a:pt x="140" y="60"/>
                    </a:lnTo>
                    <a:lnTo>
                      <a:pt x="138" y="52"/>
                    </a:lnTo>
                    <a:lnTo>
                      <a:pt x="134" y="48"/>
                    </a:lnTo>
                    <a:lnTo>
                      <a:pt x="130" y="44"/>
                    </a:lnTo>
                    <a:lnTo>
                      <a:pt x="130" y="38"/>
                    </a:lnTo>
                    <a:lnTo>
                      <a:pt x="126" y="30"/>
                    </a:lnTo>
                    <a:lnTo>
                      <a:pt x="120" y="30"/>
                    </a:lnTo>
                    <a:lnTo>
                      <a:pt x="112" y="30"/>
                    </a:lnTo>
                    <a:lnTo>
                      <a:pt x="108" y="32"/>
                    </a:lnTo>
                    <a:lnTo>
                      <a:pt x="102" y="36"/>
                    </a:lnTo>
                    <a:lnTo>
                      <a:pt x="96" y="34"/>
                    </a:lnTo>
                    <a:lnTo>
                      <a:pt x="94" y="32"/>
                    </a:lnTo>
                    <a:lnTo>
                      <a:pt x="96" y="28"/>
                    </a:lnTo>
                    <a:lnTo>
                      <a:pt x="96" y="22"/>
                    </a:lnTo>
                    <a:lnTo>
                      <a:pt x="88" y="20"/>
                    </a:lnTo>
                    <a:lnTo>
                      <a:pt x="86" y="10"/>
                    </a:lnTo>
                    <a:lnTo>
                      <a:pt x="84" y="2"/>
                    </a:lnTo>
                    <a:lnTo>
                      <a:pt x="80" y="0"/>
                    </a:lnTo>
                    <a:lnTo>
                      <a:pt x="76" y="0"/>
                    </a:lnTo>
                    <a:lnTo>
                      <a:pt x="72" y="4"/>
                    </a:lnTo>
                    <a:lnTo>
                      <a:pt x="70" y="8"/>
                    </a:lnTo>
                    <a:lnTo>
                      <a:pt x="62" y="8"/>
                    </a:lnTo>
                    <a:lnTo>
                      <a:pt x="60" y="10"/>
                    </a:lnTo>
                    <a:lnTo>
                      <a:pt x="60" y="16"/>
                    </a:lnTo>
                    <a:lnTo>
                      <a:pt x="62" y="20"/>
                    </a:lnTo>
                    <a:lnTo>
                      <a:pt x="62" y="22"/>
                    </a:lnTo>
                    <a:lnTo>
                      <a:pt x="48" y="20"/>
                    </a:lnTo>
                    <a:lnTo>
                      <a:pt x="44" y="20"/>
                    </a:lnTo>
                    <a:lnTo>
                      <a:pt x="36" y="20"/>
                    </a:lnTo>
                    <a:lnTo>
                      <a:pt x="30" y="12"/>
                    </a:lnTo>
                    <a:lnTo>
                      <a:pt x="26" y="8"/>
                    </a:lnTo>
                    <a:lnTo>
                      <a:pt x="22" y="6"/>
                    </a:lnTo>
                    <a:lnTo>
                      <a:pt x="18" y="6"/>
                    </a:lnTo>
                    <a:lnTo>
                      <a:pt x="8" y="6"/>
                    </a:lnTo>
                    <a:lnTo>
                      <a:pt x="4" y="8"/>
                    </a:lnTo>
                    <a:lnTo>
                      <a:pt x="4" y="14"/>
                    </a:lnTo>
                    <a:lnTo>
                      <a:pt x="2" y="16"/>
                    </a:lnTo>
                    <a:lnTo>
                      <a:pt x="2" y="18"/>
                    </a:lnTo>
                    <a:lnTo>
                      <a:pt x="0" y="18"/>
                    </a:lnTo>
                    <a:close/>
                  </a:path>
                </a:pathLst>
              </a:custGeom>
              <a:solidFill>
                <a:schemeClr val="bg2"/>
              </a:solidFill>
              <a:ln w="3175">
                <a:solidFill>
                  <a:schemeClr val="bg1"/>
                </a:solidFill>
                <a:prstDash val="solid"/>
                <a:round/>
                <a:headEnd/>
                <a:tailEnd/>
              </a:ln>
            </p:spPr>
            <p:txBody>
              <a:bodyPr/>
              <a:lstStyle/>
              <a:p>
                <a:endParaRPr lang="nl-BE"/>
              </a:p>
            </p:txBody>
          </p:sp>
          <p:sp>
            <p:nvSpPr>
              <p:cNvPr id="393" name="Freeform 26"/>
              <p:cNvSpPr>
                <a:spLocks noEditPoints="1"/>
              </p:cNvSpPr>
              <p:nvPr/>
            </p:nvSpPr>
            <p:spPr bwMode="gray">
              <a:xfrm>
                <a:off x="3089" y="1960"/>
                <a:ext cx="252" cy="118"/>
              </a:xfrm>
              <a:custGeom>
                <a:avLst/>
                <a:gdLst>
                  <a:gd name="T0" fmla="*/ 12 w 252"/>
                  <a:gd name="T1" fmla="*/ 4 h 118"/>
                  <a:gd name="T2" fmla="*/ 12 w 252"/>
                  <a:gd name="T3" fmla="*/ 12 h 118"/>
                  <a:gd name="T4" fmla="*/ 6 w 252"/>
                  <a:gd name="T5" fmla="*/ 18 h 118"/>
                  <a:gd name="T6" fmla="*/ 0 w 252"/>
                  <a:gd name="T7" fmla="*/ 26 h 118"/>
                  <a:gd name="T8" fmla="*/ 0 w 252"/>
                  <a:gd name="T9" fmla="*/ 36 h 118"/>
                  <a:gd name="T10" fmla="*/ 18 w 252"/>
                  <a:gd name="T11" fmla="*/ 26 h 118"/>
                  <a:gd name="T12" fmla="*/ 34 w 252"/>
                  <a:gd name="T13" fmla="*/ 20 h 118"/>
                  <a:gd name="T14" fmla="*/ 24 w 252"/>
                  <a:gd name="T15" fmla="*/ 8 h 118"/>
                  <a:gd name="T16" fmla="*/ 132 w 252"/>
                  <a:gd name="T17" fmla="*/ 118 h 118"/>
                  <a:gd name="T18" fmla="*/ 140 w 252"/>
                  <a:gd name="T19" fmla="*/ 112 h 118"/>
                  <a:gd name="T20" fmla="*/ 140 w 252"/>
                  <a:gd name="T21" fmla="*/ 102 h 118"/>
                  <a:gd name="T22" fmla="*/ 150 w 252"/>
                  <a:gd name="T23" fmla="*/ 100 h 118"/>
                  <a:gd name="T24" fmla="*/ 162 w 252"/>
                  <a:gd name="T25" fmla="*/ 100 h 118"/>
                  <a:gd name="T26" fmla="*/ 188 w 252"/>
                  <a:gd name="T27" fmla="*/ 94 h 118"/>
                  <a:gd name="T28" fmla="*/ 210 w 252"/>
                  <a:gd name="T29" fmla="*/ 90 h 118"/>
                  <a:gd name="T30" fmla="*/ 220 w 252"/>
                  <a:gd name="T31" fmla="*/ 90 h 118"/>
                  <a:gd name="T32" fmla="*/ 232 w 252"/>
                  <a:gd name="T33" fmla="*/ 90 h 118"/>
                  <a:gd name="T34" fmla="*/ 244 w 252"/>
                  <a:gd name="T35" fmla="*/ 86 h 118"/>
                  <a:gd name="T36" fmla="*/ 236 w 252"/>
                  <a:gd name="T37" fmla="*/ 70 h 118"/>
                  <a:gd name="T38" fmla="*/ 240 w 252"/>
                  <a:gd name="T39" fmla="*/ 60 h 118"/>
                  <a:gd name="T40" fmla="*/ 240 w 252"/>
                  <a:gd name="T41" fmla="*/ 52 h 118"/>
                  <a:gd name="T42" fmla="*/ 248 w 252"/>
                  <a:gd name="T43" fmla="*/ 50 h 118"/>
                  <a:gd name="T44" fmla="*/ 246 w 252"/>
                  <a:gd name="T45" fmla="*/ 38 h 118"/>
                  <a:gd name="T46" fmla="*/ 234 w 252"/>
                  <a:gd name="T47" fmla="*/ 26 h 118"/>
                  <a:gd name="T48" fmla="*/ 232 w 252"/>
                  <a:gd name="T49" fmla="*/ 14 h 118"/>
                  <a:gd name="T50" fmla="*/ 222 w 252"/>
                  <a:gd name="T51" fmla="*/ 12 h 118"/>
                  <a:gd name="T52" fmla="*/ 208 w 252"/>
                  <a:gd name="T53" fmla="*/ 8 h 118"/>
                  <a:gd name="T54" fmla="*/ 202 w 252"/>
                  <a:gd name="T55" fmla="*/ 8 h 118"/>
                  <a:gd name="T56" fmla="*/ 194 w 252"/>
                  <a:gd name="T57" fmla="*/ 16 h 118"/>
                  <a:gd name="T58" fmla="*/ 182 w 252"/>
                  <a:gd name="T59" fmla="*/ 20 h 118"/>
                  <a:gd name="T60" fmla="*/ 166 w 252"/>
                  <a:gd name="T61" fmla="*/ 20 h 118"/>
                  <a:gd name="T62" fmla="*/ 150 w 252"/>
                  <a:gd name="T63" fmla="*/ 18 h 118"/>
                  <a:gd name="T64" fmla="*/ 138 w 252"/>
                  <a:gd name="T65" fmla="*/ 16 h 118"/>
                  <a:gd name="T66" fmla="*/ 118 w 252"/>
                  <a:gd name="T67" fmla="*/ 4 h 118"/>
                  <a:gd name="T68" fmla="*/ 108 w 252"/>
                  <a:gd name="T69" fmla="*/ 4 h 118"/>
                  <a:gd name="T70" fmla="*/ 88 w 252"/>
                  <a:gd name="T71" fmla="*/ 2 h 118"/>
                  <a:gd name="T72" fmla="*/ 72 w 252"/>
                  <a:gd name="T73" fmla="*/ 14 h 118"/>
                  <a:gd name="T74" fmla="*/ 56 w 252"/>
                  <a:gd name="T75" fmla="*/ 16 h 118"/>
                  <a:gd name="T76" fmla="*/ 38 w 252"/>
                  <a:gd name="T77" fmla="*/ 20 h 118"/>
                  <a:gd name="T78" fmla="*/ 38 w 252"/>
                  <a:gd name="T79" fmla="*/ 24 h 118"/>
                  <a:gd name="T80" fmla="*/ 26 w 252"/>
                  <a:gd name="T81" fmla="*/ 28 h 118"/>
                  <a:gd name="T82" fmla="*/ 14 w 252"/>
                  <a:gd name="T83" fmla="*/ 32 h 118"/>
                  <a:gd name="T84" fmla="*/ 0 w 252"/>
                  <a:gd name="T85" fmla="*/ 50 h 118"/>
                  <a:gd name="T86" fmla="*/ 8 w 252"/>
                  <a:gd name="T87" fmla="*/ 64 h 118"/>
                  <a:gd name="T88" fmla="*/ 8 w 252"/>
                  <a:gd name="T89" fmla="*/ 70 h 118"/>
                  <a:gd name="T90" fmla="*/ 4 w 252"/>
                  <a:gd name="T91" fmla="*/ 70 h 118"/>
                  <a:gd name="T92" fmla="*/ 14 w 252"/>
                  <a:gd name="T93" fmla="*/ 78 h 118"/>
                  <a:gd name="T94" fmla="*/ 24 w 252"/>
                  <a:gd name="T95" fmla="*/ 94 h 118"/>
                  <a:gd name="T96" fmla="*/ 32 w 252"/>
                  <a:gd name="T97" fmla="*/ 102 h 118"/>
                  <a:gd name="T98" fmla="*/ 38 w 252"/>
                  <a:gd name="T99" fmla="*/ 106 h 118"/>
                  <a:gd name="T100" fmla="*/ 60 w 252"/>
                  <a:gd name="T101" fmla="*/ 100 h 118"/>
                  <a:gd name="T102" fmla="*/ 86 w 252"/>
                  <a:gd name="T103" fmla="*/ 112 h 118"/>
                  <a:gd name="T104" fmla="*/ 112 w 252"/>
                  <a:gd name="T105" fmla="*/ 102 h 118"/>
                  <a:gd name="T106" fmla="*/ 128 w 252"/>
                  <a:gd name="T107" fmla="*/ 96 h 118"/>
                  <a:gd name="T108" fmla="*/ 126 w 252"/>
                  <a:gd name="T109" fmla="*/ 108 h 118"/>
                  <a:gd name="T110" fmla="*/ 128 w 252"/>
                  <a:gd name="T111" fmla="*/ 118 h 11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252"/>
                  <a:gd name="T169" fmla="*/ 0 h 118"/>
                  <a:gd name="T170" fmla="*/ 252 w 252"/>
                  <a:gd name="T171" fmla="*/ 118 h 118"/>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252" h="118">
                    <a:moveTo>
                      <a:pt x="24" y="6"/>
                    </a:moveTo>
                    <a:lnTo>
                      <a:pt x="24" y="6"/>
                    </a:lnTo>
                    <a:lnTo>
                      <a:pt x="20" y="6"/>
                    </a:lnTo>
                    <a:lnTo>
                      <a:pt x="16" y="6"/>
                    </a:lnTo>
                    <a:lnTo>
                      <a:pt x="12" y="4"/>
                    </a:lnTo>
                    <a:lnTo>
                      <a:pt x="8" y="6"/>
                    </a:lnTo>
                    <a:lnTo>
                      <a:pt x="8" y="8"/>
                    </a:lnTo>
                    <a:lnTo>
                      <a:pt x="12" y="12"/>
                    </a:lnTo>
                    <a:lnTo>
                      <a:pt x="14" y="14"/>
                    </a:lnTo>
                    <a:lnTo>
                      <a:pt x="14" y="16"/>
                    </a:lnTo>
                    <a:lnTo>
                      <a:pt x="12" y="18"/>
                    </a:lnTo>
                    <a:lnTo>
                      <a:pt x="10" y="18"/>
                    </a:lnTo>
                    <a:lnTo>
                      <a:pt x="6" y="18"/>
                    </a:lnTo>
                    <a:lnTo>
                      <a:pt x="6" y="16"/>
                    </a:lnTo>
                    <a:lnTo>
                      <a:pt x="4" y="18"/>
                    </a:lnTo>
                    <a:lnTo>
                      <a:pt x="4" y="22"/>
                    </a:lnTo>
                    <a:lnTo>
                      <a:pt x="2" y="24"/>
                    </a:lnTo>
                    <a:lnTo>
                      <a:pt x="0" y="26"/>
                    </a:lnTo>
                    <a:lnTo>
                      <a:pt x="2" y="28"/>
                    </a:lnTo>
                    <a:lnTo>
                      <a:pt x="4" y="28"/>
                    </a:lnTo>
                    <a:lnTo>
                      <a:pt x="0" y="30"/>
                    </a:lnTo>
                    <a:lnTo>
                      <a:pt x="0" y="34"/>
                    </a:lnTo>
                    <a:lnTo>
                      <a:pt x="0" y="36"/>
                    </a:lnTo>
                    <a:lnTo>
                      <a:pt x="2" y="36"/>
                    </a:lnTo>
                    <a:lnTo>
                      <a:pt x="10" y="28"/>
                    </a:lnTo>
                    <a:lnTo>
                      <a:pt x="18" y="26"/>
                    </a:lnTo>
                    <a:lnTo>
                      <a:pt x="18" y="24"/>
                    </a:lnTo>
                    <a:lnTo>
                      <a:pt x="20" y="22"/>
                    </a:lnTo>
                    <a:lnTo>
                      <a:pt x="28" y="22"/>
                    </a:lnTo>
                    <a:lnTo>
                      <a:pt x="34" y="20"/>
                    </a:lnTo>
                    <a:lnTo>
                      <a:pt x="36" y="16"/>
                    </a:lnTo>
                    <a:lnTo>
                      <a:pt x="30" y="12"/>
                    </a:lnTo>
                    <a:lnTo>
                      <a:pt x="26" y="10"/>
                    </a:lnTo>
                    <a:lnTo>
                      <a:pt x="24" y="8"/>
                    </a:lnTo>
                    <a:lnTo>
                      <a:pt x="24" y="6"/>
                    </a:lnTo>
                    <a:close/>
                    <a:moveTo>
                      <a:pt x="128" y="118"/>
                    </a:moveTo>
                    <a:lnTo>
                      <a:pt x="128" y="118"/>
                    </a:lnTo>
                    <a:lnTo>
                      <a:pt x="132" y="118"/>
                    </a:lnTo>
                    <a:lnTo>
                      <a:pt x="134" y="118"/>
                    </a:lnTo>
                    <a:lnTo>
                      <a:pt x="134" y="116"/>
                    </a:lnTo>
                    <a:lnTo>
                      <a:pt x="136" y="114"/>
                    </a:lnTo>
                    <a:lnTo>
                      <a:pt x="138" y="112"/>
                    </a:lnTo>
                    <a:lnTo>
                      <a:pt x="140" y="112"/>
                    </a:lnTo>
                    <a:lnTo>
                      <a:pt x="140" y="110"/>
                    </a:lnTo>
                    <a:lnTo>
                      <a:pt x="140" y="106"/>
                    </a:lnTo>
                    <a:lnTo>
                      <a:pt x="140" y="104"/>
                    </a:lnTo>
                    <a:lnTo>
                      <a:pt x="140" y="102"/>
                    </a:lnTo>
                    <a:lnTo>
                      <a:pt x="142" y="102"/>
                    </a:lnTo>
                    <a:lnTo>
                      <a:pt x="144" y="102"/>
                    </a:lnTo>
                    <a:lnTo>
                      <a:pt x="146" y="104"/>
                    </a:lnTo>
                    <a:lnTo>
                      <a:pt x="148" y="104"/>
                    </a:lnTo>
                    <a:lnTo>
                      <a:pt x="150" y="100"/>
                    </a:lnTo>
                    <a:lnTo>
                      <a:pt x="154" y="100"/>
                    </a:lnTo>
                    <a:lnTo>
                      <a:pt x="158" y="100"/>
                    </a:lnTo>
                    <a:lnTo>
                      <a:pt x="160" y="100"/>
                    </a:lnTo>
                    <a:lnTo>
                      <a:pt x="162" y="100"/>
                    </a:lnTo>
                    <a:lnTo>
                      <a:pt x="170" y="98"/>
                    </a:lnTo>
                    <a:lnTo>
                      <a:pt x="174" y="98"/>
                    </a:lnTo>
                    <a:lnTo>
                      <a:pt x="180" y="94"/>
                    </a:lnTo>
                    <a:lnTo>
                      <a:pt x="184" y="94"/>
                    </a:lnTo>
                    <a:lnTo>
                      <a:pt x="188" y="94"/>
                    </a:lnTo>
                    <a:lnTo>
                      <a:pt x="194" y="94"/>
                    </a:lnTo>
                    <a:lnTo>
                      <a:pt x="198" y="92"/>
                    </a:lnTo>
                    <a:lnTo>
                      <a:pt x="204" y="88"/>
                    </a:lnTo>
                    <a:lnTo>
                      <a:pt x="210" y="86"/>
                    </a:lnTo>
                    <a:lnTo>
                      <a:pt x="210" y="90"/>
                    </a:lnTo>
                    <a:lnTo>
                      <a:pt x="214" y="92"/>
                    </a:lnTo>
                    <a:lnTo>
                      <a:pt x="218" y="90"/>
                    </a:lnTo>
                    <a:lnTo>
                      <a:pt x="220" y="90"/>
                    </a:lnTo>
                    <a:lnTo>
                      <a:pt x="222" y="92"/>
                    </a:lnTo>
                    <a:lnTo>
                      <a:pt x="224" y="92"/>
                    </a:lnTo>
                    <a:lnTo>
                      <a:pt x="226" y="92"/>
                    </a:lnTo>
                    <a:lnTo>
                      <a:pt x="230" y="88"/>
                    </a:lnTo>
                    <a:lnTo>
                      <a:pt x="232" y="90"/>
                    </a:lnTo>
                    <a:lnTo>
                      <a:pt x="234" y="94"/>
                    </a:lnTo>
                    <a:lnTo>
                      <a:pt x="238" y="90"/>
                    </a:lnTo>
                    <a:lnTo>
                      <a:pt x="244" y="92"/>
                    </a:lnTo>
                    <a:lnTo>
                      <a:pt x="244" y="90"/>
                    </a:lnTo>
                    <a:lnTo>
                      <a:pt x="244" y="86"/>
                    </a:lnTo>
                    <a:lnTo>
                      <a:pt x="242" y="82"/>
                    </a:lnTo>
                    <a:lnTo>
                      <a:pt x="242" y="78"/>
                    </a:lnTo>
                    <a:lnTo>
                      <a:pt x="238" y="74"/>
                    </a:lnTo>
                    <a:lnTo>
                      <a:pt x="236" y="70"/>
                    </a:lnTo>
                    <a:lnTo>
                      <a:pt x="238" y="68"/>
                    </a:lnTo>
                    <a:lnTo>
                      <a:pt x="240" y="66"/>
                    </a:lnTo>
                    <a:lnTo>
                      <a:pt x="240" y="62"/>
                    </a:lnTo>
                    <a:lnTo>
                      <a:pt x="240" y="60"/>
                    </a:lnTo>
                    <a:lnTo>
                      <a:pt x="240" y="58"/>
                    </a:lnTo>
                    <a:lnTo>
                      <a:pt x="238" y="54"/>
                    </a:lnTo>
                    <a:lnTo>
                      <a:pt x="240" y="52"/>
                    </a:lnTo>
                    <a:lnTo>
                      <a:pt x="242" y="48"/>
                    </a:lnTo>
                    <a:lnTo>
                      <a:pt x="244" y="48"/>
                    </a:lnTo>
                    <a:lnTo>
                      <a:pt x="248" y="50"/>
                    </a:lnTo>
                    <a:lnTo>
                      <a:pt x="250" y="46"/>
                    </a:lnTo>
                    <a:lnTo>
                      <a:pt x="252" y="44"/>
                    </a:lnTo>
                    <a:lnTo>
                      <a:pt x="250" y="42"/>
                    </a:lnTo>
                    <a:lnTo>
                      <a:pt x="246" y="38"/>
                    </a:lnTo>
                    <a:lnTo>
                      <a:pt x="238" y="36"/>
                    </a:lnTo>
                    <a:lnTo>
                      <a:pt x="234" y="34"/>
                    </a:lnTo>
                    <a:lnTo>
                      <a:pt x="232" y="32"/>
                    </a:lnTo>
                    <a:lnTo>
                      <a:pt x="232" y="30"/>
                    </a:lnTo>
                    <a:lnTo>
                      <a:pt x="234" y="26"/>
                    </a:lnTo>
                    <a:lnTo>
                      <a:pt x="236" y="24"/>
                    </a:lnTo>
                    <a:lnTo>
                      <a:pt x="238" y="22"/>
                    </a:lnTo>
                    <a:lnTo>
                      <a:pt x="236" y="18"/>
                    </a:lnTo>
                    <a:lnTo>
                      <a:pt x="234" y="14"/>
                    </a:lnTo>
                    <a:lnTo>
                      <a:pt x="232" y="14"/>
                    </a:lnTo>
                    <a:lnTo>
                      <a:pt x="232" y="12"/>
                    </a:lnTo>
                    <a:lnTo>
                      <a:pt x="232" y="10"/>
                    </a:lnTo>
                    <a:lnTo>
                      <a:pt x="230" y="10"/>
                    </a:lnTo>
                    <a:lnTo>
                      <a:pt x="222" y="12"/>
                    </a:lnTo>
                    <a:lnTo>
                      <a:pt x="220" y="10"/>
                    </a:lnTo>
                    <a:lnTo>
                      <a:pt x="216" y="8"/>
                    </a:lnTo>
                    <a:lnTo>
                      <a:pt x="212" y="8"/>
                    </a:lnTo>
                    <a:lnTo>
                      <a:pt x="208" y="8"/>
                    </a:lnTo>
                    <a:lnTo>
                      <a:pt x="206" y="10"/>
                    </a:lnTo>
                    <a:lnTo>
                      <a:pt x="206" y="8"/>
                    </a:lnTo>
                    <a:lnTo>
                      <a:pt x="204" y="8"/>
                    </a:lnTo>
                    <a:lnTo>
                      <a:pt x="202" y="8"/>
                    </a:lnTo>
                    <a:lnTo>
                      <a:pt x="200" y="10"/>
                    </a:lnTo>
                    <a:lnTo>
                      <a:pt x="198" y="14"/>
                    </a:lnTo>
                    <a:lnTo>
                      <a:pt x="194" y="16"/>
                    </a:lnTo>
                    <a:lnTo>
                      <a:pt x="190" y="16"/>
                    </a:lnTo>
                    <a:lnTo>
                      <a:pt x="188" y="18"/>
                    </a:lnTo>
                    <a:lnTo>
                      <a:pt x="186" y="20"/>
                    </a:lnTo>
                    <a:lnTo>
                      <a:pt x="182" y="20"/>
                    </a:lnTo>
                    <a:lnTo>
                      <a:pt x="180" y="18"/>
                    </a:lnTo>
                    <a:lnTo>
                      <a:pt x="176" y="16"/>
                    </a:lnTo>
                    <a:lnTo>
                      <a:pt x="172" y="20"/>
                    </a:lnTo>
                    <a:lnTo>
                      <a:pt x="166" y="20"/>
                    </a:lnTo>
                    <a:lnTo>
                      <a:pt x="158" y="20"/>
                    </a:lnTo>
                    <a:lnTo>
                      <a:pt x="156" y="18"/>
                    </a:lnTo>
                    <a:lnTo>
                      <a:pt x="150" y="18"/>
                    </a:lnTo>
                    <a:lnTo>
                      <a:pt x="148" y="14"/>
                    </a:lnTo>
                    <a:lnTo>
                      <a:pt x="144" y="12"/>
                    </a:lnTo>
                    <a:lnTo>
                      <a:pt x="138" y="12"/>
                    </a:lnTo>
                    <a:lnTo>
                      <a:pt x="138" y="16"/>
                    </a:lnTo>
                    <a:lnTo>
                      <a:pt x="134" y="16"/>
                    </a:lnTo>
                    <a:lnTo>
                      <a:pt x="130" y="6"/>
                    </a:lnTo>
                    <a:lnTo>
                      <a:pt x="124" y="6"/>
                    </a:lnTo>
                    <a:lnTo>
                      <a:pt x="118" y="4"/>
                    </a:lnTo>
                    <a:lnTo>
                      <a:pt x="118" y="0"/>
                    </a:lnTo>
                    <a:lnTo>
                      <a:pt x="114" y="2"/>
                    </a:lnTo>
                    <a:lnTo>
                      <a:pt x="108" y="4"/>
                    </a:lnTo>
                    <a:lnTo>
                      <a:pt x="102" y="2"/>
                    </a:lnTo>
                    <a:lnTo>
                      <a:pt x="98" y="0"/>
                    </a:lnTo>
                    <a:lnTo>
                      <a:pt x="94" y="0"/>
                    </a:lnTo>
                    <a:lnTo>
                      <a:pt x="94" y="2"/>
                    </a:lnTo>
                    <a:lnTo>
                      <a:pt x="88" y="2"/>
                    </a:lnTo>
                    <a:lnTo>
                      <a:pt x="82" y="4"/>
                    </a:lnTo>
                    <a:lnTo>
                      <a:pt x="80" y="8"/>
                    </a:lnTo>
                    <a:lnTo>
                      <a:pt x="72" y="10"/>
                    </a:lnTo>
                    <a:lnTo>
                      <a:pt x="72" y="14"/>
                    </a:lnTo>
                    <a:lnTo>
                      <a:pt x="66" y="18"/>
                    </a:lnTo>
                    <a:lnTo>
                      <a:pt x="60" y="18"/>
                    </a:lnTo>
                    <a:lnTo>
                      <a:pt x="56" y="16"/>
                    </a:lnTo>
                    <a:lnTo>
                      <a:pt x="54" y="16"/>
                    </a:lnTo>
                    <a:lnTo>
                      <a:pt x="52" y="18"/>
                    </a:lnTo>
                    <a:lnTo>
                      <a:pt x="40" y="16"/>
                    </a:lnTo>
                    <a:lnTo>
                      <a:pt x="38" y="20"/>
                    </a:lnTo>
                    <a:lnTo>
                      <a:pt x="48" y="24"/>
                    </a:lnTo>
                    <a:lnTo>
                      <a:pt x="40" y="24"/>
                    </a:lnTo>
                    <a:lnTo>
                      <a:pt x="38" y="24"/>
                    </a:lnTo>
                    <a:lnTo>
                      <a:pt x="40" y="26"/>
                    </a:lnTo>
                    <a:lnTo>
                      <a:pt x="30" y="30"/>
                    </a:lnTo>
                    <a:lnTo>
                      <a:pt x="28" y="30"/>
                    </a:lnTo>
                    <a:lnTo>
                      <a:pt x="26" y="28"/>
                    </a:lnTo>
                    <a:lnTo>
                      <a:pt x="24" y="28"/>
                    </a:lnTo>
                    <a:lnTo>
                      <a:pt x="22" y="28"/>
                    </a:lnTo>
                    <a:lnTo>
                      <a:pt x="22" y="32"/>
                    </a:lnTo>
                    <a:lnTo>
                      <a:pt x="14" y="32"/>
                    </a:lnTo>
                    <a:lnTo>
                      <a:pt x="10" y="32"/>
                    </a:lnTo>
                    <a:lnTo>
                      <a:pt x="0" y="40"/>
                    </a:lnTo>
                    <a:lnTo>
                      <a:pt x="2" y="42"/>
                    </a:lnTo>
                    <a:lnTo>
                      <a:pt x="2" y="46"/>
                    </a:lnTo>
                    <a:lnTo>
                      <a:pt x="0" y="50"/>
                    </a:lnTo>
                    <a:lnTo>
                      <a:pt x="10" y="50"/>
                    </a:lnTo>
                    <a:lnTo>
                      <a:pt x="10" y="58"/>
                    </a:lnTo>
                    <a:lnTo>
                      <a:pt x="8" y="64"/>
                    </a:lnTo>
                    <a:lnTo>
                      <a:pt x="12" y="66"/>
                    </a:lnTo>
                    <a:lnTo>
                      <a:pt x="12" y="68"/>
                    </a:lnTo>
                    <a:lnTo>
                      <a:pt x="10" y="70"/>
                    </a:lnTo>
                    <a:lnTo>
                      <a:pt x="8" y="70"/>
                    </a:lnTo>
                    <a:lnTo>
                      <a:pt x="6" y="68"/>
                    </a:lnTo>
                    <a:lnTo>
                      <a:pt x="4" y="68"/>
                    </a:lnTo>
                    <a:lnTo>
                      <a:pt x="4" y="70"/>
                    </a:lnTo>
                    <a:lnTo>
                      <a:pt x="4" y="72"/>
                    </a:lnTo>
                    <a:lnTo>
                      <a:pt x="4" y="76"/>
                    </a:lnTo>
                    <a:lnTo>
                      <a:pt x="10" y="74"/>
                    </a:lnTo>
                    <a:lnTo>
                      <a:pt x="14" y="78"/>
                    </a:lnTo>
                    <a:lnTo>
                      <a:pt x="14" y="86"/>
                    </a:lnTo>
                    <a:lnTo>
                      <a:pt x="14" y="94"/>
                    </a:lnTo>
                    <a:lnTo>
                      <a:pt x="24" y="94"/>
                    </a:lnTo>
                    <a:lnTo>
                      <a:pt x="24" y="98"/>
                    </a:lnTo>
                    <a:lnTo>
                      <a:pt x="24" y="100"/>
                    </a:lnTo>
                    <a:lnTo>
                      <a:pt x="30" y="98"/>
                    </a:lnTo>
                    <a:lnTo>
                      <a:pt x="32" y="102"/>
                    </a:lnTo>
                    <a:lnTo>
                      <a:pt x="34" y="102"/>
                    </a:lnTo>
                    <a:lnTo>
                      <a:pt x="38" y="102"/>
                    </a:lnTo>
                    <a:lnTo>
                      <a:pt x="38" y="104"/>
                    </a:lnTo>
                    <a:lnTo>
                      <a:pt x="38" y="106"/>
                    </a:lnTo>
                    <a:lnTo>
                      <a:pt x="48" y="116"/>
                    </a:lnTo>
                    <a:lnTo>
                      <a:pt x="56" y="110"/>
                    </a:lnTo>
                    <a:lnTo>
                      <a:pt x="60" y="100"/>
                    </a:lnTo>
                    <a:lnTo>
                      <a:pt x="70" y="102"/>
                    </a:lnTo>
                    <a:lnTo>
                      <a:pt x="78" y="106"/>
                    </a:lnTo>
                    <a:lnTo>
                      <a:pt x="82" y="110"/>
                    </a:lnTo>
                    <a:lnTo>
                      <a:pt x="86" y="112"/>
                    </a:lnTo>
                    <a:lnTo>
                      <a:pt x="92" y="114"/>
                    </a:lnTo>
                    <a:lnTo>
                      <a:pt x="98" y="112"/>
                    </a:lnTo>
                    <a:lnTo>
                      <a:pt x="108" y="108"/>
                    </a:lnTo>
                    <a:lnTo>
                      <a:pt x="110" y="106"/>
                    </a:lnTo>
                    <a:lnTo>
                      <a:pt x="112" y="102"/>
                    </a:lnTo>
                    <a:lnTo>
                      <a:pt x="116" y="102"/>
                    </a:lnTo>
                    <a:lnTo>
                      <a:pt x="120" y="104"/>
                    </a:lnTo>
                    <a:lnTo>
                      <a:pt x="126" y="96"/>
                    </a:lnTo>
                    <a:lnTo>
                      <a:pt x="128" y="96"/>
                    </a:lnTo>
                    <a:lnTo>
                      <a:pt x="130" y="102"/>
                    </a:lnTo>
                    <a:lnTo>
                      <a:pt x="128" y="106"/>
                    </a:lnTo>
                    <a:lnTo>
                      <a:pt x="126" y="108"/>
                    </a:lnTo>
                    <a:lnTo>
                      <a:pt x="126" y="112"/>
                    </a:lnTo>
                    <a:lnTo>
                      <a:pt x="126" y="116"/>
                    </a:lnTo>
                    <a:lnTo>
                      <a:pt x="128" y="118"/>
                    </a:lnTo>
                    <a:close/>
                  </a:path>
                </a:pathLst>
              </a:custGeom>
              <a:solidFill>
                <a:schemeClr val="bg2"/>
              </a:solidFill>
              <a:ln w="3175">
                <a:solidFill>
                  <a:schemeClr val="bg1"/>
                </a:solidFill>
                <a:prstDash val="solid"/>
                <a:round/>
                <a:headEnd/>
                <a:tailEnd/>
              </a:ln>
            </p:spPr>
            <p:txBody>
              <a:bodyPr/>
              <a:lstStyle/>
              <a:p>
                <a:endParaRPr lang="nl-BE"/>
              </a:p>
            </p:txBody>
          </p:sp>
          <p:sp>
            <p:nvSpPr>
              <p:cNvPr id="394" name="Freeform 27"/>
              <p:cNvSpPr>
                <a:spLocks/>
              </p:cNvSpPr>
              <p:nvPr/>
            </p:nvSpPr>
            <p:spPr bwMode="gray">
              <a:xfrm>
                <a:off x="2832" y="2050"/>
                <a:ext cx="55" cy="118"/>
              </a:xfrm>
              <a:custGeom>
                <a:avLst/>
                <a:gdLst>
                  <a:gd name="T0" fmla="*/ 55 w 55"/>
                  <a:gd name="T1" fmla="*/ 70 h 118"/>
                  <a:gd name="T2" fmla="*/ 49 w 55"/>
                  <a:gd name="T3" fmla="*/ 68 h 118"/>
                  <a:gd name="T4" fmla="*/ 42 w 55"/>
                  <a:gd name="T5" fmla="*/ 64 h 118"/>
                  <a:gd name="T6" fmla="*/ 42 w 55"/>
                  <a:gd name="T7" fmla="*/ 60 h 118"/>
                  <a:gd name="T8" fmla="*/ 42 w 55"/>
                  <a:gd name="T9" fmla="*/ 56 h 118"/>
                  <a:gd name="T10" fmla="*/ 49 w 55"/>
                  <a:gd name="T11" fmla="*/ 48 h 118"/>
                  <a:gd name="T12" fmla="*/ 49 w 55"/>
                  <a:gd name="T13" fmla="*/ 44 h 118"/>
                  <a:gd name="T14" fmla="*/ 51 w 55"/>
                  <a:gd name="T15" fmla="*/ 44 h 118"/>
                  <a:gd name="T16" fmla="*/ 49 w 55"/>
                  <a:gd name="T17" fmla="*/ 36 h 118"/>
                  <a:gd name="T18" fmla="*/ 51 w 55"/>
                  <a:gd name="T19" fmla="*/ 30 h 118"/>
                  <a:gd name="T20" fmla="*/ 46 w 55"/>
                  <a:gd name="T21" fmla="*/ 30 h 118"/>
                  <a:gd name="T22" fmla="*/ 46 w 55"/>
                  <a:gd name="T23" fmla="*/ 20 h 118"/>
                  <a:gd name="T24" fmla="*/ 46 w 55"/>
                  <a:gd name="T25" fmla="*/ 20 h 118"/>
                  <a:gd name="T26" fmla="*/ 53 w 55"/>
                  <a:gd name="T27" fmla="*/ 14 h 118"/>
                  <a:gd name="T28" fmla="*/ 55 w 55"/>
                  <a:gd name="T29" fmla="*/ 6 h 118"/>
                  <a:gd name="T30" fmla="*/ 49 w 55"/>
                  <a:gd name="T31" fmla="*/ 8 h 118"/>
                  <a:gd name="T32" fmla="*/ 44 w 55"/>
                  <a:gd name="T33" fmla="*/ 6 h 118"/>
                  <a:gd name="T34" fmla="*/ 42 w 55"/>
                  <a:gd name="T35" fmla="*/ 2 h 118"/>
                  <a:gd name="T36" fmla="*/ 40 w 55"/>
                  <a:gd name="T37" fmla="*/ 0 h 118"/>
                  <a:gd name="T38" fmla="*/ 38 w 55"/>
                  <a:gd name="T39" fmla="*/ 2 h 118"/>
                  <a:gd name="T40" fmla="*/ 38 w 55"/>
                  <a:gd name="T41" fmla="*/ 0 h 118"/>
                  <a:gd name="T42" fmla="*/ 28 w 55"/>
                  <a:gd name="T43" fmla="*/ 4 h 118"/>
                  <a:gd name="T44" fmla="*/ 18 w 55"/>
                  <a:gd name="T45" fmla="*/ 4 h 118"/>
                  <a:gd name="T46" fmla="*/ 8 w 55"/>
                  <a:gd name="T47" fmla="*/ 4 h 118"/>
                  <a:gd name="T48" fmla="*/ 8 w 55"/>
                  <a:gd name="T49" fmla="*/ 14 h 118"/>
                  <a:gd name="T50" fmla="*/ 10 w 55"/>
                  <a:gd name="T51" fmla="*/ 16 h 118"/>
                  <a:gd name="T52" fmla="*/ 12 w 55"/>
                  <a:gd name="T53" fmla="*/ 24 h 118"/>
                  <a:gd name="T54" fmla="*/ 12 w 55"/>
                  <a:gd name="T55" fmla="*/ 30 h 118"/>
                  <a:gd name="T56" fmla="*/ 14 w 55"/>
                  <a:gd name="T57" fmla="*/ 38 h 118"/>
                  <a:gd name="T58" fmla="*/ 12 w 55"/>
                  <a:gd name="T59" fmla="*/ 42 h 118"/>
                  <a:gd name="T60" fmla="*/ 10 w 55"/>
                  <a:gd name="T61" fmla="*/ 44 h 118"/>
                  <a:gd name="T62" fmla="*/ 8 w 55"/>
                  <a:gd name="T63" fmla="*/ 50 h 118"/>
                  <a:gd name="T64" fmla="*/ 4 w 55"/>
                  <a:gd name="T65" fmla="*/ 54 h 118"/>
                  <a:gd name="T66" fmla="*/ 0 w 55"/>
                  <a:gd name="T67" fmla="*/ 58 h 118"/>
                  <a:gd name="T68" fmla="*/ 2 w 55"/>
                  <a:gd name="T69" fmla="*/ 72 h 118"/>
                  <a:gd name="T70" fmla="*/ 4 w 55"/>
                  <a:gd name="T71" fmla="*/ 72 h 118"/>
                  <a:gd name="T72" fmla="*/ 8 w 55"/>
                  <a:gd name="T73" fmla="*/ 74 h 118"/>
                  <a:gd name="T74" fmla="*/ 10 w 55"/>
                  <a:gd name="T75" fmla="*/ 86 h 118"/>
                  <a:gd name="T76" fmla="*/ 22 w 55"/>
                  <a:gd name="T77" fmla="*/ 118 h 118"/>
                  <a:gd name="T78" fmla="*/ 26 w 55"/>
                  <a:gd name="T79" fmla="*/ 118 h 118"/>
                  <a:gd name="T80" fmla="*/ 30 w 55"/>
                  <a:gd name="T81" fmla="*/ 116 h 118"/>
                  <a:gd name="T82" fmla="*/ 30 w 55"/>
                  <a:gd name="T83" fmla="*/ 112 h 118"/>
                  <a:gd name="T84" fmla="*/ 34 w 55"/>
                  <a:gd name="T85" fmla="*/ 108 h 118"/>
                  <a:gd name="T86" fmla="*/ 34 w 55"/>
                  <a:gd name="T87" fmla="*/ 106 h 118"/>
                  <a:gd name="T88" fmla="*/ 34 w 55"/>
                  <a:gd name="T89" fmla="*/ 94 h 118"/>
                  <a:gd name="T90" fmla="*/ 34 w 55"/>
                  <a:gd name="T91" fmla="*/ 92 h 118"/>
                  <a:gd name="T92" fmla="*/ 38 w 55"/>
                  <a:gd name="T93" fmla="*/ 92 h 118"/>
                  <a:gd name="T94" fmla="*/ 44 w 55"/>
                  <a:gd name="T95" fmla="*/ 90 h 118"/>
                  <a:gd name="T96" fmla="*/ 49 w 55"/>
                  <a:gd name="T97" fmla="*/ 86 h 118"/>
                  <a:gd name="T98" fmla="*/ 51 w 55"/>
                  <a:gd name="T99" fmla="*/ 80 h 118"/>
                  <a:gd name="T100" fmla="*/ 55 w 55"/>
                  <a:gd name="T101" fmla="*/ 70 h 11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55"/>
                  <a:gd name="T154" fmla="*/ 0 h 118"/>
                  <a:gd name="T155" fmla="*/ 55 w 55"/>
                  <a:gd name="T156" fmla="*/ 118 h 11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55" h="118">
                    <a:moveTo>
                      <a:pt x="55" y="70"/>
                    </a:moveTo>
                    <a:lnTo>
                      <a:pt x="55" y="70"/>
                    </a:lnTo>
                    <a:lnTo>
                      <a:pt x="49" y="68"/>
                    </a:lnTo>
                    <a:lnTo>
                      <a:pt x="44" y="66"/>
                    </a:lnTo>
                    <a:lnTo>
                      <a:pt x="42" y="64"/>
                    </a:lnTo>
                    <a:lnTo>
                      <a:pt x="42" y="60"/>
                    </a:lnTo>
                    <a:lnTo>
                      <a:pt x="42" y="56"/>
                    </a:lnTo>
                    <a:lnTo>
                      <a:pt x="49" y="48"/>
                    </a:lnTo>
                    <a:lnTo>
                      <a:pt x="49" y="44"/>
                    </a:lnTo>
                    <a:lnTo>
                      <a:pt x="51" y="44"/>
                    </a:lnTo>
                    <a:lnTo>
                      <a:pt x="51" y="40"/>
                    </a:lnTo>
                    <a:lnTo>
                      <a:pt x="49" y="36"/>
                    </a:lnTo>
                    <a:lnTo>
                      <a:pt x="51" y="30"/>
                    </a:lnTo>
                    <a:lnTo>
                      <a:pt x="46" y="30"/>
                    </a:lnTo>
                    <a:lnTo>
                      <a:pt x="46" y="20"/>
                    </a:lnTo>
                    <a:lnTo>
                      <a:pt x="53" y="14"/>
                    </a:lnTo>
                    <a:lnTo>
                      <a:pt x="55" y="8"/>
                    </a:lnTo>
                    <a:lnTo>
                      <a:pt x="55" y="6"/>
                    </a:lnTo>
                    <a:lnTo>
                      <a:pt x="53" y="6"/>
                    </a:lnTo>
                    <a:lnTo>
                      <a:pt x="49" y="8"/>
                    </a:lnTo>
                    <a:lnTo>
                      <a:pt x="44" y="6"/>
                    </a:lnTo>
                    <a:lnTo>
                      <a:pt x="42" y="2"/>
                    </a:lnTo>
                    <a:lnTo>
                      <a:pt x="40" y="0"/>
                    </a:lnTo>
                    <a:lnTo>
                      <a:pt x="40" y="2"/>
                    </a:lnTo>
                    <a:lnTo>
                      <a:pt x="38" y="2"/>
                    </a:lnTo>
                    <a:lnTo>
                      <a:pt x="38" y="0"/>
                    </a:lnTo>
                    <a:lnTo>
                      <a:pt x="32" y="0"/>
                    </a:lnTo>
                    <a:lnTo>
                      <a:pt x="28" y="4"/>
                    </a:lnTo>
                    <a:lnTo>
                      <a:pt x="18" y="4"/>
                    </a:lnTo>
                    <a:lnTo>
                      <a:pt x="8" y="4"/>
                    </a:lnTo>
                    <a:lnTo>
                      <a:pt x="8" y="10"/>
                    </a:lnTo>
                    <a:lnTo>
                      <a:pt x="8" y="14"/>
                    </a:lnTo>
                    <a:lnTo>
                      <a:pt x="10" y="16"/>
                    </a:lnTo>
                    <a:lnTo>
                      <a:pt x="12" y="20"/>
                    </a:lnTo>
                    <a:lnTo>
                      <a:pt x="12" y="24"/>
                    </a:lnTo>
                    <a:lnTo>
                      <a:pt x="12" y="30"/>
                    </a:lnTo>
                    <a:lnTo>
                      <a:pt x="14" y="38"/>
                    </a:lnTo>
                    <a:lnTo>
                      <a:pt x="14" y="40"/>
                    </a:lnTo>
                    <a:lnTo>
                      <a:pt x="12" y="42"/>
                    </a:lnTo>
                    <a:lnTo>
                      <a:pt x="12" y="44"/>
                    </a:lnTo>
                    <a:lnTo>
                      <a:pt x="10" y="44"/>
                    </a:lnTo>
                    <a:lnTo>
                      <a:pt x="8" y="50"/>
                    </a:lnTo>
                    <a:lnTo>
                      <a:pt x="4" y="54"/>
                    </a:lnTo>
                    <a:lnTo>
                      <a:pt x="0" y="54"/>
                    </a:lnTo>
                    <a:lnTo>
                      <a:pt x="0" y="58"/>
                    </a:lnTo>
                    <a:lnTo>
                      <a:pt x="2" y="72"/>
                    </a:lnTo>
                    <a:lnTo>
                      <a:pt x="4" y="72"/>
                    </a:lnTo>
                    <a:lnTo>
                      <a:pt x="6" y="72"/>
                    </a:lnTo>
                    <a:lnTo>
                      <a:pt x="8" y="74"/>
                    </a:lnTo>
                    <a:lnTo>
                      <a:pt x="10" y="86"/>
                    </a:lnTo>
                    <a:lnTo>
                      <a:pt x="18" y="88"/>
                    </a:lnTo>
                    <a:lnTo>
                      <a:pt x="22" y="118"/>
                    </a:lnTo>
                    <a:lnTo>
                      <a:pt x="26" y="118"/>
                    </a:lnTo>
                    <a:lnTo>
                      <a:pt x="28" y="116"/>
                    </a:lnTo>
                    <a:lnTo>
                      <a:pt x="30" y="116"/>
                    </a:lnTo>
                    <a:lnTo>
                      <a:pt x="30" y="112"/>
                    </a:lnTo>
                    <a:lnTo>
                      <a:pt x="32" y="110"/>
                    </a:lnTo>
                    <a:lnTo>
                      <a:pt x="34" y="108"/>
                    </a:lnTo>
                    <a:lnTo>
                      <a:pt x="34" y="106"/>
                    </a:lnTo>
                    <a:lnTo>
                      <a:pt x="32" y="98"/>
                    </a:lnTo>
                    <a:lnTo>
                      <a:pt x="34" y="94"/>
                    </a:lnTo>
                    <a:lnTo>
                      <a:pt x="34" y="92"/>
                    </a:lnTo>
                    <a:lnTo>
                      <a:pt x="38" y="92"/>
                    </a:lnTo>
                    <a:lnTo>
                      <a:pt x="42" y="90"/>
                    </a:lnTo>
                    <a:lnTo>
                      <a:pt x="44" y="90"/>
                    </a:lnTo>
                    <a:lnTo>
                      <a:pt x="49" y="86"/>
                    </a:lnTo>
                    <a:lnTo>
                      <a:pt x="51" y="82"/>
                    </a:lnTo>
                    <a:lnTo>
                      <a:pt x="51" y="80"/>
                    </a:lnTo>
                    <a:lnTo>
                      <a:pt x="51" y="78"/>
                    </a:lnTo>
                    <a:lnTo>
                      <a:pt x="55" y="70"/>
                    </a:lnTo>
                    <a:close/>
                  </a:path>
                </a:pathLst>
              </a:custGeom>
              <a:solidFill>
                <a:schemeClr val="bg2"/>
              </a:solidFill>
              <a:ln w="3175">
                <a:solidFill>
                  <a:schemeClr val="bg1"/>
                </a:solidFill>
                <a:prstDash val="solid"/>
                <a:round/>
                <a:headEnd/>
                <a:tailEnd/>
              </a:ln>
            </p:spPr>
            <p:txBody>
              <a:bodyPr/>
              <a:lstStyle/>
              <a:p>
                <a:endParaRPr lang="nl-BE"/>
              </a:p>
            </p:txBody>
          </p:sp>
          <p:sp>
            <p:nvSpPr>
              <p:cNvPr id="395" name="Freeform 28"/>
              <p:cNvSpPr>
                <a:spLocks/>
              </p:cNvSpPr>
              <p:nvPr/>
            </p:nvSpPr>
            <p:spPr bwMode="gray">
              <a:xfrm>
                <a:off x="2732" y="2490"/>
                <a:ext cx="26" cy="102"/>
              </a:xfrm>
              <a:custGeom>
                <a:avLst/>
                <a:gdLst>
                  <a:gd name="T0" fmla="*/ 16 w 26"/>
                  <a:gd name="T1" fmla="*/ 100 h 102"/>
                  <a:gd name="T2" fmla="*/ 20 w 26"/>
                  <a:gd name="T3" fmla="*/ 94 h 102"/>
                  <a:gd name="T4" fmla="*/ 20 w 26"/>
                  <a:gd name="T5" fmla="*/ 100 h 102"/>
                  <a:gd name="T6" fmla="*/ 18 w 26"/>
                  <a:gd name="T7" fmla="*/ 102 h 102"/>
                  <a:gd name="T8" fmla="*/ 20 w 26"/>
                  <a:gd name="T9" fmla="*/ 102 h 102"/>
                  <a:gd name="T10" fmla="*/ 22 w 26"/>
                  <a:gd name="T11" fmla="*/ 98 h 102"/>
                  <a:gd name="T12" fmla="*/ 24 w 26"/>
                  <a:gd name="T13" fmla="*/ 98 h 102"/>
                  <a:gd name="T14" fmla="*/ 26 w 26"/>
                  <a:gd name="T15" fmla="*/ 98 h 102"/>
                  <a:gd name="T16" fmla="*/ 24 w 26"/>
                  <a:gd name="T17" fmla="*/ 90 h 102"/>
                  <a:gd name="T18" fmla="*/ 24 w 26"/>
                  <a:gd name="T19" fmla="*/ 86 h 102"/>
                  <a:gd name="T20" fmla="*/ 24 w 26"/>
                  <a:gd name="T21" fmla="*/ 84 h 102"/>
                  <a:gd name="T22" fmla="*/ 22 w 26"/>
                  <a:gd name="T23" fmla="*/ 78 h 102"/>
                  <a:gd name="T24" fmla="*/ 24 w 26"/>
                  <a:gd name="T25" fmla="*/ 68 h 102"/>
                  <a:gd name="T26" fmla="*/ 24 w 26"/>
                  <a:gd name="T27" fmla="*/ 64 h 102"/>
                  <a:gd name="T28" fmla="*/ 24 w 26"/>
                  <a:gd name="T29" fmla="*/ 58 h 102"/>
                  <a:gd name="T30" fmla="*/ 24 w 26"/>
                  <a:gd name="T31" fmla="*/ 46 h 102"/>
                  <a:gd name="T32" fmla="*/ 24 w 26"/>
                  <a:gd name="T33" fmla="*/ 38 h 102"/>
                  <a:gd name="T34" fmla="*/ 24 w 26"/>
                  <a:gd name="T35" fmla="*/ 36 h 102"/>
                  <a:gd name="T36" fmla="*/ 22 w 26"/>
                  <a:gd name="T37" fmla="*/ 28 h 102"/>
                  <a:gd name="T38" fmla="*/ 22 w 26"/>
                  <a:gd name="T39" fmla="*/ 22 h 102"/>
                  <a:gd name="T40" fmla="*/ 12 w 26"/>
                  <a:gd name="T41" fmla="*/ 16 h 102"/>
                  <a:gd name="T42" fmla="*/ 12 w 26"/>
                  <a:gd name="T43" fmla="*/ 2 h 102"/>
                  <a:gd name="T44" fmla="*/ 6 w 26"/>
                  <a:gd name="T45" fmla="*/ 2 h 102"/>
                  <a:gd name="T46" fmla="*/ 0 w 26"/>
                  <a:gd name="T47" fmla="*/ 0 h 102"/>
                  <a:gd name="T48" fmla="*/ 0 w 26"/>
                  <a:gd name="T49" fmla="*/ 12 h 102"/>
                  <a:gd name="T50" fmla="*/ 0 w 26"/>
                  <a:gd name="T51" fmla="*/ 14 h 102"/>
                  <a:gd name="T52" fmla="*/ 4 w 26"/>
                  <a:gd name="T53" fmla="*/ 22 h 102"/>
                  <a:gd name="T54" fmla="*/ 6 w 26"/>
                  <a:gd name="T55" fmla="*/ 28 h 102"/>
                  <a:gd name="T56" fmla="*/ 4 w 26"/>
                  <a:gd name="T57" fmla="*/ 34 h 102"/>
                  <a:gd name="T58" fmla="*/ 4 w 26"/>
                  <a:gd name="T59" fmla="*/ 38 h 102"/>
                  <a:gd name="T60" fmla="*/ 6 w 26"/>
                  <a:gd name="T61" fmla="*/ 40 h 102"/>
                  <a:gd name="T62" fmla="*/ 4 w 26"/>
                  <a:gd name="T63" fmla="*/ 46 h 102"/>
                  <a:gd name="T64" fmla="*/ 4 w 26"/>
                  <a:gd name="T65" fmla="*/ 52 h 102"/>
                  <a:gd name="T66" fmla="*/ 8 w 26"/>
                  <a:gd name="T67" fmla="*/ 56 h 102"/>
                  <a:gd name="T68" fmla="*/ 10 w 26"/>
                  <a:gd name="T69" fmla="*/ 60 h 102"/>
                  <a:gd name="T70" fmla="*/ 8 w 26"/>
                  <a:gd name="T71" fmla="*/ 74 h 102"/>
                  <a:gd name="T72" fmla="*/ 8 w 26"/>
                  <a:gd name="T73" fmla="*/ 80 h 102"/>
                  <a:gd name="T74" fmla="*/ 8 w 26"/>
                  <a:gd name="T75" fmla="*/ 82 h 102"/>
                  <a:gd name="T76" fmla="*/ 8 w 26"/>
                  <a:gd name="T77" fmla="*/ 84 h 102"/>
                  <a:gd name="T78" fmla="*/ 8 w 26"/>
                  <a:gd name="T79" fmla="*/ 84 h 102"/>
                  <a:gd name="T80" fmla="*/ 16 w 26"/>
                  <a:gd name="T81" fmla="*/ 100 h 10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26"/>
                  <a:gd name="T124" fmla="*/ 0 h 102"/>
                  <a:gd name="T125" fmla="*/ 26 w 26"/>
                  <a:gd name="T126" fmla="*/ 102 h 10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26" h="102">
                    <a:moveTo>
                      <a:pt x="16" y="100"/>
                    </a:moveTo>
                    <a:lnTo>
                      <a:pt x="16" y="100"/>
                    </a:lnTo>
                    <a:lnTo>
                      <a:pt x="20" y="94"/>
                    </a:lnTo>
                    <a:lnTo>
                      <a:pt x="20" y="98"/>
                    </a:lnTo>
                    <a:lnTo>
                      <a:pt x="20" y="100"/>
                    </a:lnTo>
                    <a:lnTo>
                      <a:pt x="18" y="102"/>
                    </a:lnTo>
                    <a:lnTo>
                      <a:pt x="20" y="102"/>
                    </a:lnTo>
                    <a:lnTo>
                      <a:pt x="22" y="98"/>
                    </a:lnTo>
                    <a:lnTo>
                      <a:pt x="24" y="98"/>
                    </a:lnTo>
                    <a:lnTo>
                      <a:pt x="26" y="98"/>
                    </a:lnTo>
                    <a:lnTo>
                      <a:pt x="26" y="96"/>
                    </a:lnTo>
                    <a:lnTo>
                      <a:pt x="24" y="90"/>
                    </a:lnTo>
                    <a:lnTo>
                      <a:pt x="24" y="86"/>
                    </a:lnTo>
                    <a:lnTo>
                      <a:pt x="24" y="84"/>
                    </a:lnTo>
                    <a:lnTo>
                      <a:pt x="22" y="78"/>
                    </a:lnTo>
                    <a:lnTo>
                      <a:pt x="22" y="74"/>
                    </a:lnTo>
                    <a:lnTo>
                      <a:pt x="24" y="68"/>
                    </a:lnTo>
                    <a:lnTo>
                      <a:pt x="24" y="64"/>
                    </a:lnTo>
                    <a:lnTo>
                      <a:pt x="24" y="58"/>
                    </a:lnTo>
                    <a:lnTo>
                      <a:pt x="22" y="52"/>
                    </a:lnTo>
                    <a:lnTo>
                      <a:pt x="24" y="46"/>
                    </a:lnTo>
                    <a:lnTo>
                      <a:pt x="24" y="38"/>
                    </a:lnTo>
                    <a:lnTo>
                      <a:pt x="24" y="36"/>
                    </a:lnTo>
                    <a:lnTo>
                      <a:pt x="22" y="34"/>
                    </a:lnTo>
                    <a:lnTo>
                      <a:pt x="22" y="28"/>
                    </a:lnTo>
                    <a:lnTo>
                      <a:pt x="22" y="22"/>
                    </a:lnTo>
                    <a:lnTo>
                      <a:pt x="22" y="20"/>
                    </a:lnTo>
                    <a:lnTo>
                      <a:pt x="12" y="16"/>
                    </a:lnTo>
                    <a:lnTo>
                      <a:pt x="12" y="2"/>
                    </a:lnTo>
                    <a:lnTo>
                      <a:pt x="6" y="2"/>
                    </a:lnTo>
                    <a:lnTo>
                      <a:pt x="0" y="0"/>
                    </a:lnTo>
                    <a:lnTo>
                      <a:pt x="0" y="6"/>
                    </a:lnTo>
                    <a:lnTo>
                      <a:pt x="0" y="12"/>
                    </a:lnTo>
                    <a:lnTo>
                      <a:pt x="0" y="14"/>
                    </a:lnTo>
                    <a:lnTo>
                      <a:pt x="4" y="16"/>
                    </a:lnTo>
                    <a:lnTo>
                      <a:pt x="4" y="22"/>
                    </a:lnTo>
                    <a:lnTo>
                      <a:pt x="6" y="28"/>
                    </a:lnTo>
                    <a:lnTo>
                      <a:pt x="4" y="34"/>
                    </a:lnTo>
                    <a:lnTo>
                      <a:pt x="4" y="36"/>
                    </a:lnTo>
                    <a:lnTo>
                      <a:pt x="4" y="38"/>
                    </a:lnTo>
                    <a:lnTo>
                      <a:pt x="6" y="38"/>
                    </a:lnTo>
                    <a:lnTo>
                      <a:pt x="6" y="40"/>
                    </a:lnTo>
                    <a:lnTo>
                      <a:pt x="4" y="46"/>
                    </a:lnTo>
                    <a:lnTo>
                      <a:pt x="4" y="48"/>
                    </a:lnTo>
                    <a:lnTo>
                      <a:pt x="4" y="52"/>
                    </a:lnTo>
                    <a:lnTo>
                      <a:pt x="8" y="56"/>
                    </a:lnTo>
                    <a:lnTo>
                      <a:pt x="10" y="60"/>
                    </a:lnTo>
                    <a:lnTo>
                      <a:pt x="8" y="74"/>
                    </a:lnTo>
                    <a:lnTo>
                      <a:pt x="6" y="78"/>
                    </a:lnTo>
                    <a:lnTo>
                      <a:pt x="8" y="80"/>
                    </a:lnTo>
                    <a:lnTo>
                      <a:pt x="8" y="82"/>
                    </a:lnTo>
                    <a:lnTo>
                      <a:pt x="8" y="84"/>
                    </a:lnTo>
                    <a:lnTo>
                      <a:pt x="16" y="100"/>
                    </a:lnTo>
                    <a:close/>
                  </a:path>
                </a:pathLst>
              </a:custGeom>
              <a:solidFill>
                <a:schemeClr val="bg2"/>
              </a:solidFill>
              <a:ln w="3175">
                <a:solidFill>
                  <a:schemeClr val="bg1"/>
                </a:solidFill>
                <a:prstDash val="solid"/>
                <a:round/>
                <a:headEnd/>
                <a:tailEnd/>
              </a:ln>
            </p:spPr>
            <p:txBody>
              <a:bodyPr/>
              <a:lstStyle/>
              <a:p>
                <a:endParaRPr lang="nl-BE"/>
              </a:p>
            </p:txBody>
          </p:sp>
          <p:sp>
            <p:nvSpPr>
              <p:cNvPr id="396" name="Freeform 29"/>
              <p:cNvSpPr>
                <a:spLocks/>
              </p:cNvSpPr>
              <p:nvPr/>
            </p:nvSpPr>
            <p:spPr bwMode="gray">
              <a:xfrm>
                <a:off x="4045" y="2354"/>
                <a:ext cx="98" cy="246"/>
              </a:xfrm>
              <a:custGeom>
                <a:avLst/>
                <a:gdLst>
                  <a:gd name="T0" fmla="*/ 38 w 98"/>
                  <a:gd name="T1" fmla="*/ 6 h 246"/>
                  <a:gd name="T2" fmla="*/ 40 w 98"/>
                  <a:gd name="T3" fmla="*/ 18 h 246"/>
                  <a:gd name="T4" fmla="*/ 44 w 98"/>
                  <a:gd name="T5" fmla="*/ 26 h 246"/>
                  <a:gd name="T6" fmla="*/ 48 w 98"/>
                  <a:gd name="T7" fmla="*/ 38 h 246"/>
                  <a:gd name="T8" fmla="*/ 62 w 98"/>
                  <a:gd name="T9" fmla="*/ 26 h 246"/>
                  <a:gd name="T10" fmla="*/ 68 w 98"/>
                  <a:gd name="T11" fmla="*/ 32 h 246"/>
                  <a:gd name="T12" fmla="*/ 86 w 98"/>
                  <a:gd name="T13" fmla="*/ 44 h 246"/>
                  <a:gd name="T14" fmla="*/ 90 w 98"/>
                  <a:gd name="T15" fmla="*/ 62 h 246"/>
                  <a:gd name="T16" fmla="*/ 96 w 98"/>
                  <a:gd name="T17" fmla="*/ 76 h 246"/>
                  <a:gd name="T18" fmla="*/ 94 w 98"/>
                  <a:gd name="T19" fmla="*/ 88 h 246"/>
                  <a:gd name="T20" fmla="*/ 80 w 98"/>
                  <a:gd name="T21" fmla="*/ 100 h 246"/>
                  <a:gd name="T22" fmla="*/ 64 w 98"/>
                  <a:gd name="T23" fmla="*/ 104 h 246"/>
                  <a:gd name="T24" fmla="*/ 60 w 98"/>
                  <a:gd name="T25" fmla="*/ 124 h 246"/>
                  <a:gd name="T26" fmla="*/ 66 w 98"/>
                  <a:gd name="T27" fmla="*/ 148 h 246"/>
                  <a:gd name="T28" fmla="*/ 64 w 98"/>
                  <a:gd name="T29" fmla="*/ 144 h 246"/>
                  <a:gd name="T30" fmla="*/ 60 w 98"/>
                  <a:gd name="T31" fmla="*/ 138 h 246"/>
                  <a:gd name="T32" fmla="*/ 56 w 98"/>
                  <a:gd name="T33" fmla="*/ 132 h 246"/>
                  <a:gd name="T34" fmla="*/ 46 w 98"/>
                  <a:gd name="T35" fmla="*/ 126 h 246"/>
                  <a:gd name="T36" fmla="*/ 42 w 98"/>
                  <a:gd name="T37" fmla="*/ 118 h 246"/>
                  <a:gd name="T38" fmla="*/ 32 w 98"/>
                  <a:gd name="T39" fmla="*/ 114 h 246"/>
                  <a:gd name="T40" fmla="*/ 30 w 98"/>
                  <a:gd name="T41" fmla="*/ 116 h 246"/>
                  <a:gd name="T42" fmla="*/ 30 w 98"/>
                  <a:gd name="T43" fmla="*/ 130 h 246"/>
                  <a:gd name="T44" fmla="*/ 30 w 98"/>
                  <a:gd name="T45" fmla="*/ 140 h 246"/>
                  <a:gd name="T46" fmla="*/ 28 w 98"/>
                  <a:gd name="T47" fmla="*/ 144 h 246"/>
                  <a:gd name="T48" fmla="*/ 24 w 98"/>
                  <a:gd name="T49" fmla="*/ 162 h 246"/>
                  <a:gd name="T50" fmla="*/ 20 w 98"/>
                  <a:gd name="T51" fmla="*/ 180 h 246"/>
                  <a:gd name="T52" fmla="*/ 24 w 98"/>
                  <a:gd name="T53" fmla="*/ 186 h 246"/>
                  <a:gd name="T54" fmla="*/ 28 w 98"/>
                  <a:gd name="T55" fmla="*/ 198 h 246"/>
                  <a:gd name="T56" fmla="*/ 32 w 98"/>
                  <a:gd name="T57" fmla="*/ 196 h 246"/>
                  <a:gd name="T58" fmla="*/ 36 w 98"/>
                  <a:gd name="T59" fmla="*/ 214 h 246"/>
                  <a:gd name="T60" fmla="*/ 44 w 98"/>
                  <a:gd name="T61" fmla="*/ 216 h 246"/>
                  <a:gd name="T62" fmla="*/ 48 w 98"/>
                  <a:gd name="T63" fmla="*/ 220 h 246"/>
                  <a:gd name="T64" fmla="*/ 52 w 98"/>
                  <a:gd name="T65" fmla="*/ 226 h 246"/>
                  <a:gd name="T66" fmla="*/ 56 w 98"/>
                  <a:gd name="T67" fmla="*/ 234 h 246"/>
                  <a:gd name="T68" fmla="*/ 48 w 98"/>
                  <a:gd name="T69" fmla="*/ 242 h 246"/>
                  <a:gd name="T70" fmla="*/ 44 w 98"/>
                  <a:gd name="T71" fmla="*/ 240 h 246"/>
                  <a:gd name="T72" fmla="*/ 32 w 98"/>
                  <a:gd name="T73" fmla="*/ 238 h 246"/>
                  <a:gd name="T74" fmla="*/ 30 w 98"/>
                  <a:gd name="T75" fmla="*/ 222 h 246"/>
                  <a:gd name="T76" fmla="*/ 28 w 98"/>
                  <a:gd name="T77" fmla="*/ 218 h 246"/>
                  <a:gd name="T78" fmla="*/ 22 w 98"/>
                  <a:gd name="T79" fmla="*/ 212 h 246"/>
                  <a:gd name="T80" fmla="*/ 10 w 98"/>
                  <a:gd name="T81" fmla="*/ 196 h 246"/>
                  <a:gd name="T82" fmla="*/ 10 w 98"/>
                  <a:gd name="T83" fmla="*/ 182 h 246"/>
                  <a:gd name="T84" fmla="*/ 16 w 98"/>
                  <a:gd name="T85" fmla="*/ 174 h 246"/>
                  <a:gd name="T86" fmla="*/ 14 w 98"/>
                  <a:gd name="T87" fmla="*/ 168 h 246"/>
                  <a:gd name="T88" fmla="*/ 12 w 98"/>
                  <a:gd name="T89" fmla="*/ 162 h 246"/>
                  <a:gd name="T90" fmla="*/ 16 w 98"/>
                  <a:gd name="T91" fmla="*/ 152 h 246"/>
                  <a:gd name="T92" fmla="*/ 20 w 98"/>
                  <a:gd name="T93" fmla="*/ 138 h 246"/>
                  <a:gd name="T94" fmla="*/ 22 w 98"/>
                  <a:gd name="T95" fmla="*/ 112 h 246"/>
                  <a:gd name="T96" fmla="*/ 6 w 98"/>
                  <a:gd name="T97" fmla="*/ 80 h 246"/>
                  <a:gd name="T98" fmla="*/ 8 w 98"/>
                  <a:gd name="T99" fmla="*/ 64 h 246"/>
                  <a:gd name="T100" fmla="*/ 2 w 98"/>
                  <a:gd name="T101" fmla="*/ 36 h 246"/>
                  <a:gd name="T102" fmla="*/ 2 w 98"/>
                  <a:gd name="T103" fmla="*/ 16 h 246"/>
                  <a:gd name="T104" fmla="*/ 14 w 98"/>
                  <a:gd name="T105" fmla="*/ 10 h 246"/>
                  <a:gd name="T106" fmla="*/ 20 w 98"/>
                  <a:gd name="T107" fmla="*/ 0 h 24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98"/>
                  <a:gd name="T163" fmla="*/ 0 h 246"/>
                  <a:gd name="T164" fmla="*/ 98 w 98"/>
                  <a:gd name="T165" fmla="*/ 246 h 24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98" h="246">
                    <a:moveTo>
                      <a:pt x="34" y="2"/>
                    </a:moveTo>
                    <a:lnTo>
                      <a:pt x="34" y="6"/>
                    </a:lnTo>
                    <a:lnTo>
                      <a:pt x="38" y="6"/>
                    </a:lnTo>
                    <a:lnTo>
                      <a:pt x="42" y="6"/>
                    </a:lnTo>
                    <a:lnTo>
                      <a:pt x="44" y="10"/>
                    </a:lnTo>
                    <a:lnTo>
                      <a:pt x="40" y="18"/>
                    </a:lnTo>
                    <a:lnTo>
                      <a:pt x="42" y="20"/>
                    </a:lnTo>
                    <a:lnTo>
                      <a:pt x="42" y="24"/>
                    </a:lnTo>
                    <a:lnTo>
                      <a:pt x="44" y="26"/>
                    </a:lnTo>
                    <a:lnTo>
                      <a:pt x="46" y="32"/>
                    </a:lnTo>
                    <a:lnTo>
                      <a:pt x="44" y="36"/>
                    </a:lnTo>
                    <a:lnTo>
                      <a:pt x="48" y="38"/>
                    </a:lnTo>
                    <a:lnTo>
                      <a:pt x="52" y="36"/>
                    </a:lnTo>
                    <a:lnTo>
                      <a:pt x="54" y="32"/>
                    </a:lnTo>
                    <a:lnTo>
                      <a:pt x="62" y="26"/>
                    </a:lnTo>
                    <a:lnTo>
                      <a:pt x="66" y="28"/>
                    </a:lnTo>
                    <a:lnTo>
                      <a:pt x="66" y="30"/>
                    </a:lnTo>
                    <a:lnTo>
                      <a:pt x="68" y="32"/>
                    </a:lnTo>
                    <a:lnTo>
                      <a:pt x="74" y="36"/>
                    </a:lnTo>
                    <a:lnTo>
                      <a:pt x="80" y="36"/>
                    </a:lnTo>
                    <a:lnTo>
                      <a:pt x="86" y="44"/>
                    </a:lnTo>
                    <a:lnTo>
                      <a:pt x="86" y="50"/>
                    </a:lnTo>
                    <a:lnTo>
                      <a:pt x="86" y="58"/>
                    </a:lnTo>
                    <a:lnTo>
                      <a:pt x="90" y="62"/>
                    </a:lnTo>
                    <a:lnTo>
                      <a:pt x="94" y="66"/>
                    </a:lnTo>
                    <a:lnTo>
                      <a:pt x="96" y="70"/>
                    </a:lnTo>
                    <a:lnTo>
                      <a:pt x="96" y="76"/>
                    </a:lnTo>
                    <a:lnTo>
                      <a:pt x="98" y="78"/>
                    </a:lnTo>
                    <a:lnTo>
                      <a:pt x="96" y="84"/>
                    </a:lnTo>
                    <a:lnTo>
                      <a:pt x="94" y="88"/>
                    </a:lnTo>
                    <a:lnTo>
                      <a:pt x="90" y="92"/>
                    </a:lnTo>
                    <a:lnTo>
                      <a:pt x="86" y="96"/>
                    </a:lnTo>
                    <a:lnTo>
                      <a:pt x="80" y="100"/>
                    </a:lnTo>
                    <a:lnTo>
                      <a:pt x="76" y="100"/>
                    </a:lnTo>
                    <a:lnTo>
                      <a:pt x="70" y="100"/>
                    </a:lnTo>
                    <a:lnTo>
                      <a:pt x="64" y="104"/>
                    </a:lnTo>
                    <a:lnTo>
                      <a:pt x="60" y="106"/>
                    </a:lnTo>
                    <a:lnTo>
                      <a:pt x="60" y="114"/>
                    </a:lnTo>
                    <a:lnTo>
                      <a:pt x="60" y="124"/>
                    </a:lnTo>
                    <a:lnTo>
                      <a:pt x="64" y="130"/>
                    </a:lnTo>
                    <a:lnTo>
                      <a:pt x="66" y="138"/>
                    </a:lnTo>
                    <a:lnTo>
                      <a:pt x="66" y="148"/>
                    </a:lnTo>
                    <a:lnTo>
                      <a:pt x="64" y="144"/>
                    </a:lnTo>
                    <a:lnTo>
                      <a:pt x="62" y="140"/>
                    </a:lnTo>
                    <a:lnTo>
                      <a:pt x="60" y="138"/>
                    </a:lnTo>
                    <a:lnTo>
                      <a:pt x="58" y="138"/>
                    </a:lnTo>
                    <a:lnTo>
                      <a:pt x="56" y="132"/>
                    </a:lnTo>
                    <a:lnTo>
                      <a:pt x="52" y="126"/>
                    </a:lnTo>
                    <a:lnTo>
                      <a:pt x="46" y="126"/>
                    </a:lnTo>
                    <a:lnTo>
                      <a:pt x="44" y="120"/>
                    </a:lnTo>
                    <a:lnTo>
                      <a:pt x="42" y="118"/>
                    </a:lnTo>
                    <a:lnTo>
                      <a:pt x="38" y="116"/>
                    </a:lnTo>
                    <a:lnTo>
                      <a:pt x="32" y="114"/>
                    </a:lnTo>
                    <a:lnTo>
                      <a:pt x="32" y="116"/>
                    </a:lnTo>
                    <a:lnTo>
                      <a:pt x="30" y="116"/>
                    </a:lnTo>
                    <a:lnTo>
                      <a:pt x="30" y="122"/>
                    </a:lnTo>
                    <a:lnTo>
                      <a:pt x="30" y="126"/>
                    </a:lnTo>
                    <a:lnTo>
                      <a:pt x="30" y="130"/>
                    </a:lnTo>
                    <a:lnTo>
                      <a:pt x="30" y="136"/>
                    </a:lnTo>
                    <a:lnTo>
                      <a:pt x="30" y="140"/>
                    </a:lnTo>
                    <a:lnTo>
                      <a:pt x="28" y="144"/>
                    </a:lnTo>
                    <a:lnTo>
                      <a:pt x="26" y="152"/>
                    </a:lnTo>
                    <a:lnTo>
                      <a:pt x="26" y="160"/>
                    </a:lnTo>
                    <a:lnTo>
                      <a:pt x="24" y="162"/>
                    </a:lnTo>
                    <a:lnTo>
                      <a:pt x="22" y="172"/>
                    </a:lnTo>
                    <a:lnTo>
                      <a:pt x="20" y="180"/>
                    </a:lnTo>
                    <a:lnTo>
                      <a:pt x="22" y="184"/>
                    </a:lnTo>
                    <a:lnTo>
                      <a:pt x="24" y="186"/>
                    </a:lnTo>
                    <a:lnTo>
                      <a:pt x="26" y="188"/>
                    </a:lnTo>
                    <a:lnTo>
                      <a:pt x="28" y="198"/>
                    </a:lnTo>
                    <a:lnTo>
                      <a:pt x="30" y="198"/>
                    </a:lnTo>
                    <a:lnTo>
                      <a:pt x="32" y="196"/>
                    </a:lnTo>
                    <a:lnTo>
                      <a:pt x="34" y="208"/>
                    </a:lnTo>
                    <a:lnTo>
                      <a:pt x="36" y="214"/>
                    </a:lnTo>
                    <a:lnTo>
                      <a:pt x="40" y="216"/>
                    </a:lnTo>
                    <a:lnTo>
                      <a:pt x="44" y="216"/>
                    </a:lnTo>
                    <a:lnTo>
                      <a:pt x="48" y="218"/>
                    </a:lnTo>
                    <a:lnTo>
                      <a:pt x="48" y="220"/>
                    </a:lnTo>
                    <a:lnTo>
                      <a:pt x="48" y="222"/>
                    </a:lnTo>
                    <a:lnTo>
                      <a:pt x="52" y="226"/>
                    </a:lnTo>
                    <a:lnTo>
                      <a:pt x="54" y="228"/>
                    </a:lnTo>
                    <a:lnTo>
                      <a:pt x="56" y="234"/>
                    </a:lnTo>
                    <a:lnTo>
                      <a:pt x="54" y="236"/>
                    </a:lnTo>
                    <a:lnTo>
                      <a:pt x="54" y="244"/>
                    </a:lnTo>
                    <a:lnTo>
                      <a:pt x="48" y="242"/>
                    </a:lnTo>
                    <a:lnTo>
                      <a:pt x="48" y="246"/>
                    </a:lnTo>
                    <a:lnTo>
                      <a:pt x="44" y="246"/>
                    </a:lnTo>
                    <a:lnTo>
                      <a:pt x="44" y="240"/>
                    </a:lnTo>
                    <a:lnTo>
                      <a:pt x="38" y="236"/>
                    </a:lnTo>
                    <a:lnTo>
                      <a:pt x="32" y="238"/>
                    </a:lnTo>
                    <a:lnTo>
                      <a:pt x="32" y="230"/>
                    </a:lnTo>
                    <a:lnTo>
                      <a:pt x="30" y="222"/>
                    </a:lnTo>
                    <a:lnTo>
                      <a:pt x="28" y="220"/>
                    </a:lnTo>
                    <a:lnTo>
                      <a:pt x="28" y="218"/>
                    </a:lnTo>
                    <a:lnTo>
                      <a:pt x="26" y="214"/>
                    </a:lnTo>
                    <a:lnTo>
                      <a:pt x="22" y="212"/>
                    </a:lnTo>
                    <a:lnTo>
                      <a:pt x="14" y="202"/>
                    </a:lnTo>
                    <a:lnTo>
                      <a:pt x="10" y="196"/>
                    </a:lnTo>
                    <a:lnTo>
                      <a:pt x="10" y="190"/>
                    </a:lnTo>
                    <a:lnTo>
                      <a:pt x="10" y="182"/>
                    </a:lnTo>
                    <a:lnTo>
                      <a:pt x="12" y="176"/>
                    </a:lnTo>
                    <a:lnTo>
                      <a:pt x="16" y="174"/>
                    </a:lnTo>
                    <a:lnTo>
                      <a:pt x="14" y="172"/>
                    </a:lnTo>
                    <a:lnTo>
                      <a:pt x="14" y="168"/>
                    </a:lnTo>
                    <a:lnTo>
                      <a:pt x="12" y="166"/>
                    </a:lnTo>
                    <a:lnTo>
                      <a:pt x="12" y="162"/>
                    </a:lnTo>
                    <a:lnTo>
                      <a:pt x="16" y="156"/>
                    </a:lnTo>
                    <a:lnTo>
                      <a:pt x="16" y="152"/>
                    </a:lnTo>
                    <a:lnTo>
                      <a:pt x="18" y="152"/>
                    </a:lnTo>
                    <a:lnTo>
                      <a:pt x="18" y="146"/>
                    </a:lnTo>
                    <a:lnTo>
                      <a:pt x="20" y="138"/>
                    </a:lnTo>
                    <a:lnTo>
                      <a:pt x="26" y="130"/>
                    </a:lnTo>
                    <a:lnTo>
                      <a:pt x="26" y="122"/>
                    </a:lnTo>
                    <a:lnTo>
                      <a:pt x="22" y="112"/>
                    </a:lnTo>
                    <a:lnTo>
                      <a:pt x="14" y="104"/>
                    </a:lnTo>
                    <a:lnTo>
                      <a:pt x="10" y="92"/>
                    </a:lnTo>
                    <a:lnTo>
                      <a:pt x="6" y="80"/>
                    </a:lnTo>
                    <a:lnTo>
                      <a:pt x="14" y="76"/>
                    </a:lnTo>
                    <a:lnTo>
                      <a:pt x="14" y="70"/>
                    </a:lnTo>
                    <a:lnTo>
                      <a:pt x="8" y="64"/>
                    </a:lnTo>
                    <a:lnTo>
                      <a:pt x="2" y="56"/>
                    </a:lnTo>
                    <a:lnTo>
                      <a:pt x="0" y="44"/>
                    </a:lnTo>
                    <a:lnTo>
                      <a:pt x="2" y="36"/>
                    </a:lnTo>
                    <a:lnTo>
                      <a:pt x="2" y="30"/>
                    </a:lnTo>
                    <a:lnTo>
                      <a:pt x="0" y="22"/>
                    </a:lnTo>
                    <a:lnTo>
                      <a:pt x="2" y="16"/>
                    </a:lnTo>
                    <a:lnTo>
                      <a:pt x="6" y="16"/>
                    </a:lnTo>
                    <a:lnTo>
                      <a:pt x="10" y="10"/>
                    </a:lnTo>
                    <a:lnTo>
                      <a:pt x="14" y="10"/>
                    </a:lnTo>
                    <a:lnTo>
                      <a:pt x="14" y="6"/>
                    </a:lnTo>
                    <a:lnTo>
                      <a:pt x="16" y="0"/>
                    </a:lnTo>
                    <a:lnTo>
                      <a:pt x="20" y="0"/>
                    </a:lnTo>
                    <a:lnTo>
                      <a:pt x="24" y="2"/>
                    </a:lnTo>
                    <a:lnTo>
                      <a:pt x="34" y="2"/>
                    </a:lnTo>
                    <a:close/>
                  </a:path>
                </a:pathLst>
              </a:custGeom>
              <a:solidFill>
                <a:schemeClr val="bg2"/>
              </a:solidFill>
              <a:ln w="3175">
                <a:solidFill>
                  <a:schemeClr val="bg1"/>
                </a:solidFill>
                <a:prstDash val="solid"/>
                <a:round/>
                <a:headEnd/>
                <a:tailEnd/>
              </a:ln>
            </p:spPr>
            <p:txBody>
              <a:bodyPr/>
              <a:lstStyle/>
              <a:p>
                <a:endParaRPr lang="nl-BE"/>
              </a:p>
            </p:txBody>
          </p:sp>
          <p:sp>
            <p:nvSpPr>
              <p:cNvPr id="397" name="Freeform 30"/>
              <p:cNvSpPr>
                <a:spLocks/>
              </p:cNvSpPr>
              <p:nvPr/>
            </p:nvSpPr>
            <p:spPr bwMode="gray">
              <a:xfrm>
                <a:off x="3133" y="2718"/>
                <a:ext cx="144" cy="172"/>
              </a:xfrm>
              <a:custGeom>
                <a:avLst/>
                <a:gdLst>
                  <a:gd name="T0" fmla="*/ 126 w 144"/>
                  <a:gd name="T1" fmla="*/ 54 h 172"/>
                  <a:gd name="T2" fmla="*/ 126 w 144"/>
                  <a:gd name="T3" fmla="*/ 58 h 172"/>
                  <a:gd name="T4" fmla="*/ 124 w 144"/>
                  <a:gd name="T5" fmla="*/ 68 h 172"/>
                  <a:gd name="T6" fmla="*/ 122 w 144"/>
                  <a:gd name="T7" fmla="*/ 74 h 172"/>
                  <a:gd name="T8" fmla="*/ 128 w 144"/>
                  <a:gd name="T9" fmla="*/ 86 h 172"/>
                  <a:gd name="T10" fmla="*/ 132 w 144"/>
                  <a:gd name="T11" fmla="*/ 96 h 172"/>
                  <a:gd name="T12" fmla="*/ 130 w 144"/>
                  <a:gd name="T13" fmla="*/ 122 h 172"/>
                  <a:gd name="T14" fmla="*/ 134 w 144"/>
                  <a:gd name="T15" fmla="*/ 136 h 172"/>
                  <a:gd name="T16" fmla="*/ 142 w 144"/>
                  <a:gd name="T17" fmla="*/ 146 h 172"/>
                  <a:gd name="T18" fmla="*/ 144 w 144"/>
                  <a:gd name="T19" fmla="*/ 150 h 172"/>
                  <a:gd name="T20" fmla="*/ 120 w 144"/>
                  <a:gd name="T21" fmla="*/ 160 h 172"/>
                  <a:gd name="T22" fmla="*/ 114 w 144"/>
                  <a:gd name="T23" fmla="*/ 164 h 172"/>
                  <a:gd name="T24" fmla="*/ 106 w 144"/>
                  <a:gd name="T25" fmla="*/ 164 h 172"/>
                  <a:gd name="T26" fmla="*/ 92 w 144"/>
                  <a:gd name="T27" fmla="*/ 170 h 172"/>
                  <a:gd name="T28" fmla="*/ 80 w 144"/>
                  <a:gd name="T29" fmla="*/ 172 h 172"/>
                  <a:gd name="T30" fmla="*/ 76 w 144"/>
                  <a:gd name="T31" fmla="*/ 166 h 172"/>
                  <a:gd name="T32" fmla="*/ 66 w 144"/>
                  <a:gd name="T33" fmla="*/ 170 h 172"/>
                  <a:gd name="T34" fmla="*/ 66 w 144"/>
                  <a:gd name="T35" fmla="*/ 166 h 172"/>
                  <a:gd name="T36" fmla="*/ 60 w 144"/>
                  <a:gd name="T37" fmla="*/ 134 h 172"/>
                  <a:gd name="T38" fmla="*/ 56 w 144"/>
                  <a:gd name="T39" fmla="*/ 130 h 172"/>
                  <a:gd name="T40" fmla="*/ 36 w 144"/>
                  <a:gd name="T41" fmla="*/ 126 h 172"/>
                  <a:gd name="T42" fmla="*/ 30 w 144"/>
                  <a:gd name="T43" fmla="*/ 122 h 172"/>
                  <a:gd name="T44" fmla="*/ 28 w 144"/>
                  <a:gd name="T45" fmla="*/ 114 h 172"/>
                  <a:gd name="T46" fmla="*/ 22 w 144"/>
                  <a:gd name="T47" fmla="*/ 110 h 172"/>
                  <a:gd name="T48" fmla="*/ 20 w 144"/>
                  <a:gd name="T49" fmla="*/ 104 h 172"/>
                  <a:gd name="T50" fmla="*/ 14 w 144"/>
                  <a:gd name="T51" fmla="*/ 96 h 172"/>
                  <a:gd name="T52" fmla="*/ 16 w 144"/>
                  <a:gd name="T53" fmla="*/ 84 h 172"/>
                  <a:gd name="T54" fmla="*/ 0 w 144"/>
                  <a:gd name="T55" fmla="*/ 72 h 172"/>
                  <a:gd name="T56" fmla="*/ 0 w 144"/>
                  <a:gd name="T57" fmla="*/ 60 h 172"/>
                  <a:gd name="T58" fmla="*/ 2 w 144"/>
                  <a:gd name="T59" fmla="*/ 58 h 172"/>
                  <a:gd name="T60" fmla="*/ 0 w 144"/>
                  <a:gd name="T61" fmla="*/ 54 h 172"/>
                  <a:gd name="T62" fmla="*/ 6 w 144"/>
                  <a:gd name="T63" fmla="*/ 52 h 172"/>
                  <a:gd name="T64" fmla="*/ 20 w 144"/>
                  <a:gd name="T65" fmla="*/ 36 h 172"/>
                  <a:gd name="T66" fmla="*/ 22 w 144"/>
                  <a:gd name="T67" fmla="*/ 30 h 172"/>
                  <a:gd name="T68" fmla="*/ 16 w 144"/>
                  <a:gd name="T69" fmla="*/ 24 h 172"/>
                  <a:gd name="T70" fmla="*/ 18 w 144"/>
                  <a:gd name="T71" fmla="*/ 16 h 172"/>
                  <a:gd name="T72" fmla="*/ 32 w 144"/>
                  <a:gd name="T73" fmla="*/ 0 h 172"/>
                  <a:gd name="T74" fmla="*/ 30 w 144"/>
                  <a:gd name="T75" fmla="*/ 16 h 172"/>
                  <a:gd name="T76" fmla="*/ 36 w 144"/>
                  <a:gd name="T77" fmla="*/ 26 h 172"/>
                  <a:gd name="T78" fmla="*/ 38 w 144"/>
                  <a:gd name="T79" fmla="*/ 20 h 172"/>
                  <a:gd name="T80" fmla="*/ 44 w 144"/>
                  <a:gd name="T81" fmla="*/ 18 h 172"/>
                  <a:gd name="T82" fmla="*/ 48 w 144"/>
                  <a:gd name="T83" fmla="*/ 16 h 172"/>
                  <a:gd name="T84" fmla="*/ 54 w 144"/>
                  <a:gd name="T85" fmla="*/ 26 h 172"/>
                  <a:gd name="T86" fmla="*/ 58 w 144"/>
                  <a:gd name="T87" fmla="*/ 18 h 172"/>
                  <a:gd name="T88" fmla="*/ 66 w 144"/>
                  <a:gd name="T89" fmla="*/ 14 h 172"/>
                  <a:gd name="T90" fmla="*/ 62 w 144"/>
                  <a:gd name="T91" fmla="*/ 12 h 172"/>
                  <a:gd name="T92" fmla="*/ 62 w 144"/>
                  <a:gd name="T93" fmla="*/ 10 h 172"/>
                  <a:gd name="T94" fmla="*/ 58 w 144"/>
                  <a:gd name="T95" fmla="*/ 8 h 172"/>
                  <a:gd name="T96" fmla="*/ 104 w 144"/>
                  <a:gd name="T97" fmla="*/ 20 h 172"/>
                  <a:gd name="T98" fmla="*/ 108 w 144"/>
                  <a:gd name="T99" fmla="*/ 32 h 172"/>
                  <a:gd name="T100" fmla="*/ 112 w 144"/>
                  <a:gd name="T101" fmla="*/ 36 h 17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144"/>
                  <a:gd name="T154" fmla="*/ 0 h 172"/>
                  <a:gd name="T155" fmla="*/ 144 w 144"/>
                  <a:gd name="T156" fmla="*/ 172 h 17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144" h="172">
                    <a:moveTo>
                      <a:pt x="130" y="46"/>
                    </a:moveTo>
                    <a:lnTo>
                      <a:pt x="130" y="46"/>
                    </a:lnTo>
                    <a:lnTo>
                      <a:pt x="128" y="54"/>
                    </a:lnTo>
                    <a:lnTo>
                      <a:pt x="126" y="54"/>
                    </a:lnTo>
                    <a:lnTo>
                      <a:pt x="126" y="56"/>
                    </a:lnTo>
                    <a:lnTo>
                      <a:pt x="126" y="58"/>
                    </a:lnTo>
                    <a:lnTo>
                      <a:pt x="126" y="60"/>
                    </a:lnTo>
                    <a:lnTo>
                      <a:pt x="124" y="62"/>
                    </a:lnTo>
                    <a:lnTo>
                      <a:pt x="124" y="68"/>
                    </a:lnTo>
                    <a:lnTo>
                      <a:pt x="120" y="70"/>
                    </a:lnTo>
                    <a:lnTo>
                      <a:pt x="120" y="72"/>
                    </a:lnTo>
                    <a:lnTo>
                      <a:pt x="122" y="74"/>
                    </a:lnTo>
                    <a:lnTo>
                      <a:pt x="122" y="76"/>
                    </a:lnTo>
                    <a:lnTo>
                      <a:pt x="122" y="80"/>
                    </a:lnTo>
                    <a:lnTo>
                      <a:pt x="128" y="86"/>
                    </a:lnTo>
                    <a:lnTo>
                      <a:pt x="134" y="90"/>
                    </a:lnTo>
                    <a:lnTo>
                      <a:pt x="134" y="94"/>
                    </a:lnTo>
                    <a:lnTo>
                      <a:pt x="132" y="96"/>
                    </a:lnTo>
                    <a:lnTo>
                      <a:pt x="130" y="100"/>
                    </a:lnTo>
                    <a:lnTo>
                      <a:pt x="130" y="110"/>
                    </a:lnTo>
                    <a:lnTo>
                      <a:pt x="130" y="122"/>
                    </a:lnTo>
                    <a:lnTo>
                      <a:pt x="130" y="128"/>
                    </a:lnTo>
                    <a:lnTo>
                      <a:pt x="134" y="136"/>
                    </a:lnTo>
                    <a:lnTo>
                      <a:pt x="138" y="138"/>
                    </a:lnTo>
                    <a:lnTo>
                      <a:pt x="142" y="142"/>
                    </a:lnTo>
                    <a:lnTo>
                      <a:pt x="142" y="146"/>
                    </a:lnTo>
                    <a:lnTo>
                      <a:pt x="144" y="146"/>
                    </a:lnTo>
                    <a:lnTo>
                      <a:pt x="144" y="150"/>
                    </a:lnTo>
                    <a:lnTo>
                      <a:pt x="130" y="158"/>
                    </a:lnTo>
                    <a:lnTo>
                      <a:pt x="126" y="160"/>
                    </a:lnTo>
                    <a:lnTo>
                      <a:pt x="120" y="160"/>
                    </a:lnTo>
                    <a:lnTo>
                      <a:pt x="116" y="162"/>
                    </a:lnTo>
                    <a:lnTo>
                      <a:pt x="114" y="164"/>
                    </a:lnTo>
                    <a:lnTo>
                      <a:pt x="110" y="166"/>
                    </a:lnTo>
                    <a:lnTo>
                      <a:pt x="108" y="164"/>
                    </a:lnTo>
                    <a:lnTo>
                      <a:pt x="106" y="164"/>
                    </a:lnTo>
                    <a:lnTo>
                      <a:pt x="106" y="166"/>
                    </a:lnTo>
                    <a:lnTo>
                      <a:pt x="102" y="168"/>
                    </a:lnTo>
                    <a:lnTo>
                      <a:pt x="92" y="170"/>
                    </a:lnTo>
                    <a:lnTo>
                      <a:pt x="84" y="172"/>
                    </a:lnTo>
                    <a:lnTo>
                      <a:pt x="80" y="172"/>
                    </a:lnTo>
                    <a:lnTo>
                      <a:pt x="80" y="170"/>
                    </a:lnTo>
                    <a:lnTo>
                      <a:pt x="78" y="168"/>
                    </a:lnTo>
                    <a:lnTo>
                      <a:pt x="76" y="166"/>
                    </a:lnTo>
                    <a:lnTo>
                      <a:pt x="74" y="166"/>
                    </a:lnTo>
                    <a:lnTo>
                      <a:pt x="72" y="168"/>
                    </a:lnTo>
                    <a:lnTo>
                      <a:pt x="66" y="170"/>
                    </a:lnTo>
                    <a:lnTo>
                      <a:pt x="66" y="166"/>
                    </a:lnTo>
                    <a:lnTo>
                      <a:pt x="66" y="152"/>
                    </a:lnTo>
                    <a:lnTo>
                      <a:pt x="66" y="136"/>
                    </a:lnTo>
                    <a:lnTo>
                      <a:pt x="60" y="134"/>
                    </a:lnTo>
                    <a:lnTo>
                      <a:pt x="60" y="132"/>
                    </a:lnTo>
                    <a:lnTo>
                      <a:pt x="58" y="130"/>
                    </a:lnTo>
                    <a:lnTo>
                      <a:pt x="56" y="130"/>
                    </a:lnTo>
                    <a:lnTo>
                      <a:pt x="44" y="128"/>
                    </a:lnTo>
                    <a:lnTo>
                      <a:pt x="40" y="128"/>
                    </a:lnTo>
                    <a:lnTo>
                      <a:pt x="36" y="126"/>
                    </a:lnTo>
                    <a:lnTo>
                      <a:pt x="32" y="122"/>
                    </a:lnTo>
                    <a:lnTo>
                      <a:pt x="30" y="122"/>
                    </a:lnTo>
                    <a:lnTo>
                      <a:pt x="28" y="120"/>
                    </a:lnTo>
                    <a:lnTo>
                      <a:pt x="28" y="118"/>
                    </a:lnTo>
                    <a:lnTo>
                      <a:pt x="28" y="114"/>
                    </a:lnTo>
                    <a:lnTo>
                      <a:pt x="26" y="110"/>
                    </a:lnTo>
                    <a:lnTo>
                      <a:pt x="22" y="110"/>
                    </a:lnTo>
                    <a:lnTo>
                      <a:pt x="22" y="104"/>
                    </a:lnTo>
                    <a:lnTo>
                      <a:pt x="20" y="104"/>
                    </a:lnTo>
                    <a:lnTo>
                      <a:pt x="18" y="100"/>
                    </a:lnTo>
                    <a:lnTo>
                      <a:pt x="18" y="98"/>
                    </a:lnTo>
                    <a:lnTo>
                      <a:pt x="14" y="96"/>
                    </a:lnTo>
                    <a:lnTo>
                      <a:pt x="14" y="90"/>
                    </a:lnTo>
                    <a:lnTo>
                      <a:pt x="16" y="84"/>
                    </a:lnTo>
                    <a:lnTo>
                      <a:pt x="8" y="78"/>
                    </a:lnTo>
                    <a:lnTo>
                      <a:pt x="6" y="76"/>
                    </a:lnTo>
                    <a:lnTo>
                      <a:pt x="0" y="72"/>
                    </a:lnTo>
                    <a:lnTo>
                      <a:pt x="2" y="60"/>
                    </a:lnTo>
                    <a:lnTo>
                      <a:pt x="0" y="60"/>
                    </a:lnTo>
                    <a:lnTo>
                      <a:pt x="0" y="58"/>
                    </a:lnTo>
                    <a:lnTo>
                      <a:pt x="2" y="58"/>
                    </a:lnTo>
                    <a:lnTo>
                      <a:pt x="2" y="54"/>
                    </a:lnTo>
                    <a:lnTo>
                      <a:pt x="0" y="54"/>
                    </a:lnTo>
                    <a:lnTo>
                      <a:pt x="0" y="50"/>
                    </a:lnTo>
                    <a:lnTo>
                      <a:pt x="6" y="52"/>
                    </a:lnTo>
                    <a:lnTo>
                      <a:pt x="12" y="48"/>
                    </a:lnTo>
                    <a:lnTo>
                      <a:pt x="14" y="40"/>
                    </a:lnTo>
                    <a:lnTo>
                      <a:pt x="20" y="36"/>
                    </a:lnTo>
                    <a:lnTo>
                      <a:pt x="22" y="30"/>
                    </a:lnTo>
                    <a:lnTo>
                      <a:pt x="18" y="30"/>
                    </a:lnTo>
                    <a:lnTo>
                      <a:pt x="16" y="26"/>
                    </a:lnTo>
                    <a:lnTo>
                      <a:pt x="16" y="24"/>
                    </a:lnTo>
                    <a:lnTo>
                      <a:pt x="16" y="20"/>
                    </a:lnTo>
                    <a:lnTo>
                      <a:pt x="18" y="20"/>
                    </a:lnTo>
                    <a:lnTo>
                      <a:pt x="18" y="16"/>
                    </a:lnTo>
                    <a:lnTo>
                      <a:pt x="18" y="8"/>
                    </a:lnTo>
                    <a:lnTo>
                      <a:pt x="14" y="0"/>
                    </a:lnTo>
                    <a:lnTo>
                      <a:pt x="32" y="0"/>
                    </a:lnTo>
                    <a:lnTo>
                      <a:pt x="28" y="10"/>
                    </a:lnTo>
                    <a:lnTo>
                      <a:pt x="30" y="16"/>
                    </a:lnTo>
                    <a:lnTo>
                      <a:pt x="32" y="20"/>
                    </a:lnTo>
                    <a:lnTo>
                      <a:pt x="34" y="24"/>
                    </a:lnTo>
                    <a:lnTo>
                      <a:pt x="36" y="26"/>
                    </a:lnTo>
                    <a:lnTo>
                      <a:pt x="40" y="24"/>
                    </a:lnTo>
                    <a:lnTo>
                      <a:pt x="38" y="20"/>
                    </a:lnTo>
                    <a:lnTo>
                      <a:pt x="42" y="20"/>
                    </a:lnTo>
                    <a:lnTo>
                      <a:pt x="44" y="18"/>
                    </a:lnTo>
                    <a:lnTo>
                      <a:pt x="42" y="16"/>
                    </a:lnTo>
                    <a:lnTo>
                      <a:pt x="48" y="16"/>
                    </a:lnTo>
                    <a:lnTo>
                      <a:pt x="54" y="20"/>
                    </a:lnTo>
                    <a:lnTo>
                      <a:pt x="54" y="26"/>
                    </a:lnTo>
                    <a:lnTo>
                      <a:pt x="58" y="28"/>
                    </a:lnTo>
                    <a:lnTo>
                      <a:pt x="58" y="22"/>
                    </a:lnTo>
                    <a:lnTo>
                      <a:pt x="58" y="18"/>
                    </a:lnTo>
                    <a:lnTo>
                      <a:pt x="60" y="16"/>
                    </a:lnTo>
                    <a:lnTo>
                      <a:pt x="66" y="16"/>
                    </a:lnTo>
                    <a:lnTo>
                      <a:pt x="66" y="14"/>
                    </a:lnTo>
                    <a:lnTo>
                      <a:pt x="68" y="14"/>
                    </a:lnTo>
                    <a:lnTo>
                      <a:pt x="68" y="12"/>
                    </a:lnTo>
                    <a:lnTo>
                      <a:pt x="62" y="12"/>
                    </a:lnTo>
                    <a:lnTo>
                      <a:pt x="60" y="10"/>
                    </a:lnTo>
                    <a:lnTo>
                      <a:pt x="62" y="10"/>
                    </a:lnTo>
                    <a:lnTo>
                      <a:pt x="64" y="8"/>
                    </a:lnTo>
                    <a:lnTo>
                      <a:pt x="58" y="8"/>
                    </a:lnTo>
                    <a:lnTo>
                      <a:pt x="62" y="4"/>
                    </a:lnTo>
                    <a:lnTo>
                      <a:pt x="64" y="0"/>
                    </a:lnTo>
                    <a:lnTo>
                      <a:pt x="104" y="20"/>
                    </a:lnTo>
                    <a:lnTo>
                      <a:pt x="106" y="22"/>
                    </a:lnTo>
                    <a:lnTo>
                      <a:pt x="108" y="26"/>
                    </a:lnTo>
                    <a:lnTo>
                      <a:pt x="108" y="32"/>
                    </a:lnTo>
                    <a:lnTo>
                      <a:pt x="110" y="34"/>
                    </a:lnTo>
                    <a:lnTo>
                      <a:pt x="112" y="36"/>
                    </a:lnTo>
                    <a:lnTo>
                      <a:pt x="114" y="36"/>
                    </a:lnTo>
                    <a:lnTo>
                      <a:pt x="130" y="46"/>
                    </a:lnTo>
                    <a:close/>
                  </a:path>
                </a:pathLst>
              </a:custGeom>
              <a:solidFill>
                <a:schemeClr val="bg2"/>
              </a:solidFill>
              <a:ln w="3175">
                <a:solidFill>
                  <a:schemeClr val="bg1"/>
                </a:solidFill>
                <a:prstDash val="solid"/>
                <a:round/>
                <a:headEnd/>
                <a:tailEnd/>
              </a:ln>
            </p:spPr>
            <p:txBody>
              <a:bodyPr/>
              <a:lstStyle/>
              <a:p>
                <a:endParaRPr lang="nl-BE"/>
              </a:p>
            </p:txBody>
          </p:sp>
          <p:sp>
            <p:nvSpPr>
              <p:cNvPr id="398" name="Freeform 31"/>
              <p:cNvSpPr>
                <a:spLocks/>
              </p:cNvSpPr>
              <p:nvPr/>
            </p:nvSpPr>
            <p:spPr bwMode="gray">
              <a:xfrm>
                <a:off x="3633" y="1982"/>
                <a:ext cx="100" cy="92"/>
              </a:xfrm>
              <a:custGeom>
                <a:avLst/>
                <a:gdLst>
                  <a:gd name="T0" fmla="*/ 42 w 100"/>
                  <a:gd name="T1" fmla="*/ 8 h 92"/>
                  <a:gd name="T2" fmla="*/ 46 w 100"/>
                  <a:gd name="T3" fmla="*/ 0 h 92"/>
                  <a:gd name="T4" fmla="*/ 42 w 100"/>
                  <a:gd name="T5" fmla="*/ 0 h 92"/>
                  <a:gd name="T6" fmla="*/ 38 w 100"/>
                  <a:gd name="T7" fmla="*/ 2 h 92"/>
                  <a:gd name="T8" fmla="*/ 36 w 100"/>
                  <a:gd name="T9" fmla="*/ 6 h 92"/>
                  <a:gd name="T10" fmla="*/ 34 w 100"/>
                  <a:gd name="T11" fmla="*/ 6 h 92"/>
                  <a:gd name="T12" fmla="*/ 28 w 100"/>
                  <a:gd name="T13" fmla="*/ 0 h 92"/>
                  <a:gd name="T14" fmla="*/ 26 w 100"/>
                  <a:gd name="T15" fmla="*/ 0 h 92"/>
                  <a:gd name="T16" fmla="*/ 22 w 100"/>
                  <a:gd name="T17" fmla="*/ 2 h 92"/>
                  <a:gd name="T18" fmla="*/ 24 w 100"/>
                  <a:gd name="T19" fmla="*/ 8 h 92"/>
                  <a:gd name="T20" fmla="*/ 26 w 100"/>
                  <a:gd name="T21" fmla="*/ 10 h 92"/>
                  <a:gd name="T22" fmla="*/ 26 w 100"/>
                  <a:gd name="T23" fmla="*/ 12 h 92"/>
                  <a:gd name="T24" fmla="*/ 24 w 100"/>
                  <a:gd name="T25" fmla="*/ 14 h 92"/>
                  <a:gd name="T26" fmla="*/ 20 w 100"/>
                  <a:gd name="T27" fmla="*/ 18 h 92"/>
                  <a:gd name="T28" fmla="*/ 20 w 100"/>
                  <a:gd name="T29" fmla="*/ 22 h 92"/>
                  <a:gd name="T30" fmla="*/ 22 w 100"/>
                  <a:gd name="T31" fmla="*/ 20 h 92"/>
                  <a:gd name="T32" fmla="*/ 20 w 100"/>
                  <a:gd name="T33" fmla="*/ 24 h 92"/>
                  <a:gd name="T34" fmla="*/ 20 w 100"/>
                  <a:gd name="T35" fmla="*/ 24 h 92"/>
                  <a:gd name="T36" fmla="*/ 12 w 100"/>
                  <a:gd name="T37" fmla="*/ 30 h 92"/>
                  <a:gd name="T38" fmla="*/ 10 w 100"/>
                  <a:gd name="T39" fmla="*/ 30 h 92"/>
                  <a:gd name="T40" fmla="*/ 8 w 100"/>
                  <a:gd name="T41" fmla="*/ 28 h 92"/>
                  <a:gd name="T42" fmla="*/ 4 w 100"/>
                  <a:gd name="T43" fmla="*/ 28 h 92"/>
                  <a:gd name="T44" fmla="*/ 0 w 100"/>
                  <a:gd name="T45" fmla="*/ 34 h 92"/>
                  <a:gd name="T46" fmla="*/ 2 w 100"/>
                  <a:gd name="T47" fmla="*/ 36 h 92"/>
                  <a:gd name="T48" fmla="*/ 8 w 100"/>
                  <a:gd name="T49" fmla="*/ 40 h 92"/>
                  <a:gd name="T50" fmla="*/ 14 w 100"/>
                  <a:gd name="T51" fmla="*/ 40 h 92"/>
                  <a:gd name="T52" fmla="*/ 16 w 100"/>
                  <a:gd name="T53" fmla="*/ 42 h 92"/>
                  <a:gd name="T54" fmla="*/ 12 w 100"/>
                  <a:gd name="T55" fmla="*/ 48 h 92"/>
                  <a:gd name="T56" fmla="*/ 14 w 100"/>
                  <a:gd name="T57" fmla="*/ 52 h 92"/>
                  <a:gd name="T58" fmla="*/ 16 w 100"/>
                  <a:gd name="T59" fmla="*/ 54 h 92"/>
                  <a:gd name="T60" fmla="*/ 14 w 100"/>
                  <a:gd name="T61" fmla="*/ 58 h 92"/>
                  <a:gd name="T62" fmla="*/ 10 w 100"/>
                  <a:gd name="T63" fmla="*/ 62 h 92"/>
                  <a:gd name="T64" fmla="*/ 6 w 100"/>
                  <a:gd name="T65" fmla="*/ 70 h 92"/>
                  <a:gd name="T66" fmla="*/ 16 w 100"/>
                  <a:gd name="T67" fmla="*/ 70 h 92"/>
                  <a:gd name="T68" fmla="*/ 24 w 100"/>
                  <a:gd name="T69" fmla="*/ 64 h 92"/>
                  <a:gd name="T70" fmla="*/ 32 w 100"/>
                  <a:gd name="T71" fmla="*/ 62 h 92"/>
                  <a:gd name="T72" fmla="*/ 38 w 100"/>
                  <a:gd name="T73" fmla="*/ 72 h 92"/>
                  <a:gd name="T74" fmla="*/ 34 w 100"/>
                  <a:gd name="T75" fmla="*/ 86 h 92"/>
                  <a:gd name="T76" fmla="*/ 46 w 100"/>
                  <a:gd name="T77" fmla="*/ 90 h 92"/>
                  <a:gd name="T78" fmla="*/ 56 w 100"/>
                  <a:gd name="T79" fmla="*/ 80 h 92"/>
                  <a:gd name="T80" fmla="*/ 70 w 100"/>
                  <a:gd name="T81" fmla="*/ 74 h 92"/>
                  <a:gd name="T82" fmla="*/ 84 w 100"/>
                  <a:gd name="T83" fmla="*/ 74 h 92"/>
                  <a:gd name="T84" fmla="*/ 100 w 100"/>
                  <a:gd name="T85" fmla="*/ 72 h 92"/>
                  <a:gd name="T86" fmla="*/ 96 w 100"/>
                  <a:gd name="T87" fmla="*/ 64 h 92"/>
                  <a:gd name="T88" fmla="*/ 92 w 100"/>
                  <a:gd name="T89" fmla="*/ 50 h 92"/>
                  <a:gd name="T90" fmla="*/ 94 w 100"/>
                  <a:gd name="T91" fmla="*/ 40 h 92"/>
                  <a:gd name="T92" fmla="*/ 84 w 100"/>
                  <a:gd name="T93" fmla="*/ 42 h 92"/>
                  <a:gd name="T94" fmla="*/ 80 w 100"/>
                  <a:gd name="T95" fmla="*/ 34 h 92"/>
                  <a:gd name="T96" fmla="*/ 80 w 100"/>
                  <a:gd name="T97" fmla="*/ 28 h 92"/>
                  <a:gd name="T98" fmla="*/ 74 w 100"/>
                  <a:gd name="T99" fmla="*/ 26 h 92"/>
                  <a:gd name="T100" fmla="*/ 68 w 100"/>
                  <a:gd name="T101" fmla="*/ 28 h 92"/>
                  <a:gd name="T102" fmla="*/ 60 w 100"/>
                  <a:gd name="T103" fmla="*/ 28 h 92"/>
                  <a:gd name="T104" fmla="*/ 58 w 100"/>
                  <a:gd name="T105" fmla="*/ 28 h 92"/>
                  <a:gd name="T106" fmla="*/ 54 w 100"/>
                  <a:gd name="T107" fmla="*/ 26 h 92"/>
                  <a:gd name="T108" fmla="*/ 52 w 100"/>
                  <a:gd name="T109" fmla="*/ 24 h 92"/>
                  <a:gd name="T110" fmla="*/ 46 w 100"/>
                  <a:gd name="T111" fmla="*/ 26 h 92"/>
                  <a:gd name="T112" fmla="*/ 44 w 100"/>
                  <a:gd name="T113" fmla="*/ 26 h 92"/>
                  <a:gd name="T114" fmla="*/ 42 w 100"/>
                  <a:gd name="T115" fmla="*/ 22 h 92"/>
                  <a:gd name="T116" fmla="*/ 28 w 100"/>
                  <a:gd name="T117" fmla="*/ 18 h 92"/>
                  <a:gd name="T118" fmla="*/ 42 w 100"/>
                  <a:gd name="T119" fmla="*/ 18 h 9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00"/>
                  <a:gd name="T181" fmla="*/ 0 h 92"/>
                  <a:gd name="T182" fmla="*/ 100 w 100"/>
                  <a:gd name="T183" fmla="*/ 92 h 9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00" h="92">
                    <a:moveTo>
                      <a:pt x="42" y="16"/>
                    </a:moveTo>
                    <a:lnTo>
                      <a:pt x="42" y="8"/>
                    </a:lnTo>
                    <a:lnTo>
                      <a:pt x="48" y="6"/>
                    </a:lnTo>
                    <a:lnTo>
                      <a:pt x="46" y="0"/>
                    </a:lnTo>
                    <a:lnTo>
                      <a:pt x="42" y="0"/>
                    </a:lnTo>
                    <a:lnTo>
                      <a:pt x="38" y="2"/>
                    </a:lnTo>
                    <a:lnTo>
                      <a:pt x="38" y="4"/>
                    </a:lnTo>
                    <a:lnTo>
                      <a:pt x="36" y="6"/>
                    </a:lnTo>
                    <a:lnTo>
                      <a:pt x="34" y="6"/>
                    </a:lnTo>
                    <a:lnTo>
                      <a:pt x="30" y="2"/>
                    </a:lnTo>
                    <a:lnTo>
                      <a:pt x="28" y="0"/>
                    </a:lnTo>
                    <a:lnTo>
                      <a:pt x="26" y="0"/>
                    </a:lnTo>
                    <a:lnTo>
                      <a:pt x="24" y="2"/>
                    </a:lnTo>
                    <a:lnTo>
                      <a:pt x="22" y="2"/>
                    </a:lnTo>
                    <a:lnTo>
                      <a:pt x="24" y="8"/>
                    </a:lnTo>
                    <a:lnTo>
                      <a:pt x="26" y="10"/>
                    </a:lnTo>
                    <a:lnTo>
                      <a:pt x="26" y="12"/>
                    </a:lnTo>
                    <a:lnTo>
                      <a:pt x="24" y="14"/>
                    </a:lnTo>
                    <a:lnTo>
                      <a:pt x="22" y="16"/>
                    </a:lnTo>
                    <a:lnTo>
                      <a:pt x="20" y="18"/>
                    </a:lnTo>
                    <a:lnTo>
                      <a:pt x="20" y="22"/>
                    </a:lnTo>
                    <a:lnTo>
                      <a:pt x="22" y="20"/>
                    </a:lnTo>
                    <a:lnTo>
                      <a:pt x="22" y="22"/>
                    </a:lnTo>
                    <a:lnTo>
                      <a:pt x="20" y="24"/>
                    </a:lnTo>
                    <a:lnTo>
                      <a:pt x="14" y="28"/>
                    </a:lnTo>
                    <a:lnTo>
                      <a:pt x="12" y="30"/>
                    </a:lnTo>
                    <a:lnTo>
                      <a:pt x="10" y="30"/>
                    </a:lnTo>
                    <a:lnTo>
                      <a:pt x="10" y="28"/>
                    </a:lnTo>
                    <a:lnTo>
                      <a:pt x="8" y="28"/>
                    </a:lnTo>
                    <a:lnTo>
                      <a:pt x="4" y="28"/>
                    </a:lnTo>
                    <a:lnTo>
                      <a:pt x="0" y="32"/>
                    </a:lnTo>
                    <a:lnTo>
                      <a:pt x="0" y="34"/>
                    </a:lnTo>
                    <a:lnTo>
                      <a:pt x="2" y="36"/>
                    </a:lnTo>
                    <a:lnTo>
                      <a:pt x="6" y="40"/>
                    </a:lnTo>
                    <a:lnTo>
                      <a:pt x="8" y="40"/>
                    </a:lnTo>
                    <a:lnTo>
                      <a:pt x="14" y="40"/>
                    </a:lnTo>
                    <a:lnTo>
                      <a:pt x="16" y="40"/>
                    </a:lnTo>
                    <a:lnTo>
                      <a:pt x="16" y="42"/>
                    </a:lnTo>
                    <a:lnTo>
                      <a:pt x="12" y="48"/>
                    </a:lnTo>
                    <a:lnTo>
                      <a:pt x="12" y="50"/>
                    </a:lnTo>
                    <a:lnTo>
                      <a:pt x="14" y="52"/>
                    </a:lnTo>
                    <a:lnTo>
                      <a:pt x="16" y="54"/>
                    </a:lnTo>
                    <a:lnTo>
                      <a:pt x="14" y="58"/>
                    </a:lnTo>
                    <a:lnTo>
                      <a:pt x="12" y="60"/>
                    </a:lnTo>
                    <a:lnTo>
                      <a:pt x="10" y="62"/>
                    </a:lnTo>
                    <a:lnTo>
                      <a:pt x="6" y="70"/>
                    </a:lnTo>
                    <a:lnTo>
                      <a:pt x="12" y="68"/>
                    </a:lnTo>
                    <a:lnTo>
                      <a:pt x="16" y="70"/>
                    </a:lnTo>
                    <a:lnTo>
                      <a:pt x="22" y="66"/>
                    </a:lnTo>
                    <a:lnTo>
                      <a:pt x="24" y="64"/>
                    </a:lnTo>
                    <a:lnTo>
                      <a:pt x="28" y="60"/>
                    </a:lnTo>
                    <a:lnTo>
                      <a:pt x="32" y="62"/>
                    </a:lnTo>
                    <a:lnTo>
                      <a:pt x="34" y="66"/>
                    </a:lnTo>
                    <a:lnTo>
                      <a:pt x="38" y="72"/>
                    </a:lnTo>
                    <a:lnTo>
                      <a:pt x="36" y="76"/>
                    </a:lnTo>
                    <a:lnTo>
                      <a:pt x="34" y="86"/>
                    </a:lnTo>
                    <a:lnTo>
                      <a:pt x="40" y="92"/>
                    </a:lnTo>
                    <a:lnTo>
                      <a:pt x="46" y="90"/>
                    </a:lnTo>
                    <a:lnTo>
                      <a:pt x="52" y="84"/>
                    </a:lnTo>
                    <a:lnTo>
                      <a:pt x="56" y="80"/>
                    </a:lnTo>
                    <a:lnTo>
                      <a:pt x="60" y="78"/>
                    </a:lnTo>
                    <a:lnTo>
                      <a:pt x="70" y="74"/>
                    </a:lnTo>
                    <a:lnTo>
                      <a:pt x="74" y="72"/>
                    </a:lnTo>
                    <a:lnTo>
                      <a:pt x="84" y="74"/>
                    </a:lnTo>
                    <a:lnTo>
                      <a:pt x="94" y="74"/>
                    </a:lnTo>
                    <a:lnTo>
                      <a:pt x="100" y="72"/>
                    </a:lnTo>
                    <a:lnTo>
                      <a:pt x="98" y="68"/>
                    </a:lnTo>
                    <a:lnTo>
                      <a:pt x="96" y="64"/>
                    </a:lnTo>
                    <a:lnTo>
                      <a:pt x="94" y="58"/>
                    </a:lnTo>
                    <a:lnTo>
                      <a:pt x="92" y="50"/>
                    </a:lnTo>
                    <a:lnTo>
                      <a:pt x="94" y="44"/>
                    </a:lnTo>
                    <a:lnTo>
                      <a:pt x="94" y="40"/>
                    </a:lnTo>
                    <a:lnTo>
                      <a:pt x="92" y="38"/>
                    </a:lnTo>
                    <a:lnTo>
                      <a:pt x="84" y="42"/>
                    </a:lnTo>
                    <a:lnTo>
                      <a:pt x="80" y="38"/>
                    </a:lnTo>
                    <a:lnTo>
                      <a:pt x="80" y="34"/>
                    </a:lnTo>
                    <a:lnTo>
                      <a:pt x="80" y="28"/>
                    </a:lnTo>
                    <a:lnTo>
                      <a:pt x="74" y="26"/>
                    </a:lnTo>
                    <a:lnTo>
                      <a:pt x="68" y="28"/>
                    </a:lnTo>
                    <a:lnTo>
                      <a:pt x="64" y="28"/>
                    </a:lnTo>
                    <a:lnTo>
                      <a:pt x="60" y="28"/>
                    </a:lnTo>
                    <a:lnTo>
                      <a:pt x="58" y="28"/>
                    </a:lnTo>
                    <a:lnTo>
                      <a:pt x="56" y="28"/>
                    </a:lnTo>
                    <a:lnTo>
                      <a:pt x="54" y="26"/>
                    </a:lnTo>
                    <a:lnTo>
                      <a:pt x="52" y="24"/>
                    </a:lnTo>
                    <a:lnTo>
                      <a:pt x="50" y="24"/>
                    </a:lnTo>
                    <a:lnTo>
                      <a:pt x="46" y="26"/>
                    </a:lnTo>
                    <a:lnTo>
                      <a:pt x="44" y="26"/>
                    </a:lnTo>
                    <a:lnTo>
                      <a:pt x="42" y="24"/>
                    </a:lnTo>
                    <a:lnTo>
                      <a:pt x="42" y="22"/>
                    </a:lnTo>
                    <a:lnTo>
                      <a:pt x="32" y="24"/>
                    </a:lnTo>
                    <a:lnTo>
                      <a:pt x="28" y="18"/>
                    </a:lnTo>
                    <a:lnTo>
                      <a:pt x="36" y="14"/>
                    </a:lnTo>
                    <a:lnTo>
                      <a:pt x="42" y="18"/>
                    </a:lnTo>
                    <a:lnTo>
                      <a:pt x="42" y="16"/>
                    </a:lnTo>
                    <a:close/>
                  </a:path>
                </a:pathLst>
              </a:custGeom>
              <a:solidFill>
                <a:schemeClr val="bg2"/>
              </a:solidFill>
              <a:ln w="3175">
                <a:solidFill>
                  <a:schemeClr val="bg1"/>
                </a:solidFill>
                <a:prstDash val="solid"/>
                <a:round/>
                <a:headEnd/>
                <a:tailEnd/>
              </a:ln>
            </p:spPr>
            <p:txBody>
              <a:bodyPr/>
              <a:lstStyle/>
              <a:p>
                <a:endParaRPr lang="nl-BE"/>
              </a:p>
            </p:txBody>
          </p:sp>
          <p:sp>
            <p:nvSpPr>
              <p:cNvPr id="399" name="Freeform 32"/>
              <p:cNvSpPr>
                <a:spLocks/>
              </p:cNvSpPr>
              <p:nvPr/>
            </p:nvSpPr>
            <p:spPr bwMode="gray">
              <a:xfrm>
                <a:off x="4341" y="2262"/>
                <a:ext cx="26" cy="54"/>
              </a:xfrm>
              <a:custGeom>
                <a:avLst/>
                <a:gdLst>
                  <a:gd name="T0" fmla="*/ 18 w 26"/>
                  <a:gd name="T1" fmla="*/ 0 h 54"/>
                  <a:gd name="T2" fmla="*/ 18 w 26"/>
                  <a:gd name="T3" fmla="*/ 0 h 54"/>
                  <a:gd name="T4" fmla="*/ 14 w 26"/>
                  <a:gd name="T5" fmla="*/ 4 h 54"/>
                  <a:gd name="T6" fmla="*/ 14 w 26"/>
                  <a:gd name="T7" fmla="*/ 4 h 54"/>
                  <a:gd name="T8" fmla="*/ 12 w 26"/>
                  <a:gd name="T9" fmla="*/ 10 h 54"/>
                  <a:gd name="T10" fmla="*/ 12 w 26"/>
                  <a:gd name="T11" fmla="*/ 10 h 54"/>
                  <a:gd name="T12" fmla="*/ 8 w 26"/>
                  <a:gd name="T13" fmla="*/ 14 h 54"/>
                  <a:gd name="T14" fmla="*/ 6 w 26"/>
                  <a:gd name="T15" fmla="*/ 18 h 54"/>
                  <a:gd name="T16" fmla="*/ 6 w 26"/>
                  <a:gd name="T17" fmla="*/ 18 h 54"/>
                  <a:gd name="T18" fmla="*/ 6 w 26"/>
                  <a:gd name="T19" fmla="*/ 22 h 54"/>
                  <a:gd name="T20" fmla="*/ 6 w 26"/>
                  <a:gd name="T21" fmla="*/ 24 h 54"/>
                  <a:gd name="T22" fmla="*/ 6 w 26"/>
                  <a:gd name="T23" fmla="*/ 24 h 54"/>
                  <a:gd name="T24" fmla="*/ 2 w 26"/>
                  <a:gd name="T25" fmla="*/ 28 h 54"/>
                  <a:gd name="T26" fmla="*/ 2 w 26"/>
                  <a:gd name="T27" fmla="*/ 28 h 54"/>
                  <a:gd name="T28" fmla="*/ 0 w 26"/>
                  <a:gd name="T29" fmla="*/ 34 h 54"/>
                  <a:gd name="T30" fmla="*/ 0 w 26"/>
                  <a:gd name="T31" fmla="*/ 42 h 54"/>
                  <a:gd name="T32" fmla="*/ 0 w 26"/>
                  <a:gd name="T33" fmla="*/ 42 h 54"/>
                  <a:gd name="T34" fmla="*/ 2 w 26"/>
                  <a:gd name="T35" fmla="*/ 46 h 54"/>
                  <a:gd name="T36" fmla="*/ 4 w 26"/>
                  <a:gd name="T37" fmla="*/ 50 h 54"/>
                  <a:gd name="T38" fmla="*/ 4 w 26"/>
                  <a:gd name="T39" fmla="*/ 50 h 54"/>
                  <a:gd name="T40" fmla="*/ 8 w 26"/>
                  <a:gd name="T41" fmla="*/ 54 h 54"/>
                  <a:gd name="T42" fmla="*/ 8 w 26"/>
                  <a:gd name="T43" fmla="*/ 54 h 54"/>
                  <a:gd name="T44" fmla="*/ 10 w 26"/>
                  <a:gd name="T45" fmla="*/ 48 h 54"/>
                  <a:gd name="T46" fmla="*/ 10 w 26"/>
                  <a:gd name="T47" fmla="*/ 48 h 54"/>
                  <a:gd name="T48" fmla="*/ 14 w 26"/>
                  <a:gd name="T49" fmla="*/ 46 h 54"/>
                  <a:gd name="T50" fmla="*/ 16 w 26"/>
                  <a:gd name="T51" fmla="*/ 44 h 54"/>
                  <a:gd name="T52" fmla="*/ 16 w 26"/>
                  <a:gd name="T53" fmla="*/ 44 h 54"/>
                  <a:gd name="T54" fmla="*/ 16 w 26"/>
                  <a:gd name="T55" fmla="*/ 40 h 54"/>
                  <a:gd name="T56" fmla="*/ 18 w 26"/>
                  <a:gd name="T57" fmla="*/ 36 h 54"/>
                  <a:gd name="T58" fmla="*/ 18 w 26"/>
                  <a:gd name="T59" fmla="*/ 36 h 54"/>
                  <a:gd name="T60" fmla="*/ 18 w 26"/>
                  <a:gd name="T61" fmla="*/ 24 h 54"/>
                  <a:gd name="T62" fmla="*/ 18 w 26"/>
                  <a:gd name="T63" fmla="*/ 24 h 54"/>
                  <a:gd name="T64" fmla="*/ 26 w 26"/>
                  <a:gd name="T65" fmla="*/ 4 h 54"/>
                  <a:gd name="T66" fmla="*/ 26 w 26"/>
                  <a:gd name="T67" fmla="*/ 4 h 54"/>
                  <a:gd name="T68" fmla="*/ 24 w 26"/>
                  <a:gd name="T69" fmla="*/ 2 h 54"/>
                  <a:gd name="T70" fmla="*/ 22 w 26"/>
                  <a:gd name="T71" fmla="*/ 0 h 54"/>
                  <a:gd name="T72" fmla="*/ 18 w 26"/>
                  <a:gd name="T73" fmla="*/ 0 h 54"/>
                  <a:gd name="T74" fmla="*/ 18 w 26"/>
                  <a:gd name="T75" fmla="*/ 0 h 5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26"/>
                  <a:gd name="T115" fmla="*/ 0 h 54"/>
                  <a:gd name="T116" fmla="*/ 26 w 26"/>
                  <a:gd name="T117" fmla="*/ 54 h 5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26" h="54">
                    <a:moveTo>
                      <a:pt x="18" y="0"/>
                    </a:moveTo>
                    <a:lnTo>
                      <a:pt x="18" y="0"/>
                    </a:lnTo>
                    <a:lnTo>
                      <a:pt x="14" y="4"/>
                    </a:lnTo>
                    <a:lnTo>
                      <a:pt x="12" y="10"/>
                    </a:lnTo>
                    <a:lnTo>
                      <a:pt x="8" y="14"/>
                    </a:lnTo>
                    <a:lnTo>
                      <a:pt x="6" y="18"/>
                    </a:lnTo>
                    <a:lnTo>
                      <a:pt x="6" y="22"/>
                    </a:lnTo>
                    <a:lnTo>
                      <a:pt x="6" y="24"/>
                    </a:lnTo>
                    <a:lnTo>
                      <a:pt x="2" y="28"/>
                    </a:lnTo>
                    <a:lnTo>
                      <a:pt x="0" y="34"/>
                    </a:lnTo>
                    <a:lnTo>
                      <a:pt x="0" y="42"/>
                    </a:lnTo>
                    <a:lnTo>
                      <a:pt x="2" y="46"/>
                    </a:lnTo>
                    <a:lnTo>
                      <a:pt x="4" y="50"/>
                    </a:lnTo>
                    <a:lnTo>
                      <a:pt x="8" y="54"/>
                    </a:lnTo>
                    <a:lnTo>
                      <a:pt x="10" y="48"/>
                    </a:lnTo>
                    <a:lnTo>
                      <a:pt x="14" y="46"/>
                    </a:lnTo>
                    <a:lnTo>
                      <a:pt x="16" y="44"/>
                    </a:lnTo>
                    <a:lnTo>
                      <a:pt x="16" y="40"/>
                    </a:lnTo>
                    <a:lnTo>
                      <a:pt x="18" y="36"/>
                    </a:lnTo>
                    <a:lnTo>
                      <a:pt x="18" y="24"/>
                    </a:lnTo>
                    <a:lnTo>
                      <a:pt x="26" y="4"/>
                    </a:lnTo>
                    <a:lnTo>
                      <a:pt x="24" y="2"/>
                    </a:lnTo>
                    <a:lnTo>
                      <a:pt x="22" y="0"/>
                    </a:lnTo>
                    <a:lnTo>
                      <a:pt x="18" y="0"/>
                    </a:lnTo>
                    <a:close/>
                  </a:path>
                </a:pathLst>
              </a:custGeom>
              <a:solidFill>
                <a:schemeClr val="bg2"/>
              </a:solidFill>
              <a:ln w="3175">
                <a:solidFill>
                  <a:schemeClr val="bg1"/>
                </a:solidFill>
                <a:prstDash val="solid"/>
                <a:round/>
                <a:headEnd/>
                <a:tailEnd/>
              </a:ln>
            </p:spPr>
            <p:txBody>
              <a:bodyPr/>
              <a:lstStyle/>
              <a:p>
                <a:endParaRPr lang="nl-BE"/>
              </a:p>
            </p:txBody>
          </p:sp>
          <p:sp>
            <p:nvSpPr>
              <p:cNvPr id="400" name="Freeform 33"/>
              <p:cNvSpPr>
                <a:spLocks/>
              </p:cNvSpPr>
              <p:nvPr/>
            </p:nvSpPr>
            <p:spPr bwMode="gray">
              <a:xfrm>
                <a:off x="3215" y="2046"/>
                <a:ext cx="88" cy="94"/>
              </a:xfrm>
              <a:custGeom>
                <a:avLst/>
                <a:gdLst>
                  <a:gd name="T0" fmla="*/ 2 w 88"/>
                  <a:gd name="T1" fmla="*/ 32 h 94"/>
                  <a:gd name="T2" fmla="*/ 0 w 88"/>
                  <a:gd name="T3" fmla="*/ 36 h 94"/>
                  <a:gd name="T4" fmla="*/ 0 w 88"/>
                  <a:gd name="T5" fmla="*/ 40 h 94"/>
                  <a:gd name="T6" fmla="*/ 4 w 88"/>
                  <a:gd name="T7" fmla="*/ 40 h 94"/>
                  <a:gd name="T8" fmla="*/ 4 w 88"/>
                  <a:gd name="T9" fmla="*/ 48 h 94"/>
                  <a:gd name="T10" fmla="*/ 2 w 88"/>
                  <a:gd name="T11" fmla="*/ 48 h 94"/>
                  <a:gd name="T12" fmla="*/ 2 w 88"/>
                  <a:gd name="T13" fmla="*/ 48 h 94"/>
                  <a:gd name="T14" fmla="*/ 2 w 88"/>
                  <a:gd name="T15" fmla="*/ 50 h 94"/>
                  <a:gd name="T16" fmla="*/ 4 w 88"/>
                  <a:gd name="T17" fmla="*/ 52 h 94"/>
                  <a:gd name="T18" fmla="*/ 6 w 88"/>
                  <a:gd name="T19" fmla="*/ 56 h 94"/>
                  <a:gd name="T20" fmla="*/ 8 w 88"/>
                  <a:gd name="T21" fmla="*/ 52 h 94"/>
                  <a:gd name="T22" fmla="*/ 12 w 88"/>
                  <a:gd name="T23" fmla="*/ 52 h 94"/>
                  <a:gd name="T24" fmla="*/ 16 w 88"/>
                  <a:gd name="T25" fmla="*/ 54 h 94"/>
                  <a:gd name="T26" fmla="*/ 18 w 88"/>
                  <a:gd name="T27" fmla="*/ 56 h 94"/>
                  <a:gd name="T28" fmla="*/ 16 w 88"/>
                  <a:gd name="T29" fmla="*/ 64 h 94"/>
                  <a:gd name="T30" fmla="*/ 12 w 88"/>
                  <a:gd name="T31" fmla="*/ 70 h 94"/>
                  <a:gd name="T32" fmla="*/ 10 w 88"/>
                  <a:gd name="T33" fmla="*/ 78 h 94"/>
                  <a:gd name="T34" fmla="*/ 8 w 88"/>
                  <a:gd name="T35" fmla="*/ 80 h 94"/>
                  <a:gd name="T36" fmla="*/ 6 w 88"/>
                  <a:gd name="T37" fmla="*/ 82 h 94"/>
                  <a:gd name="T38" fmla="*/ 4 w 88"/>
                  <a:gd name="T39" fmla="*/ 94 h 94"/>
                  <a:gd name="T40" fmla="*/ 6 w 88"/>
                  <a:gd name="T41" fmla="*/ 92 h 94"/>
                  <a:gd name="T42" fmla="*/ 12 w 88"/>
                  <a:gd name="T43" fmla="*/ 90 h 94"/>
                  <a:gd name="T44" fmla="*/ 18 w 88"/>
                  <a:gd name="T45" fmla="*/ 92 h 94"/>
                  <a:gd name="T46" fmla="*/ 42 w 88"/>
                  <a:gd name="T47" fmla="*/ 78 h 94"/>
                  <a:gd name="T48" fmla="*/ 70 w 88"/>
                  <a:gd name="T49" fmla="*/ 56 h 94"/>
                  <a:gd name="T50" fmla="*/ 74 w 88"/>
                  <a:gd name="T51" fmla="*/ 52 h 94"/>
                  <a:gd name="T52" fmla="*/ 76 w 88"/>
                  <a:gd name="T53" fmla="*/ 44 h 94"/>
                  <a:gd name="T54" fmla="*/ 76 w 88"/>
                  <a:gd name="T55" fmla="*/ 38 h 94"/>
                  <a:gd name="T56" fmla="*/ 76 w 88"/>
                  <a:gd name="T57" fmla="*/ 34 h 94"/>
                  <a:gd name="T58" fmla="*/ 80 w 88"/>
                  <a:gd name="T59" fmla="*/ 30 h 94"/>
                  <a:gd name="T60" fmla="*/ 78 w 88"/>
                  <a:gd name="T61" fmla="*/ 26 h 94"/>
                  <a:gd name="T62" fmla="*/ 78 w 88"/>
                  <a:gd name="T63" fmla="*/ 22 h 94"/>
                  <a:gd name="T64" fmla="*/ 80 w 88"/>
                  <a:gd name="T65" fmla="*/ 18 h 94"/>
                  <a:gd name="T66" fmla="*/ 84 w 88"/>
                  <a:gd name="T67" fmla="*/ 14 h 94"/>
                  <a:gd name="T68" fmla="*/ 88 w 88"/>
                  <a:gd name="T69" fmla="*/ 8 h 94"/>
                  <a:gd name="T70" fmla="*/ 88 w 88"/>
                  <a:gd name="T71" fmla="*/ 6 h 94"/>
                  <a:gd name="T72" fmla="*/ 84 w 88"/>
                  <a:gd name="T73" fmla="*/ 4 h 94"/>
                  <a:gd name="T74" fmla="*/ 84 w 88"/>
                  <a:gd name="T75" fmla="*/ 0 h 94"/>
                  <a:gd name="T76" fmla="*/ 72 w 88"/>
                  <a:gd name="T77" fmla="*/ 6 h 94"/>
                  <a:gd name="T78" fmla="*/ 68 w 88"/>
                  <a:gd name="T79" fmla="*/ 8 h 94"/>
                  <a:gd name="T80" fmla="*/ 58 w 88"/>
                  <a:gd name="T81" fmla="*/ 8 h 94"/>
                  <a:gd name="T82" fmla="*/ 54 w 88"/>
                  <a:gd name="T83" fmla="*/ 8 h 94"/>
                  <a:gd name="T84" fmla="*/ 44 w 88"/>
                  <a:gd name="T85" fmla="*/ 12 h 94"/>
                  <a:gd name="T86" fmla="*/ 36 w 88"/>
                  <a:gd name="T87" fmla="*/ 14 h 94"/>
                  <a:gd name="T88" fmla="*/ 32 w 88"/>
                  <a:gd name="T89" fmla="*/ 14 h 94"/>
                  <a:gd name="T90" fmla="*/ 28 w 88"/>
                  <a:gd name="T91" fmla="*/ 14 h 94"/>
                  <a:gd name="T92" fmla="*/ 22 w 88"/>
                  <a:gd name="T93" fmla="*/ 18 h 94"/>
                  <a:gd name="T94" fmla="*/ 20 w 88"/>
                  <a:gd name="T95" fmla="*/ 18 h 94"/>
                  <a:gd name="T96" fmla="*/ 16 w 88"/>
                  <a:gd name="T97" fmla="*/ 16 h 94"/>
                  <a:gd name="T98" fmla="*/ 14 w 88"/>
                  <a:gd name="T99" fmla="*/ 16 h 94"/>
                  <a:gd name="T100" fmla="*/ 14 w 88"/>
                  <a:gd name="T101" fmla="*/ 20 h 94"/>
                  <a:gd name="T102" fmla="*/ 14 w 88"/>
                  <a:gd name="T103" fmla="*/ 24 h 94"/>
                  <a:gd name="T104" fmla="*/ 12 w 88"/>
                  <a:gd name="T105" fmla="*/ 26 h 94"/>
                  <a:gd name="T106" fmla="*/ 10 w 88"/>
                  <a:gd name="T107" fmla="*/ 28 h 94"/>
                  <a:gd name="T108" fmla="*/ 8 w 88"/>
                  <a:gd name="T109" fmla="*/ 32 h 94"/>
                  <a:gd name="T110" fmla="*/ 6 w 88"/>
                  <a:gd name="T111" fmla="*/ 32 h 94"/>
                  <a:gd name="T112" fmla="*/ 2 w 88"/>
                  <a:gd name="T113" fmla="*/ 32 h 94"/>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88"/>
                  <a:gd name="T172" fmla="*/ 0 h 94"/>
                  <a:gd name="T173" fmla="*/ 88 w 88"/>
                  <a:gd name="T174" fmla="*/ 94 h 94"/>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88" h="94">
                    <a:moveTo>
                      <a:pt x="2" y="32"/>
                    </a:moveTo>
                    <a:lnTo>
                      <a:pt x="2" y="32"/>
                    </a:lnTo>
                    <a:lnTo>
                      <a:pt x="0" y="36"/>
                    </a:lnTo>
                    <a:lnTo>
                      <a:pt x="0" y="40"/>
                    </a:lnTo>
                    <a:lnTo>
                      <a:pt x="4" y="40"/>
                    </a:lnTo>
                    <a:lnTo>
                      <a:pt x="4" y="48"/>
                    </a:lnTo>
                    <a:lnTo>
                      <a:pt x="2" y="48"/>
                    </a:lnTo>
                    <a:lnTo>
                      <a:pt x="2" y="50"/>
                    </a:lnTo>
                    <a:lnTo>
                      <a:pt x="4" y="52"/>
                    </a:lnTo>
                    <a:lnTo>
                      <a:pt x="6" y="56"/>
                    </a:lnTo>
                    <a:lnTo>
                      <a:pt x="8" y="52"/>
                    </a:lnTo>
                    <a:lnTo>
                      <a:pt x="10" y="52"/>
                    </a:lnTo>
                    <a:lnTo>
                      <a:pt x="12" y="52"/>
                    </a:lnTo>
                    <a:lnTo>
                      <a:pt x="16" y="54"/>
                    </a:lnTo>
                    <a:lnTo>
                      <a:pt x="18" y="54"/>
                    </a:lnTo>
                    <a:lnTo>
                      <a:pt x="18" y="56"/>
                    </a:lnTo>
                    <a:lnTo>
                      <a:pt x="16" y="64"/>
                    </a:lnTo>
                    <a:lnTo>
                      <a:pt x="12" y="70"/>
                    </a:lnTo>
                    <a:lnTo>
                      <a:pt x="10" y="74"/>
                    </a:lnTo>
                    <a:lnTo>
                      <a:pt x="10" y="78"/>
                    </a:lnTo>
                    <a:lnTo>
                      <a:pt x="8" y="80"/>
                    </a:lnTo>
                    <a:lnTo>
                      <a:pt x="6" y="82"/>
                    </a:lnTo>
                    <a:lnTo>
                      <a:pt x="2" y="88"/>
                    </a:lnTo>
                    <a:lnTo>
                      <a:pt x="4" y="94"/>
                    </a:lnTo>
                    <a:lnTo>
                      <a:pt x="6" y="92"/>
                    </a:lnTo>
                    <a:lnTo>
                      <a:pt x="10" y="90"/>
                    </a:lnTo>
                    <a:lnTo>
                      <a:pt x="12" y="90"/>
                    </a:lnTo>
                    <a:lnTo>
                      <a:pt x="18" y="92"/>
                    </a:lnTo>
                    <a:lnTo>
                      <a:pt x="22" y="94"/>
                    </a:lnTo>
                    <a:lnTo>
                      <a:pt x="42" y="78"/>
                    </a:lnTo>
                    <a:lnTo>
                      <a:pt x="70" y="56"/>
                    </a:lnTo>
                    <a:lnTo>
                      <a:pt x="74" y="52"/>
                    </a:lnTo>
                    <a:lnTo>
                      <a:pt x="76" y="44"/>
                    </a:lnTo>
                    <a:lnTo>
                      <a:pt x="78" y="42"/>
                    </a:lnTo>
                    <a:lnTo>
                      <a:pt x="76" y="38"/>
                    </a:lnTo>
                    <a:lnTo>
                      <a:pt x="76" y="34"/>
                    </a:lnTo>
                    <a:lnTo>
                      <a:pt x="76" y="32"/>
                    </a:lnTo>
                    <a:lnTo>
                      <a:pt x="80" y="30"/>
                    </a:lnTo>
                    <a:lnTo>
                      <a:pt x="78" y="26"/>
                    </a:lnTo>
                    <a:lnTo>
                      <a:pt x="78" y="22"/>
                    </a:lnTo>
                    <a:lnTo>
                      <a:pt x="78" y="20"/>
                    </a:lnTo>
                    <a:lnTo>
                      <a:pt x="80" y="18"/>
                    </a:lnTo>
                    <a:lnTo>
                      <a:pt x="84" y="14"/>
                    </a:lnTo>
                    <a:lnTo>
                      <a:pt x="86" y="12"/>
                    </a:lnTo>
                    <a:lnTo>
                      <a:pt x="88" y="8"/>
                    </a:lnTo>
                    <a:lnTo>
                      <a:pt x="88" y="6"/>
                    </a:lnTo>
                    <a:lnTo>
                      <a:pt x="84" y="4"/>
                    </a:lnTo>
                    <a:lnTo>
                      <a:pt x="84" y="0"/>
                    </a:lnTo>
                    <a:lnTo>
                      <a:pt x="78" y="2"/>
                    </a:lnTo>
                    <a:lnTo>
                      <a:pt x="72" y="6"/>
                    </a:lnTo>
                    <a:lnTo>
                      <a:pt x="68" y="8"/>
                    </a:lnTo>
                    <a:lnTo>
                      <a:pt x="62" y="8"/>
                    </a:lnTo>
                    <a:lnTo>
                      <a:pt x="58" y="8"/>
                    </a:lnTo>
                    <a:lnTo>
                      <a:pt x="54" y="8"/>
                    </a:lnTo>
                    <a:lnTo>
                      <a:pt x="48" y="12"/>
                    </a:lnTo>
                    <a:lnTo>
                      <a:pt x="44" y="12"/>
                    </a:lnTo>
                    <a:lnTo>
                      <a:pt x="36" y="14"/>
                    </a:lnTo>
                    <a:lnTo>
                      <a:pt x="34" y="14"/>
                    </a:lnTo>
                    <a:lnTo>
                      <a:pt x="32" y="14"/>
                    </a:lnTo>
                    <a:lnTo>
                      <a:pt x="28" y="14"/>
                    </a:lnTo>
                    <a:lnTo>
                      <a:pt x="24" y="14"/>
                    </a:lnTo>
                    <a:lnTo>
                      <a:pt x="22" y="18"/>
                    </a:lnTo>
                    <a:lnTo>
                      <a:pt x="20" y="18"/>
                    </a:lnTo>
                    <a:lnTo>
                      <a:pt x="18" y="16"/>
                    </a:lnTo>
                    <a:lnTo>
                      <a:pt x="16" y="16"/>
                    </a:lnTo>
                    <a:lnTo>
                      <a:pt x="14" y="16"/>
                    </a:lnTo>
                    <a:lnTo>
                      <a:pt x="14" y="18"/>
                    </a:lnTo>
                    <a:lnTo>
                      <a:pt x="14" y="20"/>
                    </a:lnTo>
                    <a:lnTo>
                      <a:pt x="14" y="24"/>
                    </a:lnTo>
                    <a:lnTo>
                      <a:pt x="14" y="26"/>
                    </a:lnTo>
                    <a:lnTo>
                      <a:pt x="12" y="26"/>
                    </a:lnTo>
                    <a:lnTo>
                      <a:pt x="10" y="28"/>
                    </a:lnTo>
                    <a:lnTo>
                      <a:pt x="8" y="30"/>
                    </a:lnTo>
                    <a:lnTo>
                      <a:pt x="8" y="32"/>
                    </a:lnTo>
                    <a:lnTo>
                      <a:pt x="6" y="32"/>
                    </a:lnTo>
                    <a:lnTo>
                      <a:pt x="2" y="32"/>
                    </a:lnTo>
                    <a:close/>
                  </a:path>
                </a:pathLst>
              </a:custGeom>
              <a:solidFill>
                <a:schemeClr val="bg2"/>
              </a:solidFill>
              <a:ln w="3175">
                <a:solidFill>
                  <a:schemeClr val="bg1"/>
                </a:solidFill>
                <a:prstDash val="solid"/>
                <a:round/>
                <a:headEnd/>
                <a:tailEnd/>
              </a:ln>
            </p:spPr>
            <p:txBody>
              <a:bodyPr/>
              <a:lstStyle/>
              <a:p>
                <a:endParaRPr lang="nl-BE"/>
              </a:p>
            </p:txBody>
          </p:sp>
          <p:sp>
            <p:nvSpPr>
              <p:cNvPr id="401" name="Freeform 34"/>
              <p:cNvSpPr>
                <a:spLocks/>
              </p:cNvSpPr>
              <p:nvPr/>
            </p:nvSpPr>
            <p:spPr bwMode="gray">
              <a:xfrm>
                <a:off x="2814" y="1848"/>
                <a:ext cx="62" cy="44"/>
              </a:xfrm>
              <a:custGeom>
                <a:avLst/>
                <a:gdLst>
                  <a:gd name="T0" fmla="*/ 60 w 62"/>
                  <a:gd name="T1" fmla="*/ 20 h 44"/>
                  <a:gd name="T2" fmla="*/ 62 w 62"/>
                  <a:gd name="T3" fmla="*/ 18 h 44"/>
                  <a:gd name="T4" fmla="*/ 60 w 62"/>
                  <a:gd name="T5" fmla="*/ 18 h 44"/>
                  <a:gd name="T6" fmla="*/ 60 w 62"/>
                  <a:gd name="T7" fmla="*/ 18 h 44"/>
                  <a:gd name="T8" fmla="*/ 56 w 62"/>
                  <a:gd name="T9" fmla="*/ 12 h 44"/>
                  <a:gd name="T10" fmla="*/ 46 w 62"/>
                  <a:gd name="T11" fmla="*/ 2 h 44"/>
                  <a:gd name="T12" fmla="*/ 42 w 62"/>
                  <a:gd name="T13" fmla="*/ 0 h 44"/>
                  <a:gd name="T14" fmla="*/ 40 w 62"/>
                  <a:gd name="T15" fmla="*/ 0 h 44"/>
                  <a:gd name="T16" fmla="*/ 36 w 62"/>
                  <a:gd name="T17" fmla="*/ 2 h 44"/>
                  <a:gd name="T18" fmla="*/ 30 w 62"/>
                  <a:gd name="T19" fmla="*/ 6 h 44"/>
                  <a:gd name="T20" fmla="*/ 28 w 62"/>
                  <a:gd name="T21" fmla="*/ 6 h 44"/>
                  <a:gd name="T22" fmla="*/ 24 w 62"/>
                  <a:gd name="T23" fmla="*/ 6 h 44"/>
                  <a:gd name="T24" fmla="*/ 24 w 62"/>
                  <a:gd name="T25" fmla="*/ 6 h 44"/>
                  <a:gd name="T26" fmla="*/ 22 w 62"/>
                  <a:gd name="T27" fmla="*/ 10 h 44"/>
                  <a:gd name="T28" fmla="*/ 22 w 62"/>
                  <a:gd name="T29" fmla="*/ 10 h 44"/>
                  <a:gd name="T30" fmla="*/ 18 w 62"/>
                  <a:gd name="T31" fmla="*/ 12 h 44"/>
                  <a:gd name="T32" fmla="*/ 14 w 62"/>
                  <a:gd name="T33" fmla="*/ 16 h 44"/>
                  <a:gd name="T34" fmla="*/ 10 w 62"/>
                  <a:gd name="T35" fmla="*/ 22 h 44"/>
                  <a:gd name="T36" fmla="*/ 2 w 62"/>
                  <a:gd name="T37" fmla="*/ 32 h 44"/>
                  <a:gd name="T38" fmla="*/ 0 w 62"/>
                  <a:gd name="T39" fmla="*/ 38 h 44"/>
                  <a:gd name="T40" fmla="*/ 4 w 62"/>
                  <a:gd name="T41" fmla="*/ 38 h 44"/>
                  <a:gd name="T42" fmla="*/ 8 w 62"/>
                  <a:gd name="T43" fmla="*/ 36 h 44"/>
                  <a:gd name="T44" fmla="*/ 10 w 62"/>
                  <a:gd name="T45" fmla="*/ 38 h 44"/>
                  <a:gd name="T46" fmla="*/ 12 w 62"/>
                  <a:gd name="T47" fmla="*/ 40 h 44"/>
                  <a:gd name="T48" fmla="*/ 16 w 62"/>
                  <a:gd name="T49" fmla="*/ 42 h 44"/>
                  <a:gd name="T50" fmla="*/ 18 w 62"/>
                  <a:gd name="T51" fmla="*/ 44 h 44"/>
                  <a:gd name="T52" fmla="*/ 22 w 62"/>
                  <a:gd name="T53" fmla="*/ 44 h 44"/>
                  <a:gd name="T54" fmla="*/ 24 w 62"/>
                  <a:gd name="T55" fmla="*/ 42 h 44"/>
                  <a:gd name="T56" fmla="*/ 28 w 62"/>
                  <a:gd name="T57" fmla="*/ 40 h 44"/>
                  <a:gd name="T58" fmla="*/ 30 w 62"/>
                  <a:gd name="T59" fmla="*/ 38 h 44"/>
                  <a:gd name="T60" fmla="*/ 30 w 62"/>
                  <a:gd name="T61" fmla="*/ 32 h 44"/>
                  <a:gd name="T62" fmla="*/ 32 w 62"/>
                  <a:gd name="T63" fmla="*/ 34 h 44"/>
                  <a:gd name="T64" fmla="*/ 38 w 62"/>
                  <a:gd name="T65" fmla="*/ 38 h 44"/>
                  <a:gd name="T66" fmla="*/ 42 w 62"/>
                  <a:gd name="T67" fmla="*/ 40 h 44"/>
                  <a:gd name="T68" fmla="*/ 44 w 62"/>
                  <a:gd name="T69" fmla="*/ 40 h 44"/>
                  <a:gd name="T70" fmla="*/ 44 w 62"/>
                  <a:gd name="T71" fmla="*/ 36 h 44"/>
                  <a:gd name="T72" fmla="*/ 46 w 62"/>
                  <a:gd name="T73" fmla="*/ 34 h 44"/>
                  <a:gd name="T74" fmla="*/ 50 w 62"/>
                  <a:gd name="T75" fmla="*/ 32 h 44"/>
                  <a:gd name="T76" fmla="*/ 50 w 62"/>
                  <a:gd name="T77" fmla="*/ 30 h 44"/>
                  <a:gd name="T78" fmla="*/ 54 w 62"/>
                  <a:gd name="T79" fmla="*/ 26 h 44"/>
                  <a:gd name="T80" fmla="*/ 56 w 62"/>
                  <a:gd name="T81" fmla="*/ 28 h 44"/>
                  <a:gd name="T82" fmla="*/ 60 w 62"/>
                  <a:gd name="T83" fmla="*/ 26 h 44"/>
                  <a:gd name="T84" fmla="*/ 62 w 62"/>
                  <a:gd name="T85" fmla="*/ 26 h 44"/>
                  <a:gd name="T86" fmla="*/ 58 w 62"/>
                  <a:gd name="T87" fmla="*/ 24 h 44"/>
                  <a:gd name="T88" fmla="*/ 60 w 62"/>
                  <a:gd name="T89" fmla="*/ 20 h 44"/>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62"/>
                  <a:gd name="T136" fmla="*/ 0 h 44"/>
                  <a:gd name="T137" fmla="*/ 62 w 62"/>
                  <a:gd name="T138" fmla="*/ 44 h 44"/>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62" h="44">
                    <a:moveTo>
                      <a:pt x="60" y="20"/>
                    </a:moveTo>
                    <a:lnTo>
                      <a:pt x="60" y="20"/>
                    </a:lnTo>
                    <a:lnTo>
                      <a:pt x="62" y="18"/>
                    </a:lnTo>
                    <a:lnTo>
                      <a:pt x="60" y="18"/>
                    </a:lnTo>
                    <a:lnTo>
                      <a:pt x="56" y="16"/>
                    </a:lnTo>
                    <a:lnTo>
                      <a:pt x="56" y="12"/>
                    </a:lnTo>
                    <a:lnTo>
                      <a:pt x="58" y="10"/>
                    </a:lnTo>
                    <a:lnTo>
                      <a:pt x="46" y="2"/>
                    </a:lnTo>
                    <a:lnTo>
                      <a:pt x="42" y="0"/>
                    </a:lnTo>
                    <a:lnTo>
                      <a:pt x="40" y="0"/>
                    </a:lnTo>
                    <a:lnTo>
                      <a:pt x="38" y="0"/>
                    </a:lnTo>
                    <a:lnTo>
                      <a:pt x="36" y="2"/>
                    </a:lnTo>
                    <a:lnTo>
                      <a:pt x="30" y="6"/>
                    </a:lnTo>
                    <a:lnTo>
                      <a:pt x="28" y="6"/>
                    </a:lnTo>
                    <a:lnTo>
                      <a:pt x="26" y="6"/>
                    </a:lnTo>
                    <a:lnTo>
                      <a:pt x="24" y="6"/>
                    </a:lnTo>
                    <a:lnTo>
                      <a:pt x="22" y="6"/>
                    </a:lnTo>
                    <a:lnTo>
                      <a:pt x="22" y="10"/>
                    </a:lnTo>
                    <a:lnTo>
                      <a:pt x="18" y="12"/>
                    </a:lnTo>
                    <a:lnTo>
                      <a:pt x="16" y="14"/>
                    </a:lnTo>
                    <a:lnTo>
                      <a:pt x="14" y="16"/>
                    </a:lnTo>
                    <a:lnTo>
                      <a:pt x="10" y="22"/>
                    </a:lnTo>
                    <a:lnTo>
                      <a:pt x="2" y="32"/>
                    </a:lnTo>
                    <a:lnTo>
                      <a:pt x="0" y="36"/>
                    </a:lnTo>
                    <a:lnTo>
                      <a:pt x="0" y="38"/>
                    </a:lnTo>
                    <a:lnTo>
                      <a:pt x="4" y="38"/>
                    </a:lnTo>
                    <a:lnTo>
                      <a:pt x="6" y="36"/>
                    </a:lnTo>
                    <a:lnTo>
                      <a:pt x="8" y="36"/>
                    </a:lnTo>
                    <a:lnTo>
                      <a:pt x="10" y="38"/>
                    </a:lnTo>
                    <a:lnTo>
                      <a:pt x="10" y="40"/>
                    </a:lnTo>
                    <a:lnTo>
                      <a:pt x="12" y="40"/>
                    </a:lnTo>
                    <a:lnTo>
                      <a:pt x="16" y="40"/>
                    </a:lnTo>
                    <a:lnTo>
                      <a:pt x="16" y="42"/>
                    </a:lnTo>
                    <a:lnTo>
                      <a:pt x="18" y="44"/>
                    </a:lnTo>
                    <a:lnTo>
                      <a:pt x="20" y="44"/>
                    </a:lnTo>
                    <a:lnTo>
                      <a:pt x="22" y="44"/>
                    </a:lnTo>
                    <a:lnTo>
                      <a:pt x="24" y="42"/>
                    </a:lnTo>
                    <a:lnTo>
                      <a:pt x="26" y="40"/>
                    </a:lnTo>
                    <a:lnTo>
                      <a:pt x="28" y="40"/>
                    </a:lnTo>
                    <a:lnTo>
                      <a:pt x="30" y="38"/>
                    </a:lnTo>
                    <a:lnTo>
                      <a:pt x="30" y="34"/>
                    </a:lnTo>
                    <a:lnTo>
                      <a:pt x="30" y="32"/>
                    </a:lnTo>
                    <a:lnTo>
                      <a:pt x="32" y="34"/>
                    </a:lnTo>
                    <a:lnTo>
                      <a:pt x="34" y="38"/>
                    </a:lnTo>
                    <a:lnTo>
                      <a:pt x="38" y="38"/>
                    </a:lnTo>
                    <a:lnTo>
                      <a:pt x="42" y="40"/>
                    </a:lnTo>
                    <a:lnTo>
                      <a:pt x="44" y="40"/>
                    </a:lnTo>
                    <a:lnTo>
                      <a:pt x="46" y="40"/>
                    </a:lnTo>
                    <a:lnTo>
                      <a:pt x="44" y="36"/>
                    </a:lnTo>
                    <a:lnTo>
                      <a:pt x="46" y="34"/>
                    </a:lnTo>
                    <a:lnTo>
                      <a:pt x="48" y="32"/>
                    </a:lnTo>
                    <a:lnTo>
                      <a:pt x="50" y="32"/>
                    </a:lnTo>
                    <a:lnTo>
                      <a:pt x="50" y="30"/>
                    </a:lnTo>
                    <a:lnTo>
                      <a:pt x="52" y="28"/>
                    </a:lnTo>
                    <a:lnTo>
                      <a:pt x="54" y="26"/>
                    </a:lnTo>
                    <a:lnTo>
                      <a:pt x="56" y="28"/>
                    </a:lnTo>
                    <a:lnTo>
                      <a:pt x="58" y="28"/>
                    </a:lnTo>
                    <a:lnTo>
                      <a:pt x="60" y="26"/>
                    </a:lnTo>
                    <a:lnTo>
                      <a:pt x="62" y="26"/>
                    </a:lnTo>
                    <a:lnTo>
                      <a:pt x="60" y="24"/>
                    </a:lnTo>
                    <a:lnTo>
                      <a:pt x="58" y="24"/>
                    </a:lnTo>
                    <a:lnTo>
                      <a:pt x="60" y="22"/>
                    </a:lnTo>
                    <a:lnTo>
                      <a:pt x="60" y="20"/>
                    </a:lnTo>
                    <a:close/>
                  </a:path>
                </a:pathLst>
              </a:custGeom>
              <a:solidFill>
                <a:schemeClr val="bg2"/>
              </a:solidFill>
              <a:ln w="3175">
                <a:solidFill>
                  <a:schemeClr val="bg1"/>
                </a:solidFill>
                <a:prstDash val="solid"/>
                <a:round/>
                <a:headEnd/>
                <a:tailEnd/>
              </a:ln>
            </p:spPr>
            <p:txBody>
              <a:bodyPr/>
              <a:lstStyle/>
              <a:p>
                <a:endParaRPr lang="nl-BE"/>
              </a:p>
            </p:txBody>
          </p:sp>
          <p:sp>
            <p:nvSpPr>
              <p:cNvPr id="402" name="Freeform 35"/>
              <p:cNvSpPr>
                <a:spLocks/>
              </p:cNvSpPr>
              <p:nvPr/>
            </p:nvSpPr>
            <p:spPr bwMode="gray">
              <a:xfrm>
                <a:off x="2889" y="1382"/>
                <a:ext cx="168" cy="310"/>
              </a:xfrm>
              <a:custGeom>
                <a:avLst/>
                <a:gdLst>
                  <a:gd name="T0" fmla="*/ 164 w 168"/>
                  <a:gd name="T1" fmla="*/ 52 h 310"/>
                  <a:gd name="T2" fmla="*/ 162 w 168"/>
                  <a:gd name="T3" fmla="*/ 36 h 310"/>
                  <a:gd name="T4" fmla="*/ 160 w 168"/>
                  <a:gd name="T5" fmla="*/ 24 h 310"/>
                  <a:gd name="T6" fmla="*/ 144 w 168"/>
                  <a:gd name="T7" fmla="*/ 12 h 310"/>
                  <a:gd name="T8" fmla="*/ 134 w 168"/>
                  <a:gd name="T9" fmla="*/ 2 h 310"/>
                  <a:gd name="T10" fmla="*/ 120 w 168"/>
                  <a:gd name="T11" fmla="*/ 12 h 310"/>
                  <a:gd name="T12" fmla="*/ 106 w 168"/>
                  <a:gd name="T13" fmla="*/ 18 h 310"/>
                  <a:gd name="T14" fmla="*/ 102 w 168"/>
                  <a:gd name="T15" fmla="*/ 24 h 310"/>
                  <a:gd name="T16" fmla="*/ 98 w 168"/>
                  <a:gd name="T17" fmla="*/ 26 h 310"/>
                  <a:gd name="T18" fmla="*/ 84 w 168"/>
                  <a:gd name="T19" fmla="*/ 30 h 310"/>
                  <a:gd name="T20" fmla="*/ 76 w 168"/>
                  <a:gd name="T21" fmla="*/ 46 h 310"/>
                  <a:gd name="T22" fmla="*/ 68 w 168"/>
                  <a:gd name="T23" fmla="*/ 52 h 310"/>
                  <a:gd name="T24" fmla="*/ 62 w 168"/>
                  <a:gd name="T25" fmla="*/ 70 h 310"/>
                  <a:gd name="T26" fmla="*/ 48 w 168"/>
                  <a:gd name="T27" fmla="*/ 86 h 310"/>
                  <a:gd name="T28" fmla="*/ 46 w 168"/>
                  <a:gd name="T29" fmla="*/ 108 h 310"/>
                  <a:gd name="T30" fmla="*/ 36 w 168"/>
                  <a:gd name="T31" fmla="*/ 102 h 310"/>
                  <a:gd name="T32" fmla="*/ 22 w 168"/>
                  <a:gd name="T33" fmla="*/ 116 h 310"/>
                  <a:gd name="T34" fmla="*/ 12 w 168"/>
                  <a:gd name="T35" fmla="*/ 128 h 310"/>
                  <a:gd name="T36" fmla="*/ 12 w 168"/>
                  <a:gd name="T37" fmla="*/ 146 h 310"/>
                  <a:gd name="T38" fmla="*/ 10 w 168"/>
                  <a:gd name="T39" fmla="*/ 168 h 310"/>
                  <a:gd name="T40" fmla="*/ 16 w 168"/>
                  <a:gd name="T41" fmla="*/ 178 h 310"/>
                  <a:gd name="T42" fmla="*/ 10 w 168"/>
                  <a:gd name="T43" fmla="*/ 188 h 310"/>
                  <a:gd name="T44" fmla="*/ 10 w 168"/>
                  <a:gd name="T45" fmla="*/ 204 h 310"/>
                  <a:gd name="T46" fmla="*/ 8 w 168"/>
                  <a:gd name="T47" fmla="*/ 214 h 310"/>
                  <a:gd name="T48" fmla="*/ 4 w 168"/>
                  <a:gd name="T49" fmla="*/ 220 h 310"/>
                  <a:gd name="T50" fmla="*/ 4 w 168"/>
                  <a:gd name="T51" fmla="*/ 236 h 310"/>
                  <a:gd name="T52" fmla="*/ 4 w 168"/>
                  <a:gd name="T53" fmla="*/ 244 h 310"/>
                  <a:gd name="T54" fmla="*/ 4 w 168"/>
                  <a:gd name="T55" fmla="*/ 260 h 310"/>
                  <a:gd name="T56" fmla="*/ 12 w 168"/>
                  <a:gd name="T57" fmla="*/ 266 h 310"/>
                  <a:gd name="T58" fmla="*/ 20 w 168"/>
                  <a:gd name="T59" fmla="*/ 278 h 310"/>
                  <a:gd name="T60" fmla="*/ 24 w 168"/>
                  <a:gd name="T61" fmla="*/ 286 h 310"/>
                  <a:gd name="T62" fmla="*/ 18 w 168"/>
                  <a:gd name="T63" fmla="*/ 294 h 310"/>
                  <a:gd name="T64" fmla="*/ 24 w 168"/>
                  <a:gd name="T65" fmla="*/ 310 h 310"/>
                  <a:gd name="T66" fmla="*/ 42 w 168"/>
                  <a:gd name="T67" fmla="*/ 296 h 310"/>
                  <a:gd name="T68" fmla="*/ 50 w 168"/>
                  <a:gd name="T69" fmla="*/ 290 h 310"/>
                  <a:gd name="T70" fmla="*/ 68 w 168"/>
                  <a:gd name="T71" fmla="*/ 288 h 310"/>
                  <a:gd name="T72" fmla="*/ 74 w 168"/>
                  <a:gd name="T73" fmla="*/ 278 h 310"/>
                  <a:gd name="T74" fmla="*/ 70 w 168"/>
                  <a:gd name="T75" fmla="*/ 284 h 310"/>
                  <a:gd name="T76" fmla="*/ 70 w 168"/>
                  <a:gd name="T77" fmla="*/ 270 h 310"/>
                  <a:gd name="T78" fmla="*/ 74 w 168"/>
                  <a:gd name="T79" fmla="*/ 260 h 310"/>
                  <a:gd name="T80" fmla="*/ 78 w 168"/>
                  <a:gd name="T81" fmla="*/ 240 h 310"/>
                  <a:gd name="T82" fmla="*/ 90 w 168"/>
                  <a:gd name="T83" fmla="*/ 236 h 310"/>
                  <a:gd name="T84" fmla="*/ 98 w 168"/>
                  <a:gd name="T85" fmla="*/ 232 h 310"/>
                  <a:gd name="T86" fmla="*/ 104 w 168"/>
                  <a:gd name="T87" fmla="*/ 226 h 310"/>
                  <a:gd name="T88" fmla="*/ 106 w 168"/>
                  <a:gd name="T89" fmla="*/ 218 h 310"/>
                  <a:gd name="T90" fmla="*/ 100 w 168"/>
                  <a:gd name="T91" fmla="*/ 206 h 310"/>
                  <a:gd name="T92" fmla="*/ 92 w 168"/>
                  <a:gd name="T93" fmla="*/ 194 h 310"/>
                  <a:gd name="T94" fmla="*/ 82 w 168"/>
                  <a:gd name="T95" fmla="*/ 194 h 310"/>
                  <a:gd name="T96" fmla="*/ 80 w 168"/>
                  <a:gd name="T97" fmla="*/ 170 h 310"/>
                  <a:gd name="T98" fmla="*/ 84 w 168"/>
                  <a:gd name="T99" fmla="*/ 158 h 310"/>
                  <a:gd name="T100" fmla="*/ 82 w 168"/>
                  <a:gd name="T101" fmla="*/ 148 h 310"/>
                  <a:gd name="T102" fmla="*/ 92 w 168"/>
                  <a:gd name="T103" fmla="*/ 146 h 310"/>
                  <a:gd name="T104" fmla="*/ 98 w 168"/>
                  <a:gd name="T105" fmla="*/ 138 h 310"/>
                  <a:gd name="T106" fmla="*/ 104 w 168"/>
                  <a:gd name="T107" fmla="*/ 126 h 310"/>
                  <a:gd name="T108" fmla="*/ 116 w 168"/>
                  <a:gd name="T109" fmla="*/ 122 h 310"/>
                  <a:gd name="T110" fmla="*/ 126 w 168"/>
                  <a:gd name="T111" fmla="*/ 116 h 310"/>
                  <a:gd name="T112" fmla="*/ 136 w 168"/>
                  <a:gd name="T113" fmla="*/ 106 h 310"/>
                  <a:gd name="T114" fmla="*/ 134 w 168"/>
                  <a:gd name="T115" fmla="*/ 100 h 310"/>
                  <a:gd name="T116" fmla="*/ 136 w 168"/>
                  <a:gd name="T117" fmla="*/ 84 h 310"/>
                  <a:gd name="T118" fmla="*/ 138 w 168"/>
                  <a:gd name="T119" fmla="*/ 80 h 310"/>
                  <a:gd name="T120" fmla="*/ 146 w 168"/>
                  <a:gd name="T121" fmla="*/ 78 h 310"/>
                  <a:gd name="T122" fmla="*/ 152 w 168"/>
                  <a:gd name="T123" fmla="*/ 70 h 310"/>
                  <a:gd name="T124" fmla="*/ 160 w 168"/>
                  <a:gd name="T125" fmla="*/ 68 h 310"/>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68"/>
                  <a:gd name="T190" fmla="*/ 0 h 310"/>
                  <a:gd name="T191" fmla="*/ 168 w 168"/>
                  <a:gd name="T192" fmla="*/ 310 h 310"/>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68" h="310">
                    <a:moveTo>
                      <a:pt x="168" y="70"/>
                    </a:moveTo>
                    <a:lnTo>
                      <a:pt x="164" y="60"/>
                    </a:lnTo>
                    <a:lnTo>
                      <a:pt x="162" y="56"/>
                    </a:lnTo>
                    <a:lnTo>
                      <a:pt x="164" y="52"/>
                    </a:lnTo>
                    <a:lnTo>
                      <a:pt x="164" y="46"/>
                    </a:lnTo>
                    <a:lnTo>
                      <a:pt x="164" y="42"/>
                    </a:lnTo>
                    <a:lnTo>
                      <a:pt x="162" y="38"/>
                    </a:lnTo>
                    <a:lnTo>
                      <a:pt x="162" y="36"/>
                    </a:lnTo>
                    <a:lnTo>
                      <a:pt x="162" y="34"/>
                    </a:lnTo>
                    <a:lnTo>
                      <a:pt x="162" y="32"/>
                    </a:lnTo>
                    <a:lnTo>
                      <a:pt x="162" y="30"/>
                    </a:lnTo>
                    <a:lnTo>
                      <a:pt x="160" y="26"/>
                    </a:lnTo>
                    <a:lnTo>
                      <a:pt x="160" y="24"/>
                    </a:lnTo>
                    <a:lnTo>
                      <a:pt x="154" y="16"/>
                    </a:lnTo>
                    <a:lnTo>
                      <a:pt x="152" y="14"/>
                    </a:lnTo>
                    <a:lnTo>
                      <a:pt x="150" y="14"/>
                    </a:lnTo>
                    <a:lnTo>
                      <a:pt x="144" y="12"/>
                    </a:lnTo>
                    <a:lnTo>
                      <a:pt x="140" y="12"/>
                    </a:lnTo>
                    <a:lnTo>
                      <a:pt x="138" y="10"/>
                    </a:lnTo>
                    <a:lnTo>
                      <a:pt x="134" y="4"/>
                    </a:lnTo>
                    <a:lnTo>
                      <a:pt x="134" y="2"/>
                    </a:lnTo>
                    <a:lnTo>
                      <a:pt x="130" y="0"/>
                    </a:lnTo>
                    <a:lnTo>
                      <a:pt x="126" y="0"/>
                    </a:lnTo>
                    <a:lnTo>
                      <a:pt x="120" y="0"/>
                    </a:lnTo>
                    <a:lnTo>
                      <a:pt x="122" y="4"/>
                    </a:lnTo>
                    <a:lnTo>
                      <a:pt x="120" y="12"/>
                    </a:lnTo>
                    <a:lnTo>
                      <a:pt x="118" y="16"/>
                    </a:lnTo>
                    <a:lnTo>
                      <a:pt x="118" y="18"/>
                    </a:lnTo>
                    <a:lnTo>
                      <a:pt x="116" y="20"/>
                    </a:lnTo>
                    <a:lnTo>
                      <a:pt x="110" y="18"/>
                    </a:lnTo>
                    <a:lnTo>
                      <a:pt x="106" y="18"/>
                    </a:lnTo>
                    <a:lnTo>
                      <a:pt x="102" y="18"/>
                    </a:lnTo>
                    <a:lnTo>
                      <a:pt x="102" y="20"/>
                    </a:lnTo>
                    <a:lnTo>
                      <a:pt x="102" y="24"/>
                    </a:lnTo>
                    <a:lnTo>
                      <a:pt x="100" y="26"/>
                    </a:lnTo>
                    <a:lnTo>
                      <a:pt x="102" y="28"/>
                    </a:lnTo>
                    <a:lnTo>
                      <a:pt x="98" y="26"/>
                    </a:lnTo>
                    <a:lnTo>
                      <a:pt x="92" y="20"/>
                    </a:lnTo>
                    <a:lnTo>
                      <a:pt x="90" y="22"/>
                    </a:lnTo>
                    <a:lnTo>
                      <a:pt x="86" y="26"/>
                    </a:lnTo>
                    <a:lnTo>
                      <a:pt x="84" y="30"/>
                    </a:lnTo>
                    <a:lnTo>
                      <a:pt x="84" y="36"/>
                    </a:lnTo>
                    <a:lnTo>
                      <a:pt x="82" y="40"/>
                    </a:lnTo>
                    <a:lnTo>
                      <a:pt x="80" y="42"/>
                    </a:lnTo>
                    <a:lnTo>
                      <a:pt x="76" y="46"/>
                    </a:lnTo>
                    <a:lnTo>
                      <a:pt x="74" y="48"/>
                    </a:lnTo>
                    <a:lnTo>
                      <a:pt x="72" y="50"/>
                    </a:lnTo>
                    <a:lnTo>
                      <a:pt x="72" y="52"/>
                    </a:lnTo>
                    <a:lnTo>
                      <a:pt x="68" y="52"/>
                    </a:lnTo>
                    <a:lnTo>
                      <a:pt x="66" y="54"/>
                    </a:lnTo>
                    <a:lnTo>
                      <a:pt x="64" y="56"/>
                    </a:lnTo>
                    <a:lnTo>
                      <a:pt x="64" y="62"/>
                    </a:lnTo>
                    <a:lnTo>
                      <a:pt x="62" y="70"/>
                    </a:lnTo>
                    <a:lnTo>
                      <a:pt x="58" y="76"/>
                    </a:lnTo>
                    <a:lnTo>
                      <a:pt x="56" y="80"/>
                    </a:lnTo>
                    <a:lnTo>
                      <a:pt x="52" y="82"/>
                    </a:lnTo>
                    <a:lnTo>
                      <a:pt x="50" y="84"/>
                    </a:lnTo>
                    <a:lnTo>
                      <a:pt x="48" y="86"/>
                    </a:lnTo>
                    <a:lnTo>
                      <a:pt x="50" y="92"/>
                    </a:lnTo>
                    <a:lnTo>
                      <a:pt x="48" y="100"/>
                    </a:lnTo>
                    <a:lnTo>
                      <a:pt x="48" y="106"/>
                    </a:lnTo>
                    <a:lnTo>
                      <a:pt x="46" y="108"/>
                    </a:lnTo>
                    <a:lnTo>
                      <a:pt x="44" y="108"/>
                    </a:lnTo>
                    <a:lnTo>
                      <a:pt x="40" y="104"/>
                    </a:lnTo>
                    <a:lnTo>
                      <a:pt x="38" y="102"/>
                    </a:lnTo>
                    <a:lnTo>
                      <a:pt x="36" y="102"/>
                    </a:lnTo>
                    <a:lnTo>
                      <a:pt x="28" y="104"/>
                    </a:lnTo>
                    <a:lnTo>
                      <a:pt x="26" y="108"/>
                    </a:lnTo>
                    <a:lnTo>
                      <a:pt x="24" y="110"/>
                    </a:lnTo>
                    <a:lnTo>
                      <a:pt x="24" y="112"/>
                    </a:lnTo>
                    <a:lnTo>
                      <a:pt x="22" y="116"/>
                    </a:lnTo>
                    <a:lnTo>
                      <a:pt x="18" y="118"/>
                    </a:lnTo>
                    <a:lnTo>
                      <a:pt x="18" y="122"/>
                    </a:lnTo>
                    <a:lnTo>
                      <a:pt x="16" y="124"/>
                    </a:lnTo>
                    <a:lnTo>
                      <a:pt x="14" y="126"/>
                    </a:lnTo>
                    <a:lnTo>
                      <a:pt x="12" y="128"/>
                    </a:lnTo>
                    <a:lnTo>
                      <a:pt x="10" y="132"/>
                    </a:lnTo>
                    <a:lnTo>
                      <a:pt x="12" y="136"/>
                    </a:lnTo>
                    <a:lnTo>
                      <a:pt x="12" y="140"/>
                    </a:lnTo>
                    <a:lnTo>
                      <a:pt x="12" y="146"/>
                    </a:lnTo>
                    <a:lnTo>
                      <a:pt x="12" y="152"/>
                    </a:lnTo>
                    <a:lnTo>
                      <a:pt x="12" y="158"/>
                    </a:lnTo>
                    <a:lnTo>
                      <a:pt x="12" y="164"/>
                    </a:lnTo>
                    <a:lnTo>
                      <a:pt x="10" y="168"/>
                    </a:lnTo>
                    <a:lnTo>
                      <a:pt x="10" y="170"/>
                    </a:lnTo>
                    <a:lnTo>
                      <a:pt x="12" y="170"/>
                    </a:lnTo>
                    <a:lnTo>
                      <a:pt x="14" y="172"/>
                    </a:lnTo>
                    <a:lnTo>
                      <a:pt x="16" y="178"/>
                    </a:lnTo>
                    <a:lnTo>
                      <a:pt x="16" y="182"/>
                    </a:lnTo>
                    <a:lnTo>
                      <a:pt x="16" y="184"/>
                    </a:lnTo>
                    <a:lnTo>
                      <a:pt x="14" y="186"/>
                    </a:lnTo>
                    <a:lnTo>
                      <a:pt x="10" y="188"/>
                    </a:lnTo>
                    <a:lnTo>
                      <a:pt x="10" y="196"/>
                    </a:lnTo>
                    <a:lnTo>
                      <a:pt x="8" y="200"/>
                    </a:lnTo>
                    <a:lnTo>
                      <a:pt x="8" y="202"/>
                    </a:lnTo>
                    <a:lnTo>
                      <a:pt x="10" y="204"/>
                    </a:lnTo>
                    <a:lnTo>
                      <a:pt x="12" y="208"/>
                    </a:lnTo>
                    <a:lnTo>
                      <a:pt x="10" y="210"/>
                    </a:lnTo>
                    <a:lnTo>
                      <a:pt x="8" y="212"/>
                    </a:lnTo>
                    <a:lnTo>
                      <a:pt x="8" y="214"/>
                    </a:lnTo>
                    <a:lnTo>
                      <a:pt x="8" y="216"/>
                    </a:lnTo>
                    <a:lnTo>
                      <a:pt x="6" y="216"/>
                    </a:lnTo>
                    <a:lnTo>
                      <a:pt x="4" y="218"/>
                    </a:lnTo>
                    <a:lnTo>
                      <a:pt x="4" y="220"/>
                    </a:lnTo>
                    <a:lnTo>
                      <a:pt x="6" y="226"/>
                    </a:lnTo>
                    <a:lnTo>
                      <a:pt x="8" y="228"/>
                    </a:lnTo>
                    <a:lnTo>
                      <a:pt x="6" y="234"/>
                    </a:lnTo>
                    <a:lnTo>
                      <a:pt x="6" y="236"/>
                    </a:lnTo>
                    <a:lnTo>
                      <a:pt x="4" y="236"/>
                    </a:lnTo>
                    <a:lnTo>
                      <a:pt x="0" y="236"/>
                    </a:lnTo>
                    <a:lnTo>
                      <a:pt x="0" y="244"/>
                    </a:lnTo>
                    <a:lnTo>
                      <a:pt x="4" y="244"/>
                    </a:lnTo>
                    <a:lnTo>
                      <a:pt x="8" y="252"/>
                    </a:lnTo>
                    <a:lnTo>
                      <a:pt x="6" y="256"/>
                    </a:lnTo>
                    <a:lnTo>
                      <a:pt x="4" y="260"/>
                    </a:lnTo>
                    <a:lnTo>
                      <a:pt x="8" y="262"/>
                    </a:lnTo>
                    <a:lnTo>
                      <a:pt x="8" y="266"/>
                    </a:lnTo>
                    <a:lnTo>
                      <a:pt x="12" y="266"/>
                    </a:lnTo>
                    <a:lnTo>
                      <a:pt x="12" y="268"/>
                    </a:lnTo>
                    <a:lnTo>
                      <a:pt x="12" y="270"/>
                    </a:lnTo>
                    <a:lnTo>
                      <a:pt x="16" y="274"/>
                    </a:lnTo>
                    <a:lnTo>
                      <a:pt x="20" y="278"/>
                    </a:lnTo>
                    <a:lnTo>
                      <a:pt x="20" y="282"/>
                    </a:lnTo>
                    <a:lnTo>
                      <a:pt x="24" y="284"/>
                    </a:lnTo>
                    <a:lnTo>
                      <a:pt x="24" y="286"/>
                    </a:lnTo>
                    <a:lnTo>
                      <a:pt x="20" y="286"/>
                    </a:lnTo>
                    <a:lnTo>
                      <a:pt x="22" y="292"/>
                    </a:lnTo>
                    <a:lnTo>
                      <a:pt x="18" y="294"/>
                    </a:lnTo>
                    <a:lnTo>
                      <a:pt x="18" y="298"/>
                    </a:lnTo>
                    <a:lnTo>
                      <a:pt x="20" y="300"/>
                    </a:lnTo>
                    <a:lnTo>
                      <a:pt x="20" y="306"/>
                    </a:lnTo>
                    <a:lnTo>
                      <a:pt x="22" y="310"/>
                    </a:lnTo>
                    <a:lnTo>
                      <a:pt x="24" y="310"/>
                    </a:lnTo>
                    <a:lnTo>
                      <a:pt x="32" y="310"/>
                    </a:lnTo>
                    <a:lnTo>
                      <a:pt x="40" y="306"/>
                    </a:lnTo>
                    <a:lnTo>
                      <a:pt x="40" y="300"/>
                    </a:lnTo>
                    <a:lnTo>
                      <a:pt x="42" y="296"/>
                    </a:lnTo>
                    <a:lnTo>
                      <a:pt x="46" y="296"/>
                    </a:lnTo>
                    <a:lnTo>
                      <a:pt x="46" y="292"/>
                    </a:lnTo>
                    <a:lnTo>
                      <a:pt x="50" y="290"/>
                    </a:lnTo>
                    <a:lnTo>
                      <a:pt x="54" y="290"/>
                    </a:lnTo>
                    <a:lnTo>
                      <a:pt x="64" y="292"/>
                    </a:lnTo>
                    <a:lnTo>
                      <a:pt x="66" y="288"/>
                    </a:lnTo>
                    <a:lnTo>
                      <a:pt x="68" y="288"/>
                    </a:lnTo>
                    <a:lnTo>
                      <a:pt x="68" y="290"/>
                    </a:lnTo>
                    <a:lnTo>
                      <a:pt x="70" y="290"/>
                    </a:lnTo>
                    <a:lnTo>
                      <a:pt x="74" y="278"/>
                    </a:lnTo>
                    <a:lnTo>
                      <a:pt x="72" y="280"/>
                    </a:lnTo>
                    <a:lnTo>
                      <a:pt x="70" y="284"/>
                    </a:lnTo>
                    <a:lnTo>
                      <a:pt x="68" y="284"/>
                    </a:lnTo>
                    <a:lnTo>
                      <a:pt x="68" y="280"/>
                    </a:lnTo>
                    <a:lnTo>
                      <a:pt x="70" y="270"/>
                    </a:lnTo>
                    <a:lnTo>
                      <a:pt x="74" y="266"/>
                    </a:lnTo>
                    <a:lnTo>
                      <a:pt x="72" y="262"/>
                    </a:lnTo>
                    <a:lnTo>
                      <a:pt x="72" y="260"/>
                    </a:lnTo>
                    <a:lnTo>
                      <a:pt x="74" y="260"/>
                    </a:lnTo>
                    <a:lnTo>
                      <a:pt x="76" y="254"/>
                    </a:lnTo>
                    <a:lnTo>
                      <a:pt x="74" y="250"/>
                    </a:lnTo>
                    <a:lnTo>
                      <a:pt x="74" y="242"/>
                    </a:lnTo>
                    <a:lnTo>
                      <a:pt x="78" y="240"/>
                    </a:lnTo>
                    <a:lnTo>
                      <a:pt x="70" y="236"/>
                    </a:lnTo>
                    <a:lnTo>
                      <a:pt x="78" y="236"/>
                    </a:lnTo>
                    <a:lnTo>
                      <a:pt x="88" y="234"/>
                    </a:lnTo>
                    <a:lnTo>
                      <a:pt x="88" y="236"/>
                    </a:lnTo>
                    <a:lnTo>
                      <a:pt x="90" y="236"/>
                    </a:lnTo>
                    <a:lnTo>
                      <a:pt x="90" y="234"/>
                    </a:lnTo>
                    <a:lnTo>
                      <a:pt x="92" y="232"/>
                    </a:lnTo>
                    <a:lnTo>
                      <a:pt x="94" y="232"/>
                    </a:lnTo>
                    <a:lnTo>
                      <a:pt x="98" y="232"/>
                    </a:lnTo>
                    <a:lnTo>
                      <a:pt x="98" y="230"/>
                    </a:lnTo>
                    <a:lnTo>
                      <a:pt x="98" y="228"/>
                    </a:lnTo>
                    <a:lnTo>
                      <a:pt x="100" y="226"/>
                    </a:lnTo>
                    <a:lnTo>
                      <a:pt x="104" y="226"/>
                    </a:lnTo>
                    <a:lnTo>
                      <a:pt x="102" y="224"/>
                    </a:lnTo>
                    <a:lnTo>
                      <a:pt x="96" y="222"/>
                    </a:lnTo>
                    <a:lnTo>
                      <a:pt x="106" y="218"/>
                    </a:lnTo>
                    <a:lnTo>
                      <a:pt x="106" y="212"/>
                    </a:lnTo>
                    <a:lnTo>
                      <a:pt x="104" y="206"/>
                    </a:lnTo>
                    <a:lnTo>
                      <a:pt x="102" y="206"/>
                    </a:lnTo>
                    <a:lnTo>
                      <a:pt x="100" y="206"/>
                    </a:lnTo>
                    <a:lnTo>
                      <a:pt x="98" y="204"/>
                    </a:lnTo>
                    <a:lnTo>
                      <a:pt x="98" y="200"/>
                    </a:lnTo>
                    <a:lnTo>
                      <a:pt x="94" y="200"/>
                    </a:lnTo>
                    <a:lnTo>
                      <a:pt x="92" y="194"/>
                    </a:lnTo>
                    <a:lnTo>
                      <a:pt x="88" y="198"/>
                    </a:lnTo>
                    <a:lnTo>
                      <a:pt x="86" y="198"/>
                    </a:lnTo>
                    <a:lnTo>
                      <a:pt x="84" y="196"/>
                    </a:lnTo>
                    <a:lnTo>
                      <a:pt x="82" y="194"/>
                    </a:lnTo>
                    <a:lnTo>
                      <a:pt x="82" y="188"/>
                    </a:lnTo>
                    <a:lnTo>
                      <a:pt x="82" y="184"/>
                    </a:lnTo>
                    <a:lnTo>
                      <a:pt x="80" y="174"/>
                    </a:lnTo>
                    <a:lnTo>
                      <a:pt x="80" y="170"/>
                    </a:lnTo>
                    <a:lnTo>
                      <a:pt x="84" y="170"/>
                    </a:lnTo>
                    <a:lnTo>
                      <a:pt x="82" y="166"/>
                    </a:lnTo>
                    <a:lnTo>
                      <a:pt x="82" y="162"/>
                    </a:lnTo>
                    <a:lnTo>
                      <a:pt x="84" y="158"/>
                    </a:lnTo>
                    <a:lnTo>
                      <a:pt x="84" y="152"/>
                    </a:lnTo>
                    <a:lnTo>
                      <a:pt x="82" y="152"/>
                    </a:lnTo>
                    <a:lnTo>
                      <a:pt x="82" y="148"/>
                    </a:lnTo>
                    <a:lnTo>
                      <a:pt x="84" y="148"/>
                    </a:lnTo>
                    <a:lnTo>
                      <a:pt x="86" y="150"/>
                    </a:lnTo>
                    <a:lnTo>
                      <a:pt x="88" y="148"/>
                    </a:lnTo>
                    <a:lnTo>
                      <a:pt x="92" y="146"/>
                    </a:lnTo>
                    <a:lnTo>
                      <a:pt x="94" y="140"/>
                    </a:lnTo>
                    <a:lnTo>
                      <a:pt x="92" y="140"/>
                    </a:lnTo>
                    <a:lnTo>
                      <a:pt x="92" y="138"/>
                    </a:lnTo>
                    <a:lnTo>
                      <a:pt x="98" y="138"/>
                    </a:lnTo>
                    <a:lnTo>
                      <a:pt x="100" y="136"/>
                    </a:lnTo>
                    <a:lnTo>
                      <a:pt x="102" y="134"/>
                    </a:lnTo>
                    <a:lnTo>
                      <a:pt x="100" y="134"/>
                    </a:lnTo>
                    <a:lnTo>
                      <a:pt x="98" y="132"/>
                    </a:lnTo>
                    <a:lnTo>
                      <a:pt x="104" y="126"/>
                    </a:lnTo>
                    <a:lnTo>
                      <a:pt x="106" y="126"/>
                    </a:lnTo>
                    <a:lnTo>
                      <a:pt x="108" y="128"/>
                    </a:lnTo>
                    <a:lnTo>
                      <a:pt x="112" y="124"/>
                    </a:lnTo>
                    <a:lnTo>
                      <a:pt x="116" y="122"/>
                    </a:lnTo>
                    <a:lnTo>
                      <a:pt x="120" y="120"/>
                    </a:lnTo>
                    <a:lnTo>
                      <a:pt x="122" y="122"/>
                    </a:lnTo>
                    <a:lnTo>
                      <a:pt x="126" y="120"/>
                    </a:lnTo>
                    <a:lnTo>
                      <a:pt x="126" y="116"/>
                    </a:lnTo>
                    <a:lnTo>
                      <a:pt x="130" y="110"/>
                    </a:lnTo>
                    <a:lnTo>
                      <a:pt x="132" y="110"/>
                    </a:lnTo>
                    <a:lnTo>
                      <a:pt x="136" y="108"/>
                    </a:lnTo>
                    <a:lnTo>
                      <a:pt x="136" y="106"/>
                    </a:lnTo>
                    <a:lnTo>
                      <a:pt x="136" y="104"/>
                    </a:lnTo>
                    <a:lnTo>
                      <a:pt x="132" y="104"/>
                    </a:lnTo>
                    <a:lnTo>
                      <a:pt x="134" y="100"/>
                    </a:lnTo>
                    <a:lnTo>
                      <a:pt x="132" y="96"/>
                    </a:lnTo>
                    <a:lnTo>
                      <a:pt x="132" y="92"/>
                    </a:lnTo>
                    <a:lnTo>
                      <a:pt x="138" y="88"/>
                    </a:lnTo>
                    <a:lnTo>
                      <a:pt x="138" y="86"/>
                    </a:lnTo>
                    <a:lnTo>
                      <a:pt x="136" y="84"/>
                    </a:lnTo>
                    <a:lnTo>
                      <a:pt x="138" y="84"/>
                    </a:lnTo>
                    <a:lnTo>
                      <a:pt x="140" y="82"/>
                    </a:lnTo>
                    <a:lnTo>
                      <a:pt x="138" y="80"/>
                    </a:lnTo>
                    <a:lnTo>
                      <a:pt x="140" y="78"/>
                    </a:lnTo>
                    <a:lnTo>
                      <a:pt x="144" y="80"/>
                    </a:lnTo>
                    <a:lnTo>
                      <a:pt x="146" y="78"/>
                    </a:lnTo>
                    <a:lnTo>
                      <a:pt x="148" y="74"/>
                    </a:lnTo>
                    <a:lnTo>
                      <a:pt x="150" y="66"/>
                    </a:lnTo>
                    <a:lnTo>
                      <a:pt x="150" y="68"/>
                    </a:lnTo>
                    <a:lnTo>
                      <a:pt x="152" y="70"/>
                    </a:lnTo>
                    <a:lnTo>
                      <a:pt x="156" y="68"/>
                    </a:lnTo>
                    <a:lnTo>
                      <a:pt x="158" y="72"/>
                    </a:lnTo>
                    <a:lnTo>
                      <a:pt x="160" y="70"/>
                    </a:lnTo>
                    <a:lnTo>
                      <a:pt x="160" y="68"/>
                    </a:lnTo>
                    <a:lnTo>
                      <a:pt x="168" y="70"/>
                    </a:lnTo>
                    <a:close/>
                  </a:path>
                </a:pathLst>
              </a:custGeom>
              <a:solidFill>
                <a:schemeClr val="bg2"/>
              </a:solidFill>
              <a:ln w="3175">
                <a:solidFill>
                  <a:schemeClr val="bg1"/>
                </a:solidFill>
                <a:prstDash val="solid"/>
                <a:round/>
                <a:headEnd/>
                <a:tailEnd/>
              </a:ln>
            </p:spPr>
            <p:txBody>
              <a:bodyPr/>
              <a:lstStyle/>
              <a:p>
                <a:endParaRPr lang="nl-BE"/>
              </a:p>
            </p:txBody>
          </p:sp>
          <p:sp>
            <p:nvSpPr>
              <p:cNvPr id="403" name="Freeform 36"/>
              <p:cNvSpPr>
                <a:spLocks/>
              </p:cNvSpPr>
              <p:nvPr/>
            </p:nvSpPr>
            <p:spPr bwMode="gray">
              <a:xfrm>
                <a:off x="3147" y="3120"/>
                <a:ext cx="16" cy="24"/>
              </a:xfrm>
              <a:custGeom>
                <a:avLst/>
                <a:gdLst>
                  <a:gd name="T0" fmla="*/ 14 w 16"/>
                  <a:gd name="T1" fmla="*/ 14 h 24"/>
                  <a:gd name="T2" fmla="*/ 14 w 16"/>
                  <a:gd name="T3" fmla="*/ 14 h 24"/>
                  <a:gd name="T4" fmla="*/ 16 w 16"/>
                  <a:gd name="T5" fmla="*/ 6 h 24"/>
                  <a:gd name="T6" fmla="*/ 16 w 16"/>
                  <a:gd name="T7" fmla="*/ 6 h 24"/>
                  <a:gd name="T8" fmla="*/ 16 w 16"/>
                  <a:gd name="T9" fmla="*/ 4 h 24"/>
                  <a:gd name="T10" fmla="*/ 14 w 16"/>
                  <a:gd name="T11" fmla="*/ 2 h 24"/>
                  <a:gd name="T12" fmla="*/ 10 w 16"/>
                  <a:gd name="T13" fmla="*/ 0 h 24"/>
                  <a:gd name="T14" fmla="*/ 10 w 16"/>
                  <a:gd name="T15" fmla="*/ 0 h 24"/>
                  <a:gd name="T16" fmla="*/ 8 w 16"/>
                  <a:gd name="T17" fmla="*/ 0 h 24"/>
                  <a:gd name="T18" fmla="*/ 6 w 16"/>
                  <a:gd name="T19" fmla="*/ 2 h 24"/>
                  <a:gd name="T20" fmla="*/ 4 w 16"/>
                  <a:gd name="T21" fmla="*/ 0 h 24"/>
                  <a:gd name="T22" fmla="*/ 4 w 16"/>
                  <a:gd name="T23" fmla="*/ 0 h 24"/>
                  <a:gd name="T24" fmla="*/ 2 w 16"/>
                  <a:gd name="T25" fmla="*/ 0 h 24"/>
                  <a:gd name="T26" fmla="*/ 2 w 16"/>
                  <a:gd name="T27" fmla="*/ 2 h 24"/>
                  <a:gd name="T28" fmla="*/ 0 w 16"/>
                  <a:gd name="T29" fmla="*/ 8 h 24"/>
                  <a:gd name="T30" fmla="*/ 0 w 16"/>
                  <a:gd name="T31" fmla="*/ 8 h 24"/>
                  <a:gd name="T32" fmla="*/ 0 w 16"/>
                  <a:gd name="T33" fmla="*/ 12 h 24"/>
                  <a:gd name="T34" fmla="*/ 0 w 16"/>
                  <a:gd name="T35" fmla="*/ 16 h 24"/>
                  <a:gd name="T36" fmla="*/ 0 w 16"/>
                  <a:gd name="T37" fmla="*/ 16 h 24"/>
                  <a:gd name="T38" fmla="*/ 2 w 16"/>
                  <a:gd name="T39" fmla="*/ 18 h 24"/>
                  <a:gd name="T40" fmla="*/ 6 w 16"/>
                  <a:gd name="T41" fmla="*/ 20 h 24"/>
                  <a:gd name="T42" fmla="*/ 6 w 16"/>
                  <a:gd name="T43" fmla="*/ 20 h 24"/>
                  <a:gd name="T44" fmla="*/ 12 w 16"/>
                  <a:gd name="T45" fmla="*/ 22 h 24"/>
                  <a:gd name="T46" fmla="*/ 16 w 16"/>
                  <a:gd name="T47" fmla="*/ 24 h 24"/>
                  <a:gd name="T48" fmla="*/ 14 w 16"/>
                  <a:gd name="T49" fmla="*/ 14 h 24"/>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w 16"/>
                  <a:gd name="T76" fmla="*/ 0 h 24"/>
                  <a:gd name="T77" fmla="*/ 16 w 16"/>
                  <a:gd name="T78" fmla="*/ 24 h 24"/>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T75" t="T76" r="T77" b="T78"/>
                <a:pathLst>
                  <a:path w="16" h="24">
                    <a:moveTo>
                      <a:pt x="14" y="14"/>
                    </a:moveTo>
                    <a:lnTo>
                      <a:pt x="14" y="14"/>
                    </a:lnTo>
                    <a:lnTo>
                      <a:pt x="16" y="6"/>
                    </a:lnTo>
                    <a:lnTo>
                      <a:pt x="16" y="4"/>
                    </a:lnTo>
                    <a:lnTo>
                      <a:pt x="14" y="2"/>
                    </a:lnTo>
                    <a:lnTo>
                      <a:pt x="10" y="0"/>
                    </a:lnTo>
                    <a:lnTo>
                      <a:pt x="8" y="0"/>
                    </a:lnTo>
                    <a:lnTo>
                      <a:pt x="6" y="2"/>
                    </a:lnTo>
                    <a:lnTo>
                      <a:pt x="4" y="0"/>
                    </a:lnTo>
                    <a:lnTo>
                      <a:pt x="2" y="0"/>
                    </a:lnTo>
                    <a:lnTo>
                      <a:pt x="2" y="2"/>
                    </a:lnTo>
                    <a:lnTo>
                      <a:pt x="0" y="8"/>
                    </a:lnTo>
                    <a:lnTo>
                      <a:pt x="0" y="12"/>
                    </a:lnTo>
                    <a:lnTo>
                      <a:pt x="0" y="16"/>
                    </a:lnTo>
                    <a:lnTo>
                      <a:pt x="2" y="18"/>
                    </a:lnTo>
                    <a:lnTo>
                      <a:pt x="6" y="20"/>
                    </a:lnTo>
                    <a:lnTo>
                      <a:pt x="12" y="22"/>
                    </a:lnTo>
                    <a:lnTo>
                      <a:pt x="16" y="24"/>
                    </a:lnTo>
                    <a:lnTo>
                      <a:pt x="14" y="14"/>
                    </a:lnTo>
                    <a:close/>
                  </a:path>
                </a:pathLst>
              </a:custGeom>
              <a:solidFill>
                <a:schemeClr val="bg2"/>
              </a:solidFill>
              <a:ln w="3175">
                <a:solidFill>
                  <a:schemeClr val="bg1"/>
                </a:solidFill>
                <a:prstDash val="solid"/>
                <a:round/>
                <a:headEnd/>
                <a:tailEnd/>
              </a:ln>
            </p:spPr>
            <p:txBody>
              <a:bodyPr/>
              <a:lstStyle/>
              <a:p>
                <a:endParaRPr lang="nl-BE"/>
              </a:p>
            </p:txBody>
          </p:sp>
          <p:sp>
            <p:nvSpPr>
              <p:cNvPr id="404" name="Freeform 37"/>
              <p:cNvSpPr>
                <a:spLocks/>
              </p:cNvSpPr>
              <p:nvPr/>
            </p:nvSpPr>
            <p:spPr bwMode="gray">
              <a:xfrm>
                <a:off x="1956" y="2580"/>
                <a:ext cx="54" cy="86"/>
              </a:xfrm>
              <a:custGeom>
                <a:avLst/>
                <a:gdLst>
                  <a:gd name="T0" fmla="*/ 52 w 54"/>
                  <a:gd name="T1" fmla="*/ 2 h 86"/>
                  <a:gd name="T2" fmla="*/ 48 w 54"/>
                  <a:gd name="T3" fmla="*/ 2 h 86"/>
                  <a:gd name="T4" fmla="*/ 46 w 54"/>
                  <a:gd name="T5" fmla="*/ 0 h 86"/>
                  <a:gd name="T6" fmla="*/ 40 w 54"/>
                  <a:gd name="T7" fmla="*/ 0 h 86"/>
                  <a:gd name="T8" fmla="*/ 40 w 54"/>
                  <a:gd name="T9" fmla="*/ 2 h 86"/>
                  <a:gd name="T10" fmla="*/ 34 w 54"/>
                  <a:gd name="T11" fmla="*/ 4 h 86"/>
                  <a:gd name="T12" fmla="*/ 22 w 54"/>
                  <a:gd name="T13" fmla="*/ 2 h 86"/>
                  <a:gd name="T14" fmla="*/ 16 w 54"/>
                  <a:gd name="T15" fmla="*/ 8 h 86"/>
                  <a:gd name="T16" fmla="*/ 16 w 54"/>
                  <a:gd name="T17" fmla="*/ 6 h 86"/>
                  <a:gd name="T18" fmla="*/ 8 w 54"/>
                  <a:gd name="T19" fmla="*/ 18 h 86"/>
                  <a:gd name="T20" fmla="*/ 8 w 54"/>
                  <a:gd name="T21" fmla="*/ 26 h 86"/>
                  <a:gd name="T22" fmla="*/ 0 w 54"/>
                  <a:gd name="T23" fmla="*/ 32 h 86"/>
                  <a:gd name="T24" fmla="*/ 0 w 54"/>
                  <a:gd name="T25" fmla="*/ 34 h 86"/>
                  <a:gd name="T26" fmla="*/ 2 w 54"/>
                  <a:gd name="T27" fmla="*/ 42 h 86"/>
                  <a:gd name="T28" fmla="*/ 2 w 54"/>
                  <a:gd name="T29" fmla="*/ 52 h 86"/>
                  <a:gd name="T30" fmla="*/ 4 w 54"/>
                  <a:gd name="T31" fmla="*/ 56 h 86"/>
                  <a:gd name="T32" fmla="*/ 6 w 54"/>
                  <a:gd name="T33" fmla="*/ 58 h 86"/>
                  <a:gd name="T34" fmla="*/ 4 w 54"/>
                  <a:gd name="T35" fmla="*/ 64 h 86"/>
                  <a:gd name="T36" fmla="*/ 8 w 54"/>
                  <a:gd name="T37" fmla="*/ 84 h 86"/>
                  <a:gd name="T38" fmla="*/ 24 w 54"/>
                  <a:gd name="T39" fmla="*/ 86 h 86"/>
                  <a:gd name="T40" fmla="*/ 22 w 54"/>
                  <a:gd name="T41" fmla="*/ 76 h 86"/>
                  <a:gd name="T42" fmla="*/ 34 w 54"/>
                  <a:gd name="T43" fmla="*/ 72 h 86"/>
                  <a:gd name="T44" fmla="*/ 40 w 54"/>
                  <a:gd name="T45" fmla="*/ 72 h 86"/>
                  <a:gd name="T46" fmla="*/ 46 w 54"/>
                  <a:gd name="T47" fmla="*/ 72 h 86"/>
                  <a:gd name="T48" fmla="*/ 50 w 54"/>
                  <a:gd name="T49" fmla="*/ 62 h 86"/>
                  <a:gd name="T50" fmla="*/ 54 w 54"/>
                  <a:gd name="T51" fmla="*/ 52 h 86"/>
                  <a:gd name="T52" fmla="*/ 50 w 54"/>
                  <a:gd name="T53" fmla="*/ 48 h 86"/>
                  <a:gd name="T54" fmla="*/ 46 w 54"/>
                  <a:gd name="T55" fmla="*/ 40 h 86"/>
                  <a:gd name="T56" fmla="*/ 46 w 54"/>
                  <a:gd name="T57" fmla="*/ 22 h 86"/>
                  <a:gd name="T58" fmla="*/ 52 w 54"/>
                  <a:gd name="T59" fmla="*/ 12 h 86"/>
                  <a:gd name="T60" fmla="*/ 52 w 54"/>
                  <a:gd name="T61" fmla="*/ 6 h 86"/>
                  <a:gd name="T62" fmla="*/ 52 w 54"/>
                  <a:gd name="T63" fmla="*/ 8 h 86"/>
                  <a:gd name="T64" fmla="*/ 52 w 54"/>
                  <a:gd name="T65" fmla="*/ 4 h 86"/>
                  <a:gd name="T66" fmla="*/ 52 w 54"/>
                  <a:gd name="T67" fmla="*/ 2 h 8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54"/>
                  <a:gd name="T103" fmla="*/ 0 h 86"/>
                  <a:gd name="T104" fmla="*/ 54 w 54"/>
                  <a:gd name="T105" fmla="*/ 86 h 86"/>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54" h="86">
                    <a:moveTo>
                      <a:pt x="52" y="2"/>
                    </a:moveTo>
                    <a:lnTo>
                      <a:pt x="52" y="2"/>
                    </a:lnTo>
                    <a:lnTo>
                      <a:pt x="50" y="2"/>
                    </a:lnTo>
                    <a:lnTo>
                      <a:pt x="48" y="2"/>
                    </a:lnTo>
                    <a:lnTo>
                      <a:pt x="46" y="0"/>
                    </a:lnTo>
                    <a:lnTo>
                      <a:pt x="40" y="0"/>
                    </a:lnTo>
                    <a:lnTo>
                      <a:pt x="40" y="2"/>
                    </a:lnTo>
                    <a:lnTo>
                      <a:pt x="34" y="4"/>
                    </a:lnTo>
                    <a:lnTo>
                      <a:pt x="28" y="4"/>
                    </a:lnTo>
                    <a:lnTo>
                      <a:pt x="22" y="2"/>
                    </a:lnTo>
                    <a:lnTo>
                      <a:pt x="20" y="2"/>
                    </a:lnTo>
                    <a:lnTo>
                      <a:pt x="16" y="8"/>
                    </a:lnTo>
                    <a:lnTo>
                      <a:pt x="16" y="6"/>
                    </a:lnTo>
                    <a:lnTo>
                      <a:pt x="8" y="18"/>
                    </a:lnTo>
                    <a:lnTo>
                      <a:pt x="8" y="26"/>
                    </a:lnTo>
                    <a:lnTo>
                      <a:pt x="4" y="30"/>
                    </a:lnTo>
                    <a:lnTo>
                      <a:pt x="0" y="32"/>
                    </a:lnTo>
                    <a:lnTo>
                      <a:pt x="0" y="34"/>
                    </a:lnTo>
                    <a:lnTo>
                      <a:pt x="0" y="36"/>
                    </a:lnTo>
                    <a:lnTo>
                      <a:pt x="2" y="42"/>
                    </a:lnTo>
                    <a:lnTo>
                      <a:pt x="2" y="52"/>
                    </a:lnTo>
                    <a:lnTo>
                      <a:pt x="4" y="56"/>
                    </a:lnTo>
                    <a:lnTo>
                      <a:pt x="6" y="58"/>
                    </a:lnTo>
                    <a:lnTo>
                      <a:pt x="6" y="60"/>
                    </a:lnTo>
                    <a:lnTo>
                      <a:pt x="4" y="64"/>
                    </a:lnTo>
                    <a:lnTo>
                      <a:pt x="6" y="76"/>
                    </a:lnTo>
                    <a:lnTo>
                      <a:pt x="8" y="84"/>
                    </a:lnTo>
                    <a:lnTo>
                      <a:pt x="14" y="82"/>
                    </a:lnTo>
                    <a:lnTo>
                      <a:pt x="24" y="86"/>
                    </a:lnTo>
                    <a:lnTo>
                      <a:pt x="26" y="80"/>
                    </a:lnTo>
                    <a:lnTo>
                      <a:pt x="22" y="76"/>
                    </a:lnTo>
                    <a:lnTo>
                      <a:pt x="24" y="68"/>
                    </a:lnTo>
                    <a:lnTo>
                      <a:pt x="34" y="72"/>
                    </a:lnTo>
                    <a:lnTo>
                      <a:pt x="38" y="70"/>
                    </a:lnTo>
                    <a:lnTo>
                      <a:pt x="40" y="72"/>
                    </a:lnTo>
                    <a:lnTo>
                      <a:pt x="46" y="72"/>
                    </a:lnTo>
                    <a:lnTo>
                      <a:pt x="50" y="62"/>
                    </a:lnTo>
                    <a:lnTo>
                      <a:pt x="54" y="56"/>
                    </a:lnTo>
                    <a:lnTo>
                      <a:pt x="54" y="52"/>
                    </a:lnTo>
                    <a:lnTo>
                      <a:pt x="50" y="48"/>
                    </a:lnTo>
                    <a:lnTo>
                      <a:pt x="48" y="44"/>
                    </a:lnTo>
                    <a:lnTo>
                      <a:pt x="46" y="40"/>
                    </a:lnTo>
                    <a:lnTo>
                      <a:pt x="46" y="22"/>
                    </a:lnTo>
                    <a:lnTo>
                      <a:pt x="52" y="12"/>
                    </a:lnTo>
                    <a:lnTo>
                      <a:pt x="52" y="6"/>
                    </a:lnTo>
                    <a:lnTo>
                      <a:pt x="52" y="8"/>
                    </a:lnTo>
                    <a:lnTo>
                      <a:pt x="52" y="6"/>
                    </a:lnTo>
                    <a:lnTo>
                      <a:pt x="52" y="4"/>
                    </a:lnTo>
                    <a:lnTo>
                      <a:pt x="52" y="2"/>
                    </a:lnTo>
                    <a:close/>
                  </a:path>
                </a:pathLst>
              </a:custGeom>
              <a:solidFill>
                <a:schemeClr val="bg2"/>
              </a:solidFill>
              <a:ln w="3175">
                <a:solidFill>
                  <a:schemeClr val="bg1"/>
                </a:solidFill>
                <a:prstDash val="solid"/>
                <a:round/>
                <a:headEnd/>
                <a:tailEnd/>
              </a:ln>
            </p:spPr>
            <p:txBody>
              <a:bodyPr/>
              <a:lstStyle/>
              <a:p>
                <a:endParaRPr lang="nl-BE"/>
              </a:p>
            </p:txBody>
          </p:sp>
          <p:sp>
            <p:nvSpPr>
              <p:cNvPr id="405" name="Freeform 38"/>
              <p:cNvSpPr>
                <a:spLocks/>
              </p:cNvSpPr>
              <p:nvPr/>
            </p:nvSpPr>
            <p:spPr bwMode="gray">
              <a:xfrm>
                <a:off x="3025" y="2294"/>
                <a:ext cx="226" cy="332"/>
              </a:xfrm>
              <a:custGeom>
                <a:avLst/>
                <a:gdLst>
                  <a:gd name="T0" fmla="*/ 222 w 226"/>
                  <a:gd name="T1" fmla="*/ 80 h 332"/>
                  <a:gd name="T2" fmla="*/ 210 w 226"/>
                  <a:gd name="T3" fmla="*/ 68 h 332"/>
                  <a:gd name="T4" fmla="*/ 212 w 226"/>
                  <a:gd name="T5" fmla="*/ 52 h 332"/>
                  <a:gd name="T6" fmla="*/ 212 w 226"/>
                  <a:gd name="T7" fmla="*/ 34 h 332"/>
                  <a:gd name="T8" fmla="*/ 206 w 226"/>
                  <a:gd name="T9" fmla="*/ 18 h 332"/>
                  <a:gd name="T10" fmla="*/ 196 w 226"/>
                  <a:gd name="T11" fmla="*/ 12 h 332"/>
                  <a:gd name="T12" fmla="*/ 190 w 226"/>
                  <a:gd name="T13" fmla="*/ 0 h 332"/>
                  <a:gd name="T14" fmla="*/ 168 w 226"/>
                  <a:gd name="T15" fmla="*/ 22 h 332"/>
                  <a:gd name="T16" fmla="*/ 144 w 226"/>
                  <a:gd name="T17" fmla="*/ 20 h 332"/>
                  <a:gd name="T18" fmla="*/ 36 w 226"/>
                  <a:gd name="T19" fmla="*/ 126 h 332"/>
                  <a:gd name="T20" fmla="*/ 22 w 226"/>
                  <a:gd name="T21" fmla="*/ 126 h 332"/>
                  <a:gd name="T22" fmla="*/ 16 w 226"/>
                  <a:gd name="T23" fmla="*/ 134 h 332"/>
                  <a:gd name="T24" fmla="*/ 14 w 226"/>
                  <a:gd name="T25" fmla="*/ 144 h 332"/>
                  <a:gd name="T26" fmla="*/ 8 w 226"/>
                  <a:gd name="T27" fmla="*/ 160 h 332"/>
                  <a:gd name="T28" fmla="*/ 4 w 226"/>
                  <a:gd name="T29" fmla="*/ 168 h 332"/>
                  <a:gd name="T30" fmla="*/ 0 w 226"/>
                  <a:gd name="T31" fmla="*/ 176 h 332"/>
                  <a:gd name="T32" fmla="*/ 8 w 226"/>
                  <a:gd name="T33" fmla="*/ 178 h 332"/>
                  <a:gd name="T34" fmla="*/ 8 w 226"/>
                  <a:gd name="T35" fmla="*/ 186 h 332"/>
                  <a:gd name="T36" fmla="*/ 10 w 226"/>
                  <a:gd name="T37" fmla="*/ 198 h 332"/>
                  <a:gd name="T38" fmla="*/ 12 w 226"/>
                  <a:gd name="T39" fmla="*/ 208 h 332"/>
                  <a:gd name="T40" fmla="*/ 20 w 226"/>
                  <a:gd name="T41" fmla="*/ 226 h 332"/>
                  <a:gd name="T42" fmla="*/ 26 w 226"/>
                  <a:gd name="T43" fmla="*/ 236 h 332"/>
                  <a:gd name="T44" fmla="*/ 32 w 226"/>
                  <a:gd name="T45" fmla="*/ 254 h 332"/>
                  <a:gd name="T46" fmla="*/ 36 w 226"/>
                  <a:gd name="T47" fmla="*/ 260 h 332"/>
                  <a:gd name="T48" fmla="*/ 50 w 226"/>
                  <a:gd name="T49" fmla="*/ 266 h 332"/>
                  <a:gd name="T50" fmla="*/ 56 w 226"/>
                  <a:gd name="T51" fmla="*/ 274 h 332"/>
                  <a:gd name="T52" fmla="*/ 70 w 226"/>
                  <a:gd name="T53" fmla="*/ 286 h 332"/>
                  <a:gd name="T54" fmla="*/ 72 w 226"/>
                  <a:gd name="T55" fmla="*/ 294 h 332"/>
                  <a:gd name="T56" fmla="*/ 80 w 226"/>
                  <a:gd name="T57" fmla="*/ 310 h 332"/>
                  <a:gd name="T58" fmla="*/ 88 w 226"/>
                  <a:gd name="T59" fmla="*/ 310 h 332"/>
                  <a:gd name="T60" fmla="*/ 98 w 226"/>
                  <a:gd name="T61" fmla="*/ 314 h 332"/>
                  <a:gd name="T62" fmla="*/ 108 w 226"/>
                  <a:gd name="T63" fmla="*/ 314 h 332"/>
                  <a:gd name="T64" fmla="*/ 122 w 226"/>
                  <a:gd name="T65" fmla="*/ 326 h 332"/>
                  <a:gd name="T66" fmla="*/ 134 w 226"/>
                  <a:gd name="T67" fmla="*/ 332 h 332"/>
                  <a:gd name="T68" fmla="*/ 146 w 226"/>
                  <a:gd name="T69" fmla="*/ 324 h 332"/>
                  <a:gd name="T70" fmla="*/ 158 w 226"/>
                  <a:gd name="T71" fmla="*/ 326 h 332"/>
                  <a:gd name="T72" fmla="*/ 180 w 226"/>
                  <a:gd name="T73" fmla="*/ 316 h 332"/>
                  <a:gd name="T74" fmla="*/ 192 w 226"/>
                  <a:gd name="T75" fmla="*/ 314 h 332"/>
                  <a:gd name="T76" fmla="*/ 186 w 226"/>
                  <a:gd name="T77" fmla="*/ 310 h 332"/>
                  <a:gd name="T78" fmla="*/ 174 w 226"/>
                  <a:gd name="T79" fmla="*/ 298 h 332"/>
                  <a:gd name="T80" fmla="*/ 168 w 226"/>
                  <a:gd name="T81" fmla="*/ 284 h 332"/>
                  <a:gd name="T82" fmla="*/ 156 w 226"/>
                  <a:gd name="T83" fmla="*/ 270 h 332"/>
                  <a:gd name="T84" fmla="*/ 146 w 226"/>
                  <a:gd name="T85" fmla="*/ 268 h 332"/>
                  <a:gd name="T86" fmla="*/ 158 w 226"/>
                  <a:gd name="T87" fmla="*/ 258 h 332"/>
                  <a:gd name="T88" fmla="*/ 162 w 226"/>
                  <a:gd name="T89" fmla="*/ 250 h 332"/>
                  <a:gd name="T90" fmla="*/ 168 w 226"/>
                  <a:gd name="T91" fmla="*/ 222 h 332"/>
                  <a:gd name="T92" fmla="*/ 174 w 226"/>
                  <a:gd name="T93" fmla="*/ 206 h 332"/>
                  <a:gd name="T94" fmla="*/ 184 w 226"/>
                  <a:gd name="T95" fmla="*/ 192 h 332"/>
                  <a:gd name="T96" fmla="*/ 190 w 226"/>
                  <a:gd name="T97" fmla="*/ 176 h 332"/>
                  <a:gd name="T98" fmla="*/ 202 w 226"/>
                  <a:gd name="T99" fmla="*/ 156 h 332"/>
                  <a:gd name="T100" fmla="*/ 202 w 226"/>
                  <a:gd name="T101" fmla="*/ 130 h 332"/>
                  <a:gd name="T102" fmla="*/ 206 w 226"/>
                  <a:gd name="T103" fmla="*/ 112 h 332"/>
                  <a:gd name="T104" fmla="*/ 208 w 226"/>
                  <a:gd name="T105" fmla="*/ 100 h 332"/>
                  <a:gd name="T106" fmla="*/ 212 w 226"/>
                  <a:gd name="T107" fmla="*/ 94 h 332"/>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226"/>
                  <a:gd name="T163" fmla="*/ 0 h 332"/>
                  <a:gd name="T164" fmla="*/ 226 w 226"/>
                  <a:gd name="T165" fmla="*/ 332 h 332"/>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226" h="332">
                    <a:moveTo>
                      <a:pt x="226" y="88"/>
                    </a:moveTo>
                    <a:lnTo>
                      <a:pt x="226" y="88"/>
                    </a:lnTo>
                    <a:lnTo>
                      <a:pt x="224" y="84"/>
                    </a:lnTo>
                    <a:lnTo>
                      <a:pt x="222" y="80"/>
                    </a:lnTo>
                    <a:lnTo>
                      <a:pt x="214" y="78"/>
                    </a:lnTo>
                    <a:lnTo>
                      <a:pt x="212" y="74"/>
                    </a:lnTo>
                    <a:lnTo>
                      <a:pt x="212" y="70"/>
                    </a:lnTo>
                    <a:lnTo>
                      <a:pt x="210" y="68"/>
                    </a:lnTo>
                    <a:lnTo>
                      <a:pt x="210" y="58"/>
                    </a:lnTo>
                    <a:lnTo>
                      <a:pt x="210" y="54"/>
                    </a:lnTo>
                    <a:lnTo>
                      <a:pt x="212" y="52"/>
                    </a:lnTo>
                    <a:lnTo>
                      <a:pt x="212" y="42"/>
                    </a:lnTo>
                    <a:lnTo>
                      <a:pt x="210" y="40"/>
                    </a:lnTo>
                    <a:lnTo>
                      <a:pt x="212" y="34"/>
                    </a:lnTo>
                    <a:lnTo>
                      <a:pt x="208" y="32"/>
                    </a:lnTo>
                    <a:lnTo>
                      <a:pt x="206" y="26"/>
                    </a:lnTo>
                    <a:lnTo>
                      <a:pt x="206" y="18"/>
                    </a:lnTo>
                    <a:lnTo>
                      <a:pt x="202" y="18"/>
                    </a:lnTo>
                    <a:lnTo>
                      <a:pt x="200" y="16"/>
                    </a:lnTo>
                    <a:lnTo>
                      <a:pt x="196" y="12"/>
                    </a:lnTo>
                    <a:lnTo>
                      <a:pt x="192" y="6"/>
                    </a:lnTo>
                    <a:lnTo>
                      <a:pt x="190" y="6"/>
                    </a:lnTo>
                    <a:lnTo>
                      <a:pt x="190" y="0"/>
                    </a:lnTo>
                    <a:lnTo>
                      <a:pt x="182" y="4"/>
                    </a:lnTo>
                    <a:lnTo>
                      <a:pt x="178" y="4"/>
                    </a:lnTo>
                    <a:lnTo>
                      <a:pt x="174" y="12"/>
                    </a:lnTo>
                    <a:lnTo>
                      <a:pt x="168" y="14"/>
                    </a:lnTo>
                    <a:lnTo>
                      <a:pt x="168" y="22"/>
                    </a:lnTo>
                    <a:lnTo>
                      <a:pt x="162" y="24"/>
                    </a:lnTo>
                    <a:lnTo>
                      <a:pt x="160" y="20"/>
                    </a:lnTo>
                    <a:lnTo>
                      <a:pt x="148" y="20"/>
                    </a:lnTo>
                    <a:lnTo>
                      <a:pt x="148" y="18"/>
                    </a:lnTo>
                    <a:lnTo>
                      <a:pt x="144" y="20"/>
                    </a:lnTo>
                    <a:lnTo>
                      <a:pt x="48" y="20"/>
                    </a:lnTo>
                    <a:lnTo>
                      <a:pt x="48" y="52"/>
                    </a:lnTo>
                    <a:lnTo>
                      <a:pt x="36" y="52"/>
                    </a:lnTo>
                    <a:lnTo>
                      <a:pt x="36" y="64"/>
                    </a:lnTo>
                    <a:lnTo>
                      <a:pt x="36" y="126"/>
                    </a:lnTo>
                    <a:lnTo>
                      <a:pt x="32" y="128"/>
                    </a:lnTo>
                    <a:lnTo>
                      <a:pt x="26" y="126"/>
                    </a:lnTo>
                    <a:lnTo>
                      <a:pt x="22" y="126"/>
                    </a:lnTo>
                    <a:lnTo>
                      <a:pt x="20" y="126"/>
                    </a:lnTo>
                    <a:lnTo>
                      <a:pt x="20" y="128"/>
                    </a:lnTo>
                    <a:lnTo>
                      <a:pt x="16" y="132"/>
                    </a:lnTo>
                    <a:lnTo>
                      <a:pt x="16" y="134"/>
                    </a:lnTo>
                    <a:lnTo>
                      <a:pt x="16" y="136"/>
                    </a:lnTo>
                    <a:lnTo>
                      <a:pt x="16" y="140"/>
                    </a:lnTo>
                    <a:lnTo>
                      <a:pt x="14" y="144"/>
                    </a:lnTo>
                    <a:lnTo>
                      <a:pt x="12" y="146"/>
                    </a:lnTo>
                    <a:lnTo>
                      <a:pt x="12" y="150"/>
                    </a:lnTo>
                    <a:lnTo>
                      <a:pt x="10" y="154"/>
                    </a:lnTo>
                    <a:lnTo>
                      <a:pt x="8" y="160"/>
                    </a:lnTo>
                    <a:lnTo>
                      <a:pt x="6" y="162"/>
                    </a:lnTo>
                    <a:lnTo>
                      <a:pt x="4" y="164"/>
                    </a:lnTo>
                    <a:lnTo>
                      <a:pt x="4" y="168"/>
                    </a:lnTo>
                    <a:lnTo>
                      <a:pt x="0" y="170"/>
                    </a:lnTo>
                    <a:lnTo>
                      <a:pt x="0" y="172"/>
                    </a:lnTo>
                    <a:lnTo>
                      <a:pt x="0" y="176"/>
                    </a:lnTo>
                    <a:lnTo>
                      <a:pt x="0" y="178"/>
                    </a:lnTo>
                    <a:lnTo>
                      <a:pt x="2" y="178"/>
                    </a:lnTo>
                    <a:lnTo>
                      <a:pt x="6" y="176"/>
                    </a:lnTo>
                    <a:lnTo>
                      <a:pt x="8" y="178"/>
                    </a:lnTo>
                    <a:lnTo>
                      <a:pt x="12" y="180"/>
                    </a:lnTo>
                    <a:lnTo>
                      <a:pt x="12" y="182"/>
                    </a:lnTo>
                    <a:lnTo>
                      <a:pt x="10" y="184"/>
                    </a:lnTo>
                    <a:lnTo>
                      <a:pt x="8" y="186"/>
                    </a:lnTo>
                    <a:lnTo>
                      <a:pt x="8" y="188"/>
                    </a:lnTo>
                    <a:lnTo>
                      <a:pt x="10" y="192"/>
                    </a:lnTo>
                    <a:lnTo>
                      <a:pt x="10" y="198"/>
                    </a:lnTo>
                    <a:lnTo>
                      <a:pt x="8" y="200"/>
                    </a:lnTo>
                    <a:lnTo>
                      <a:pt x="12" y="204"/>
                    </a:lnTo>
                    <a:lnTo>
                      <a:pt x="12" y="208"/>
                    </a:lnTo>
                    <a:lnTo>
                      <a:pt x="12" y="210"/>
                    </a:lnTo>
                    <a:lnTo>
                      <a:pt x="20" y="218"/>
                    </a:lnTo>
                    <a:lnTo>
                      <a:pt x="20" y="220"/>
                    </a:lnTo>
                    <a:lnTo>
                      <a:pt x="20" y="226"/>
                    </a:lnTo>
                    <a:lnTo>
                      <a:pt x="20" y="230"/>
                    </a:lnTo>
                    <a:lnTo>
                      <a:pt x="22" y="232"/>
                    </a:lnTo>
                    <a:lnTo>
                      <a:pt x="26" y="236"/>
                    </a:lnTo>
                    <a:lnTo>
                      <a:pt x="26" y="242"/>
                    </a:lnTo>
                    <a:lnTo>
                      <a:pt x="26" y="246"/>
                    </a:lnTo>
                    <a:lnTo>
                      <a:pt x="26" y="248"/>
                    </a:lnTo>
                    <a:lnTo>
                      <a:pt x="32" y="254"/>
                    </a:lnTo>
                    <a:lnTo>
                      <a:pt x="34" y="258"/>
                    </a:lnTo>
                    <a:lnTo>
                      <a:pt x="36" y="258"/>
                    </a:lnTo>
                    <a:lnTo>
                      <a:pt x="36" y="260"/>
                    </a:lnTo>
                    <a:lnTo>
                      <a:pt x="40" y="260"/>
                    </a:lnTo>
                    <a:lnTo>
                      <a:pt x="44" y="262"/>
                    </a:lnTo>
                    <a:lnTo>
                      <a:pt x="46" y="264"/>
                    </a:lnTo>
                    <a:lnTo>
                      <a:pt x="50" y="266"/>
                    </a:lnTo>
                    <a:lnTo>
                      <a:pt x="52" y="266"/>
                    </a:lnTo>
                    <a:lnTo>
                      <a:pt x="56" y="268"/>
                    </a:lnTo>
                    <a:lnTo>
                      <a:pt x="56" y="274"/>
                    </a:lnTo>
                    <a:lnTo>
                      <a:pt x="58" y="276"/>
                    </a:lnTo>
                    <a:lnTo>
                      <a:pt x="62" y="278"/>
                    </a:lnTo>
                    <a:lnTo>
                      <a:pt x="66" y="280"/>
                    </a:lnTo>
                    <a:lnTo>
                      <a:pt x="70" y="286"/>
                    </a:lnTo>
                    <a:lnTo>
                      <a:pt x="70" y="292"/>
                    </a:lnTo>
                    <a:lnTo>
                      <a:pt x="70" y="294"/>
                    </a:lnTo>
                    <a:lnTo>
                      <a:pt x="72" y="294"/>
                    </a:lnTo>
                    <a:lnTo>
                      <a:pt x="74" y="298"/>
                    </a:lnTo>
                    <a:lnTo>
                      <a:pt x="74" y="300"/>
                    </a:lnTo>
                    <a:lnTo>
                      <a:pt x="78" y="306"/>
                    </a:lnTo>
                    <a:lnTo>
                      <a:pt x="80" y="310"/>
                    </a:lnTo>
                    <a:lnTo>
                      <a:pt x="82" y="314"/>
                    </a:lnTo>
                    <a:lnTo>
                      <a:pt x="86" y="314"/>
                    </a:lnTo>
                    <a:lnTo>
                      <a:pt x="88" y="310"/>
                    </a:lnTo>
                    <a:lnTo>
                      <a:pt x="88" y="308"/>
                    </a:lnTo>
                    <a:lnTo>
                      <a:pt x="90" y="310"/>
                    </a:lnTo>
                    <a:lnTo>
                      <a:pt x="96" y="314"/>
                    </a:lnTo>
                    <a:lnTo>
                      <a:pt x="98" y="314"/>
                    </a:lnTo>
                    <a:lnTo>
                      <a:pt x="100" y="312"/>
                    </a:lnTo>
                    <a:lnTo>
                      <a:pt x="102" y="310"/>
                    </a:lnTo>
                    <a:lnTo>
                      <a:pt x="104" y="310"/>
                    </a:lnTo>
                    <a:lnTo>
                      <a:pt x="108" y="314"/>
                    </a:lnTo>
                    <a:lnTo>
                      <a:pt x="114" y="322"/>
                    </a:lnTo>
                    <a:lnTo>
                      <a:pt x="118" y="324"/>
                    </a:lnTo>
                    <a:lnTo>
                      <a:pt x="122" y="326"/>
                    </a:lnTo>
                    <a:lnTo>
                      <a:pt x="124" y="328"/>
                    </a:lnTo>
                    <a:lnTo>
                      <a:pt x="126" y="326"/>
                    </a:lnTo>
                    <a:lnTo>
                      <a:pt x="134" y="332"/>
                    </a:lnTo>
                    <a:lnTo>
                      <a:pt x="136" y="328"/>
                    </a:lnTo>
                    <a:lnTo>
                      <a:pt x="140" y="326"/>
                    </a:lnTo>
                    <a:lnTo>
                      <a:pt x="144" y="324"/>
                    </a:lnTo>
                    <a:lnTo>
                      <a:pt x="146" y="324"/>
                    </a:lnTo>
                    <a:lnTo>
                      <a:pt x="148" y="324"/>
                    </a:lnTo>
                    <a:lnTo>
                      <a:pt x="152" y="322"/>
                    </a:lnTo>
                    <a:lnTo>
                      <a:pt x="156" y="324"/>
                    </a:lnTo>
                    <a:lnTo>
                      <a:pt x="158" y="326"/>
                    </a:lnTo>
                    <a:lnTo>
                      <a:pt x="164" y="322"/>
                    </a:lnTo>
                    <a:lnTo>
                      <a:pt x="170" y="320"/>
                    </a:lnTo>
                    <a:lnTo>
                      <a:pt x="174" y="316"/>
                    </a:lnTo>
                    <a:lnTo>
                      <a:pt x="180" y="316"/>
                    </a:lnTo>
                    <a:lnTo>
                      <a:pt x="186" y="316"/>
                    </a:lnTo>
                    <a:lnTo>
                      <a:pt x="192" y="322"/>
                    </a:lnTo>
                    <a:lnTo>
                      <a:pt x="192" y="318"/>
                    </a:lnTo>
                    <a:lnTo>
                      <a:pt x="192" y="314"/>
                    </a:lnTo>
                    <a:lnTo>
                      <a:pt x="192" y="312"/>
                    </a:lnTo>
                    <a:lnTo>
                      <a:pt x="190" y="310"/>
                    </a:lnTo>
                    <a:lnTo>
                      <a:pt x="186" y="310"/>
                    </a:lnTo>
                    <a:lnTo>
                      <a:pt x="180" y="308"/>
                    </a:lnTo>
                    <a:lnTo>
                      <a:pt x="178" y="308"/>
                    </a:lnTo>
                    <a:lnTo>
                      <a:pt x="178" y="304"/>
                    </a:lnTo>
                    <a:lnTo>
                      <a:pt x="174" y="298"/>
                    </a:lnTo>
                    <a:lnTo>
                      <a:pt x="172" y="290"/>
                    </a:lnTo>
                    <a:lnTo>
                      <a:pt x="172" y="286"/>
                    </a:lnTo>
                    <a:lnTo>
                      <a:pt x="168" y="284"/>
                    </a:lnTo>
                    <a:lnTo>
                      <a:pt x="166" y="280"/>
                    </a:lnTo>
                    <a:lnTo>
                      <a:pt x="162" y="276"/>
                    </a:lnTo>
                    <a:lnTo>
                      <a:pt x="160" y="272"/>
                    </a:lnTo>
                    <a:lnTo>
                      <a:pt x="156" y="270"/>
                    </a:lnTo>
                    <a:lnTo>
                      <a:pt x="150" y="270"/>
                    </a:lnTo>
                    <a:lnTo>
                      <a:pt x="148" y="270"/>
                    </a:lnTo>
                    <a:lnTo>
                      <a:pt x="146" y="268"/>
                    </a:lnTo>
                    <a:lnTo>
                      <a:pt x="148" y="260"/>
                    </a:lnTo>
                    <a:lnTo>
                      <a:pt x="154" y="260"/>
                    </a:lnTo>
                    <a:lnTo>
                      <a:pt x="158" y="258"/>
                    </a:lnTo>
                    <a:lnTo>
                      <a:pt x="160" y="254"/>
                    </a:lnTo>
                    <a:lnTo>
                      <a:pt x="162" y="250"/>
                    </a:lnTo>
                    <a:lnTo>
                      <a:pt x="162" y="234"/>
                    </a:lnTo>
                    <a:lnTo>
                      <a:pt x="162" y="232"/>
                    </a:lnTo>
                    <a:lnTo>
                      <a:pt x="166" y="228"/>
                    </a:lnTo>
                    <a:lnTo>
                      <a:pt x="168" y="222"/>
                    </a:lnTo>
                    <a:lnTo>
                      <a:pt x="168" y="218"/>
                    </a:lnTo>
                    <a:lnTo>
                      <a:pt x="168" y="210"/>
                    </a:lnTo>
                    <a:lnTo>
                      <a:pt x="174" y="206"/>
                    </a:lnTo>
                    <a:lnTo>
                      <a:pt x="178" y="204"/>
                    </a:lnTo>
                    <a:lnTo>
                      <a:pt x="180" y="200"/>
                    </a:lnTo>
                    <a:lnTo>
                      <a:pt x="184" y="192"/>
                    </a:lnTo>
                    <a:lnTo>
                      <a:pt x="186" y="186"/>
                    </a:lnTo>
                    <a:lnTo>
                      <a:pt x="188" y="180"/>
                    </a:lnTo>
                    <a:lnTo>
                      <a:pt x="190" y="176"/>
                    </a:lnTo>
                    <a:lnTo>
                      <a:pt x="192" y="172"/>
                    </a:lnTo>
                    <a:lnTo>
                      <a:pt x="196" y="168"/>
                    </a:lnTo>
                    <a:lnTo>
                      <a:pt x="202" y="156"/>
                    </a:lnTo>
                    <a:lnTo>
                      <a:pt x="202" y="150"/>
                    </a:lnTo>
                    <a:lnTo>
                      <a:pt x="202" y="142"/>
                    </a:lnTo>
                    <a:lnTo>
                      <a:pt x="202" y="136"/>
                    </a:lnTo>
                    <a:lnTo>
                      <a:pt x="202" y="130"/>
                    </a:lnTo>
                    <a:lnTo>
                      <a:pt x="206" y="124"/>
                    </a:lnTo>
                    <a:lnTo>
                      <a:pt x="206" y="118"/>
                    </a:lnTo>
                    <a:lnTo>
                      <a:pt x="206" y="112"/>
                    </a:lnTo>
                    <a:lnTo>
                      <a:pt x="208" y="108"/>
                    </a:lnTo>
                    <a:lnTo>
                      <a:pt x="208" y="102"/>
                    </a:lnTo>
                    <a:lnTo>
                      <a:pt x="208" y="100"/>
                    </a:lnTo>
                    <a:lnTo>
                      <a:pt x="210" y="100"/>
                    </a:lnTo>
                    <a:lnTo>
                      <a:pt x="210" y="98"/>
                    </a:lnTo>
                    <a:lnTo>
                      <a:pt x="212" y="94"/>
                    </a:lnTo>
                    <a:lnTo>
                      <a:pt x="214" y="92"/>
                    </a:lnTo>
                    <a:lnTo>
                      <a:pt x="216" y="92"/>
                    </a:lnTo>
                    <a:lnTo>
                      <a:pt x="222" y="94"/>
                    </a:lnTo>
                    <a:lnTo>
                      <a:pt x="226" y="88"/>
                    </a:lnTo>
                    <a:close/>
                  </a:path>
                </a:pathLst>
              </a:custGeom>
              <a:solidFill>
                <a:schemeClr val="bg2"/>
              </a:solidFill>
              <a:ln w="3175">
                <a:solidFill>
                  <a:schemeClr val="bg1"/>
                </a:solidFill>
                <a:prstDash val="solid"/>
                <a:round/>
                <a:headEnd/>
                <a:tailEnd/>
              </a:ln>
            </p:spPr>
            <p:txBody>
              <a:bodyPr/>
              <a:lstStyle/>
              <a:p>
                <a:endParaRPr lang="nl-BE"/>
              </a:p>
            </p:txBody>
          </p:sp>
          <p:sp>
            <p:nvSpPr>
              <p:cNvPr id="406" name="Freeform 39"/>
              <p:cNvSpPr>
                <a:spLocks/>
              </p:cNvSpPr>
              <p:nvPr/>
            </p:nvSpPr>
            <p:spPr bwMode="gray">
              <a:xfrm>
                <a:off x="3795" y="2528"/>
                <a:ext cx="30" cy="64"/>
              </a:xfrm>
              <a:custGeom>
                <a:avLst/>
                <a:gdLst>
                  <a:gd name="T0" fmla="*/ 4 w 30"/>
                  <a:gd name="T1" fmla="*/ 0 h 64"/>
                  <a:gd name="T2" fmla="*/ 4 w 30"/>
                  <a:gd name="T3" fmla="*/ 0 h 64"/>
                  <a:gd name="T4" fmla="*/ 4 w 30"/>
                  <a:gd name="T5" fmla="*/ 2 h 64"/>
                  <a:gd name="T6" fmla="*/ 4 w 30"/>
                  <a:gd name="T7" fmla="*/ 2 h 64"/>
                  <a:gd name="T8" fmla="*/ 4 w 30"/>
                  <a:gd name="T9" fmla="*/ 6 h 64"/>
                  <a:gd name="T10" fmla="*/ 6 w 30"/>
                  <a:gd name="T11" fmla="*/ 8 h 64"/>
                  <a:gd name="T12" fmla="*/ 6 w 30"/>
                  <a:gd name="T13" fmla="*/ 10 h 64"/>
                  <a:gd name="T14" fmla="*/ 6 w 30"/>
                  <a:gd name="T15" fmla="*/ 10 h 64"/>
                  <a:gd name="T16" fmla="*/ 4 w 30"/>
                  <a:gd name="T17" fmla="*/ 12 h 64"/>
                  <a:gd name="T18" fmla="*/ 4 w 30"/>
                  <a:gd name="T19" fmla="*/ 12 h 64"/>
                  <a:gd name="T20" fmla="*/ 4 w 30"/>
                  <a:gd name="T21" fmla="*/ 18 h 64"/>
                  <a:gd name="T22" fmla="*/ 4 w 30"/>
                  <a:gd name="T23" fmla="*/ 18 h 64"/>
                  <a:gd name="T24" fmla="*/ 0 w 30"/>
                  <a:gd name="T25" fmla="*/ 28 h 64"/>
                  <a:gd name="T26" fmla="*/ 0 w 30"/>
                  <a:gd name="T27" fmla="*/ 28 h 64"/>
                  <a:gd name="T28" fmla="*/ 0 w 30"/>
                  <a:gd name="T29" fmla="*/ 28 h 64"/>
                  <a:gd name="T30" fmla="*/ 0 w 30"/>
                  <a:gd name="T31" fmla="*/ 28 h 64"/>
                  <a:gd name="T32" fmla="*/ 0 w 30"/>
                  <a:gd name="T33" fmla="*/ 36 h 64"/>
                  <a:gd name="T34" fmla="*/ 2 w 30"/>
                  <a:gd name="T35" fmla="*/ 44 h 64"/>
                  <a:gd name="T36" fmla="*/ 2 w 30"/>
                  <a:gd name="T37" fmla="*/ 44 h 64"/>
                  <a:gd name="T38" fmla="*/ 2 w 30"/>
                  <a:gd name="T39" fmla="*/ 50 h 64"/>
                  <a:gd name="T40" fmla="*/ 4 w 30"/>
                  <a:gd name="T41" fmla="*/ 56 h 64"/>
                  <a:gd name="T42" fmla="*/ 6 w 30"/>
                  <a:gd name="T43" fmla="*/ 58 h 64"/>
                  <a:gd name="T44" fmla="*/ 6 w 30"/>
                  <a:gd name="T45" fmla="*/ 58 h 64"/>
                  <a:gd name="T46" fmla="*/ 8 w 30"/>
                  <a:gd name="T47" fmla="*/ 62 h 64"/>
                  <a:gd name="T48" fmla="*/ 8 w 30"/>
                  <a:gd name="T49" fmla="*/ 62 h 64"/>
                  <a:gd name="T50" fmla="*/ 14 w 30"/>
                  <a:gd name="T51" fmla="*/ 64 h 64"/>
                  <a:gd name="T52" fmla="*/ 14 w 30"/>
                  <a:gd name="T53" fmla="*/ 64 h 64"/>
                  <a:gd name="T54" fmla="*/ 20 w 30"/>
                  <a:gd name="T55" fmla="*/ 60 h 64"/>
                  <a:gd name="T56" fmla="*/ 26 w 30"/>
                  <a:gd name="T57" fmla="*/ 56 h 64"/>
                  <a:gd name="T58" fmla="*/ 26 w 30"/>
                  <a:gd name="T59" fmla="*/ 56 h 64"/>
                  <a:gd name="T60" fmla="*/ 28 w 30"/>
                  <a:gd name="T61" fmla="*/ 52 h 64"/>
                  <a:gd name="T62" fmla="*/ 30 w 30"/>
                  <a:gd name="T63" fmla="*/ 48 h 64"/>
                  <a:gd name="T64" fmla="*/ 30 w 30"/>
                  <a:gd name="T65" fmla="*/ 38 h 64"/>
                  <a:gd name="T66" fmla="*/ 30 w 30"/>
                  <a:gd name="T67" fmla="*/ 38 h 64"/>
                  <a:gd name="T68" fmla="*/ 28 w 30"/>
                  <a:gd name="T69" fmla="*/ 38 h 64"/>
                  <a:gd name="T70" fmla="*/ 28 w 30"/>
                  <a:gd name="T71" fmla="*/ 38 h 64"/>
                  <a:gd name="T72" fmla="*/ 28 w 30"/>
                  <a:gd name="T73" fmla="*/ 30 h 64"/>
                  <a:gd name="T74" fmla="*/ 28 w 30"/>
                  <a:gd name="T75" fmla="*/ 30 h 64"/>
                  <a:gd name="T76" fmla="*/ 24 w 30"/>
                  <a:gd name="T77" fmla="*/ 26 h 64"/>
                  <a:gd name="T78" fmla="*/ 24 w 30"/>
                  <a:gd name="T79" fmla="*/ 26 h 64"/>
                  <a:gd name="T80" fmla="*/ 22 w 30"/>
                  <a:gd name="T81" fmla="*/ 20 h 64"/>
                  <a:gd name="T82" fmla="*/ 22 w 30"/>
                  <a:gd name="T83" fmla="*/ 20 h 64"/>
                  <a:gd name="T84" fmla="*/ 20 w 30"/>
                  <a:gd name="T85" fmla="*/ 20 h 64"/>
                  <a:gd name="T86" fmla="*/ 16 w 30"/>
                  <a:gd name="T87" fmla="*/ 16 h 64"/>
                  <a:gd name="T88" fmla="*/ 16 w 30"/>
                  <a:gd name="T89" fmla="*/ 16 h 64"/>
                  <a:gd name="T90" fmla="*/ 16 w 30"/>
                  <a:gd name="T91" fmla="*/ 14 h 64"/>
                  <a:gd name="T92" fmla="*/ 16 w 30"/>
                  <a:gd name="T93" fmla="*/ 14 h 64"/>
                  <a:gd name="T94" fmla="*/ 12 w 30"/>
                  <a:gd name="T95" fmla="*/ 12 h 64"/>
                  <a:gd name="T96" fmla="*/ 12 w 30"/>
                  <a:gd name="T97" fmla="*/ 12 h 64"/>
                  <a:gd name="T98" fmla="*/ 10 w 30"/>
                  <a:gd name="T99" fmla="*/ 6 h 64"/>
                  <a:gd name="T100" fmla="*/ 8 w 30"/>
                  <a:gd name="T101" fmla="*/ 0 h 64"/>
                  <a:gd name="T102" fmla="*/ 8 w 30"/>
                  <a:gd name="T103" fmla="*/ 0 h 64"/>
                  <a:gd name="T104" fmla="*/ 4 w 30"/>
                  <a:gd name="T105" fmla="*/ 0 h 64"/>
                  <a:gd name="T106" fmla="*/ 4 w 30"/>
                  <a:gd name="T107" fmla="*/ 0 h 6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30"/>
                  <a:gd name="T163" fmla="*/ 0 h 64"/>
                  <a:gd name="T164" fmla="*/ 30 w 30"/>
                  <a:gd name="T165" fmla="*/ 64 h 6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30" h="64">
                    <a:moveTo>
                      <a:pt x="4" y="0"/>
                    </a:moveTo>
                    <a:lnTo>
                      <a:pt x="4" y="0"/>
                    </a:lnTo>
                    <a:lnTo>
                      <a:pt x="4" y="2"/>
                    </a:lnTo>
                    <a:lnTo>
                      <a:pt x="4" y="6"/>
                    </a:lnTo>
                    <a:lnTo>
                      <a:pt x="6" y="8"/>
                    </a:lnTo>
                    <a:lnTo>
                      <a:pt x="6" y="10"/>
                    </a:lnTo>
                    <a:lnTo>
                      <a:pt x="4" y="12"/>
                    </a:lnTo>
                    <a:lnTo>
                      <a:pt x="4" y="18"/>
                    </a:lnTo>
                    <a:lnTo>
                      <a:pt x="0" y="28"/>
                    </a:lnTo>
                    <a:lnTo>
                      <a:pt x="0" y="36"/>
                    </a:lnTo>
                    <a:lnTo>
                      <a:pt x="2" y="44"/>
                    </a:lnTo>
                    <a:lnTo>
                      <a:pt x="2" y="50"/>
                    </a:lnTo>
                    <a:lnTo>
                      <a:pt x="4" y="56"/>
                    </a:lnTo>
                    <a:lnTo>
                      <a:pt x="6" y="58"/>
                    </a:lnTo>
                    <a:lnTo>
                      <a:pt x="8" y="62"/>
                    </a:lnTo>
                    <a:lnTo>
                      <a:pt x="14" y="64"/>
                    </a:lnTo>
                    <a:lnTo>
                      <a:pt x="20" y="60"/>
                    </a:lnTo>
                    <a:lnTo>
                      <a:pt x="26" y="56"/>
                    </a:lnTo>
                    <a:lnTo>
                      <a:pt x="28" y="52"/>
                    </a:lnTo>
                    <a:lnTo>
                      <a:pt x="30" y="48"/>
                    </a:lnTo>
                    <a:lnTo>
                      <a:pt x="30" y="38"/>
                    </a:lnTo>
                    <a:lnTo>
                      <a:pt x="28" y="38"/>
                    </a:lnTo>
                    <a:lnTo>
                      <a:pt x="28" y="30"/>
                    </a:lnTo>
                    <a:lnTo>
                      <a:pt x="24" y="26"/>
                    </a:lnTo>
                    <a:lnTo>
                      <a:pt x="22" y="20"/>
                    </a:lnTo>
                    <a:lnTo>
                      <a:pt x="20" y="20"/>
                    </a:lnTo>
                    <a:lnTo>
                      <a:pt x="16" y="16"/>
                    </a:lnTo>
                    <a:lnTo>
                      <a:pt x="16" y="14"/>
                    </a:lnTo>
                    <a:lnTo>
                      <a:pt x="12" y="12"/>
                    </a:lnTo>
                    <a:lnTo>
                      <a:pt x="10" y="6"/>
                    </a:lnTo>
                    <a:lnTo>
                      <a:pt x="8" y="0"/>
                    </a:lnTo>
                    <a:lnTo>
                      <a:pt x="4" y="0"/>
                    </a:lnTo>
                    <a:close/>
                  </a:path>
                </a:pathLst>
              </a:custGeom>
              <a:solidFill>
                <a:schemeClr val="bg2"/>
              </a:solidFill>
              <a:ln w="3175">
                <a:solidFill>
                  <a:schemeClr val="bg1"/>
                </a:solidFill>
                <a:prstDash val="solid"/>
                <a:round/>
                <a:headEnd/>
                <a:tailEnd/>
              </a:ln>
            </p:spPr>
            <p:txBody>
              <a:bodyPr/>
              <a:lstStyle/>
              <a:p>
                <a:endParaRPr lang="nl-BE"/>
              </a:p>
            </p:txBody>
          </p:sp>
          <p:sp>
            <p:nvSpPr>
              <p:cNvPr id="407" name="Freeform 40"/>
              <p:cNvSpPr>
                <a:spLocks noEditPoints="1"/>
              </p:cNvSpPr>
              <p:nvPr/>
            </p:nvSpPr>
            <p:spPr bwMode="gray">
              <a:xfrm>
                <a:off x="2610" y="1926"/>
                <a:ext cx="196" cy="140"/>
              </a:xfrm>
              <a:custGeom>
                <a:avLst/>
                <a:gdLst>
                  <a:gd name="T0" fmla="*/ 170 w 196"/>
                  <a:gd name="T1" fmla="*/ 34 h 140"/>
                  <a:gd name="T2" fmla="*/ 156 w 196"/>
                  <a:gd name="T3" fmla="*/ 42 h 140"/>
                  <a:gd name="T4" fmla="*/ 150 w 196"/>
                  <a:gd name="T5" fmla="*/ 48 h 140"/>
                  <a:gd name="T6" fmla="*/ 142 w 196"/>
                  <a:gd name="T7" fmla="*/ 56 h 140"/>
                  <a:gd name="T8" fmla="*/ 136 w 196"/>
                  <a:gd name="T9" fmla="*/ 62 h 140"/>
                  <a:gd name="T10" fmla="*/ 128 w 196"/>
                  <a:gd name="T11" fmla="*/ 72 h 140"/>
                  <a:gd name="T12" fmla="*/ 124 w 196"/>
                  <a:gd name="T13" fmla="*/ 82 h 140"/>
                  <a:gd name="T14" fmla="*/ 128 w 196"/>
                  <a:gd name="T15" fmla="*/ 88 h 140"/>
                  <a:gd name="T16" fmla="*/ 120 w 196"/>
                  <a:gd name="T17" fmla="*/ 100 h 140"/>
                  <a:gd name="T18" fmla="*/ 114 w 196"/>
                  <a:gd name="T19" fmla="*/ 108 h 140"/>
                  <a:gd name="T20" fmla="*/ 108 w 196"/>
                  <a:gd name="T21" fmla="*/ 114 h 140"/>
                  <a:gd name="T22" fmla="*/ 94 w 196"/>
                  <a:gd name="T23" fmla="*/ 128 h 140"/>
                  <a:gd name="T24" fmla="*/ 88 w 196"/>
                  <a:gd name="T25" fmla="*/ 132 h 140"/>
                  <a:gd name="T26" fmla="*/ 66 w 196"/>
                  <a:gd name="T27" fmla="*/ 130 h 140"/>
                  <a:gd name="T28" fmla="*/ 62 w 196"/>
                  <a:gd name="T29" fmla="*/ 136 h 140"/>
                  <a:gd name="T30" fmla="*/ 52 w 196"/>
                  <a:gd name="T31" fmla="*/ 140 h 140"/>
                  <a:gd name="T32" fmla="*/ 40 w 196"/>
                  <a:gd name="T33" fmla="*/ 128 h 140"/>
                  <a:gd name="T34" fmla="*/ 28 w 196"/>
                  <a:gd name="T35" fmla="*/ 120 h 140"/>
                  <a:gd name="T36" fmla="*/ 30 w 196"/>
                  <a:gd name="T37" fmla="*/ 112 h 140"/>
                  <a:gd name="T38" fmla="*/ 26 w 196"/>
                  <a:gd name="T39" fmla="*/ 106 h 140"/>
                  <a:gd name="T40" fmla="*/ 30 w 196"/>
                  <a:gd name="T41" fmla="*/ 96 h 140"/>
                  <a:gd name="T42" fmla="*/ 26 w 196"/>
                  <a:gd name="T43" fmla="*/ 88 h 140"/>
                  <a:gd name="T44" fmla="*/ 30 w 196"/>
                  <a:gd name="T45" fmla="*/ 74 h 140"/>
                  <a:gd name="T46" fmla="*/ 32 w 196"/>
                  <a:gd name="T47" fmla="*/ 66 h 140"/>
                  <a:gd name="T48" fmla="*/ 30 w 196"/>
                  <a:gd name="T49" fmla="*/ 52 h 140"/>
                  <a:gd name="T50" fmla="*/ 34 w 196"/>
                  <a:gd name="T51" fmla="*/ 44 h 140"/>
                  <a:gd name="T52" fmla="*/ 32 w 196"/>
                  <a:gd name="T53" fmla="*/ 36 h 140"/>
                  <a:gd name="T54" fmla="*/ 18 w 196"/>
                  <a:gd name="T55" fmla="*/ 36 h 140"/>
                  <a:gd name="T56" fmla="*/ 16 w 196"/>
                  <a:gd name="T57" fmla="*/ 34 h 140"/>
                  <a:gd name="T58" fmla="*/ 8 w 196"/>
                  <a:gd name="T59" fmla="*/ 36 h 140"/>
                  <a:gd name="T60" fmla="*/ 6 w 196"/>
                  <a:gd name="T61" fmla="*/ 32 h 140"/>
                  <a:gd name="T62" fmla="*/ 6 w 196"/>
                  <a:gd name="T63" fmla="*/ 26 h 140"/>
                  <a:gd name="T64" fmla="*/ 4 w 196"/>
                  <a:gd name="T65" fmla="*/ 20 h 140"/>
                  <a:gd name="T66" fmla="*/ 0 w 196"/>
                  <a:gd name="T67" fmla="*/ 14 h 140"/>
                  <a:gd name="T68" fmla="*/ 8 w 196"/>
                  <a:gd name="T69" fmla="*/ 6 h 140"/>
                  <a:gd name="T70" fmla="*/ 16 w 196"/>
                  <a:gd name="T71" fmla="*/ 4 h 140"/>
                  <a:gd name="T72" fmla="*/ 26 w 196"/>
                  <a:gd name="T73" fmla="*/ 0 h 140"/>
                  <a:gd name="T74" fmla="*/ 36 w 196"/>
                  <a:gd name="T75" fmla="*/ 4 h 140"/>
                  <a:gd name="T76" fmla="*/ 66 w 196"/>
                  <a:gd name="T77" fmla="*/ 6 h 140"/>
                  <a:gd name="T78" fmla="*/ 90 w 196"/>
                  <a:gd name="T79" fmla="*/ 6 h 140"/>
                  <a:gd name="T80" fmla="*/ 98 w 196"/>
                  <a:gd name="T81" fmla="*/ 10 h 140"/>
                  <a:gd name="T82" fmla="*/ 106 w 196"/>
                  <a:gd name="T83" fmla="*/ 16 h 140"/>
                  <a:gd name="T84" fmla="*/ 112 w 196"/>
                  <a:gd name="T85" fmla="*/ 18 h 140"/>
                  <a:gd name="T86" fmla="*/ 120 w 196"/>
                  <a:gd name="T87" fmla="*/ 20 h 140"/>
                  <a:gd name="T88" fmla="*/ 132 w 196"/>
                  <a:gd name="T89" fmla="*/ 22 h 140"/>
                  <a:gd name="T90" fmla="*/ 146 w 196"/>
                  <a:gd name="T91" fmla="*/ 26 h 140"/>
                  <a:gd name="T92" fmla="*/ 156 w 196"/>
                  <a:gd name="T93" fmla="*/ 28 h 140"/>
                  <a:gd name="T94" fmla="*/ 162 w 196"/>
                  <a:gd name="T95" fmla="*/ 26 h 140"/>
                  <a:gd name="T96" fmla="*/ 146 w 196"/>
                  <a:gd name="T97" fmla="*/ 82 h 140"/>
                  <a:gd name="T98" fmla="*/ 144 w 196"/>
                  <a:gd name="T99" fmla="*/ 88 h 140"/>
                  <a:gd name="T100" fmla="*/ 144 w 196"/>
                  <a:gd name="T101" fmla="*/ 88 h 140"/>
                  <a:gd name="T102" fmla="*/ 146 w 196"/>
                  <a:gd name="T103" fmla="*/ 82 h 140"/>
                  <a:gd name="T104" fmla="*/ 190 w 196"/>
                  <a:gd name="T105" fmla="*/ 74 h 140"/>
                  <a:gd name="T106" fmla="*/ 196 w 196"/>
                  <a:gd name="T107" fmla="*/ 70 h 140"/>
                  <a:gd name="T108" fmla="*/ 170 w 196"/>
                  <a:gd name="T109" fmla="*/ 70 h 140"/>
                  <a:gd name="T110" fmla="*/ 168 w 196"/>
                  <a:gd name="T111" fmla="*/ 76 h 140"/>
                  <a:gd name="T112" fmla="*/ 168 w 196"/>
                  <a:gd name="T113" fmla="*/ 86 h 140"/>
                  <a:gd name="T114" fmla="*/ 174 w 196"/>
                  <a:gd name="T115" fmla="*/ 82 h 140"/>
                  <a:gd name="T116" fmla="*/ 170 w 196"/>
                  <a:gd name="T117" fmla="*/ 70 h 140"/>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96"/>
                  <a:gd name="T178" fmla="*/ 0 h 140"/>
                  <a:gd name="T179" fmla="*/ 196 w 196"/>
                  <a:gd name="T180" fmla="*/ 140 h 140"/>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96" h="140">
                    <a:moveTo>
                      <a:pt x="168" y="24"/>
                    </a:moveTo>
                    <a:lnTo>
                      <a:pt x="168" y="24"/>
                    </a:lnTo>
                    <a:lnTo>
                      <a:pt x="170" y="34"/>
                    </a:lnTo>
                    <a:lnTo>
                      <a:pt x="162" y="42"/>
                    </a:lnTo>
                    <a:lnTo>
                      <a:pt x="158" y="42"/>
                    </a:lnTo>
                    <a:lnTo>
                      <a:pt x="156" y="42"/>
                    </a:lnTo>
                    <a:lnTo>
                      <a:pt x="156" y="46"/>
                    </a:lnTo>
                    <a:lnTo>
                      <a:pt x="150" y="48"/>
                    </a:lnTo>
                    <a:lnTo>
                      <a:pt x="144" y="52"/>
                    </a:lnTo>
                    <a:lnTo>
                      <a:pt x="142" y="56"/>
                    </a:lnTo>
                    <a:lnTo>
                      <a:pt x="136" y="58"/>
                    </a:lnTo>
                    <a:lnTo>
                      <a:pt x="136" y="62"/>
                    </a:lnTo>
                    <a:lnTo>
                      <a:pt x="132" y="64"/>
                    </a:lnTo>
                    <a:lnTo>
                      <a:pt x="130" y="68"/>
                    </a:lnTo>
                    <a:lnTo>
                      <a:pt x="128" y="72"/>
                    </a:lnTo>
                    <a:lnTo>
                      <a:pt x="124" y="76"/>
                    </a:lnTo>
                    <a:lnTo>
                      <a:pt x="122" y="80"/>
                    </a:lnTo>
                    <a:lnTo>
                      <a:pt x="124" y="82"/>
                    </a:lnTo>
                    <a:lnTo>
                      <a:pt x="124" y="86"/>
                    </a:lnTo>
                    <a:lnTo>
                      <a:pt x="128" y="88"/>
                    </a:lnTo>
                    <a:lnTo>
                      <a:pt x="128" y="90"/>
                    </a:lnTo>
                    <a:lnTo>
                      <a:pt x="120" y="100"/>
                    </a:lnTo>
                    <a:lnTo>
                      <a:pt x="116" y="104"/>
                    </a:lnTo>
                    <a:lnTo>
                      <a:pt x="114" y="108"/>
                    </a:lnTo>
                    <a:lnTo>
                      <a:pt x="114" y="112"/>
                    </a:lnTo>
                    <a:lnTo>
                      <a:pt x="112" y="114"/>
                    </a:lnTo>
                    <a:lnTo>
                      <a:pt x="108" y="114"/>
                    </a:lnTo>
                    <a:lnTo>
                      <a:pt x="96" y="124"/>
                    </a:lnTo>
                    <a:lnTo>
                      <a:pt x="94" y="128"/>
                    </a:lnTo>
                    <a:lnTo>
                      <a:pt x="94" y="130"/>
                    </a:lnTo>
                    <a:lnTo>
                      <a:pt x="92" y="132"/>
                    </a:lnTo>
                    <a:lnTo>
                      <a:pt x="88" y="132"/>
                    </a:lnTo>
                    <a:lnTo>
                      <a:pt x="84" y="132"/>
                    </a:lnTo>
                    <a:lnTo>
                      <a:pt x="82" y="134"/>
                    </a:lnTo>
                    <a:lnTo>
                      <a:pt x="66" y="130"/>
                    </a:lnTo>
                    <a:lnTo>
                      <a:pt x="64" y="134"/>
                    </a:lnTo>
                    <a:lnTo>
                      <a:pt x="62" y="136"/>
                    </a:lnTo>
                    <a:lnTo>
                      <a:pt x="58" y="136"/>
                    </a:lnTo>
                    <a:lnTo>
                      <a:pt x="52" y="140"/>
                    </a:lnTo>
                    <a:lnTo>
                      <a:pt x="46" y="140"/>
                    </a:lnTo>
                    <a:lnTo>
                      <a:pt x="40" y="128"/>
                    </a:lnTo>
                    <a:lnTo>
                      <a:pt x="34" y="124"/>
                    </a:lnTo>
                    <a:lnTo>
                      <a:pt x="28" y="122"/>
                    </a:lnTo>
                    <a:lnTo>
                      <a:pt x="28" y="120"/>
                    </a:lnTo>
                    <a:lnTo>
                      <a:pt x="30" y="114"/>
                    </a:lnTo>
                    <a:lnTo>
                      <a:pt x="32" y="112"/>
                    </a:lnTo>
                    <a:lnTo>
                      <a:pt x="30" y="112"/>
                    </a:lnTo>
                    <a:lnTo>
                      <a:pt x="28" y="112"/>
                    </a:lnTo>
                    <a:lnTo>
                      <a:pt x="26" y="110"/>
                    </a:lnTo>
                    <a:lnTo>
                      <a:pt x="26" y="106"/>
                    </a:lnTo>
                    <a:lnTo>
                      <a:pt x="26" y="104"/>
                    </a:lnTo>
                    <a:lnTo>
                      <a:pt x="28" y="100"/>
                    </a:lnTo>
                    <a:lnTo>
                      <a:pt x="30" y="96"/>
                    </a:lnTo>
                    <a:lnTo>
                      <a:pt x="28" y="94"/>
                    </a:lnTo>
                    <a:lnTo>
                      <a:pt x="26" y="90"/>
                    </a:lnTo>
                    <a:lnTo>
                      <a:pt x="26" y="88"/>
                    </a:lnTo>
                    <a:lnTo>
                      <a:pt x="30" y="84"/>
                    </a:lnTo>
                    <a:lnTo>
                      <a:pt x="30" y="80"/>
                    </a:lnTo>
                    <a:lnTo>
                      <a:pt x="30" y="74"/>
                    </a:lnTo>
                    <a:lnTo>
                      <a:pt x="28" y="70"/>
                    </a:lnTo>
                    <a:lnTo>
                      <a:pt x="32" y="66"/>
                    </a:lnTo>
                    <a:lnTo>
                      <a:pt x="34" y="64"/>
                    </a:lnTo>
                    <a:lnTo>
                      <a:pt x="34" y="60"/>
                    </a:lnTo>
                    <a:lnTo>
                      <a:pt x="30" y="52"/>
                    </a:lnTo>
                    <a:lnTo>
                      <a:pt x="28" y="50"/>
                    </a:lnTo>
                    <a:lnTo>
                      <a:pt x="30" y="48"/>
                    </a:lnTo>
                    <a:lnTo>
                      <a:pt x="34" y="44"/>
                    </a:lnTo>
                    <a:lnTo>
                      <a:pt x="36" y="38"/>
                    </a:lnTo>
                    <a:lnTo>
                      <a:pt x="32" y="38"/>
                    </a:lnTo>
                    <a:lnTo>
                      <a:pt x="32" y="36"/>
                    </a:lnTo>
                    <a:lnTo>
                      <a:pt x="28" y="36"/>
                    </a:lnTo>
                    <a:lnTo>
                      <a:pt x="18" y="36"/>
                    </a:lnTo>
                    <a:lnTo>
                      <a:pt x="16" y="36"/>
                    </a:lnTo>
                    <a:lnTo>
                      <a:pt x="16" y="34"/>
                    </a:lnTo>
                    <a:lnTo>
                      <a:pt x="14" y="32"/>
                    </a:lnTo>
                    <a:lnTo>
                      <a:pt x="10" y="34"/>
                    </a:lnTo>
                    <a:lnTo>
                      <a:pt x="8" y="36"/>
                    </a:lnTo>
                    <a:lnTo>
                      <a:pt x="6" y="34"/>
                    </a:lnTo>
                    <a:lnTo>
                      <a:pt x="4" y="34"/>
                    </a:lnTo>
                    <a:lnTo>
                      <a:pt x="6" y="32"/>
                    </a:lnTo>
                    <a:lnTo>
                      <a:pt x="10" y="28"/>
                    </a:lnTo>
                    <a:lnTo>
                      <a:pt x="6" y="26"/>
                    </a:lnTo>
                    <a:lnTo>
                      <a:pt x="6" y="24"/>
                    </a:lnTo>
                    <a:lnTo>
                      <a:pt x="4" y="22"/>
                    </a:lnTo>
                    <a:lnTo>
                      <a:pt x="4" y="20"/>
                    </a:lnTo>
                    <a:lnTo>
                      <a:pt x="4" y="18"/>
                    </a:lnTo>
                    <a:lnTo>
                      <a:pt x="0" y="16"/>
                    </a:lnTo>
                    <a:lnTo>
                      <a:pt x="0" y="14"/>
                    </a:lnTo>
                    <a:lnTo>
                      <a:pt x="2" y="10"/>
                    </a:lnTo>
                    <a:lnTo>
                      <a:pt x="8" y="6"/>
                    </a:lnTo>
                    <a:lnTo>
                      <a:pt x="12" y="8"/>
                    </a:lnTo>
                    <a:lnTo>
                      <a:pt x="16" y="6"/>
                    </a:lnTo>
                    <a:lnTo>
                      <a:pt x="16" y="4"/>
                    </a:lnTo>
                    <a:lnTo>
                      <a:pt x="22" y="2"/>
                    </a:lnTo>
                    <a:lnTo>
                      <a:pt x="26" y="0"/>
                    </a:lnTo>
                    <a:lnTo>
                      <a:pt x="30" y="0"/>
                    </a:lnTo>
                    <a:lnTo>
                      <a:pt x="32" y="2"/>
                    </a:lnTo>
                    <a:lnTo>
                      <a:pt x="36" y="4"/>
                    </a:lnTo>
                    <a:lnTo>
                      <a:pt x="48" y="2"/>
                    </a:lnTo>
                    <a:lnTo>
                      <a:pt x="58" y="4"/>
                    </a:lnTo>
                    <a:lnTo>
                      <a:pt x="66" y="6"/>
                    </a:lnTo>
                    <a:lnTo>
                      <a:pt x="82" y="4"/>
                    </a:lnTo>
                    <a:lnTo>
                      <a:pt x="90" y="6"/>
                    </a:lnTo>
                    <a:lnTo>
                      <a:pt x="92" y="10"/>
                    </a:lnTo>
                    <a:lnTo>
                      <a:pt x="98" y="10"/>
                    </a:lnTo>
                    <a:lnTo>
                      <a:pt x="102" y="10"/>
                    </a:lnTo>
                    <a:lnTo>
                      <a:pt x="104" y="12"/>
                    </a:lnTo>
                    <a:lnTo>
                      <a:pt x="106" y="16"/>
                    </a:lnTo>
                    <a:lnTo>
                      <a:pt x="108" y="18"/>
                    </a:lnTo>
                    <a:lnTo>
                      <a:pt x="112" y="18"/>
                    </a:lnTo>
                    <a:lnTo>
                      <a:pt x="116" y="20"/>
                    </a:lnTo>
                    <a:lnTo>
                      <a:pt x="120" y="20"/>
                    </a:lnTo>
                    <a:lnTo>
                      <a:pt x="124" y="22"/>
                    </a:lnTo>
                    <a:lnTo>
                      <a:pt x="128" y="24"/>
                    </a:lnTo>
                    <a:lnTo>
                      <a:pt x="132" y="22"/>
                    </a:lnTo>
                    <a:lnTo>
                      <a:pt x="134" y="22"/>
                    </a:lnTo>
                    <a:lnTo>
                      <a:pt x="136" y="24"/>
                    </a:lnTo>
                    <a:lnTo>
                      <a:pt x="146" y="26"/>
                    </a:lnTo>
                    <a:lnTo>
                      <a:pt x="148" y="30"/>
                    </a:lnTo>
                    <a:lnTo>
                      <a:pt x="152" y="28"/>
                    </a:lnTo>
                    <a:lnTo>
                      <a:pt x="156" y="28"/>
                    </a:lnTo>
                    <a:lnTo>
                      <a:pt x="160" y="28"/>
                    </a:lnTo>
                    <a:lnTo>
                      <a:pt x="162" y="26"/>
                    </a:lnTo>
                    <a:lnTo>
                      <a:pt x="164" y="24"/>
                    </a:lnTo>
                    <a:lnTo>
                      <a:pt x="168" y="24"/>
                    </a:lnTo>
                    <a:close/>
                    <a:moveTo>
                      <a:pt x="146" y="82"/>
                    </a:moveTo>
                    <a:lnTo>
                      <a:pt x="146" y="82"/>
                    </a:lnTo>
                    <a:lnTo>
                      <a:pt x="144" y="86"/>
                    </a:lnTo>
                    <a:lnTo>
                      <a:pt x="142" y="88"/>
                    </a:lnTo>
                    <a:lnTo>
                      <a:pt x="144" y="88"/>
                    </a:lnTo>
                    <a:lnTo>
                      <a:pt x="148" y="84"/>
                    </a:lnTo>
                    <a:lnTo>
                      <a:pt x="148" y="82"/>
                    </a:lnTo>
                    <a:lnTo>
                      <a:pt x="146" y="82"/>
                    </a:lnTo>
                    <a:close/>
                    <a:moveTo>
                      <a:pt x="190" y="70"/>
                    </a:moveTo>
                    <a:lnTo>
                      <a:pt x="190" y="74"/>
                    </a:lnTo>
                    <a:lnTo>
                      <a:pt x="194" y="74"/>
                    </a:lnTo>
                    <a:lnTo>
                      <a:pt x="196" y="74"/>
                    </a:lnTo>
                    <a:lnTo>
                      <a:pt x="196" y="72"/>
                    </a:lnTo>
                    <a:lnTo>
                      <a:pt x="196" y="70"/>
                    </a:lnTo>
                    <a:lnTo>
                      <a:pt x="190" y="70"/>
                    </a:lnTo>
                    <a:close/>
                    <a:moveTo>
                      <a:pt x="170" y="70"/>
                    </a:moveTo>
                    <a:lnTo>
                      <a:pt x="170" y="70"/>
                    </a:lnTo>
                    <a:lnTo>
                      <a:pt x="166" y="72"/>
                    </a:lnTo>
                    <a:lnTo>
                      <a:pt x="168" y="76"/>
                    </a:lnTo>
                    <a:lnTo>
                      <a:pt x="168" y="78"/>
                    </a:lnTo>
                    <a:lnTo>
                      <a:pt x="168" y="82"/>
                    </a:lnTo>
                    <a:lnTo>
                      <a:pt x="168" y="86"/>
                    </a:lnTo>
                    <a:lnTo>
                      <a:pt x="170" y="86"/>
                    </a:lnTo>
                    <a:lnTo>
                      <a:pt x="174" y="82"/>
                    </a:lnTo>
                    <a:lnTo>
                      <a:pt x="176" y="78"/>
                    </a:lnTo>
                    <a:lnTo>
                      <a:pt x="176" y="76"/>
                    </a:lnTo>
                    <a:lnTo>
                      <a:pt x="170" y="70"/>
                    </a:lnTo>
                    <a:close/>
                  </a:path>
                </a:pathLst>
              </a:custGeom>
              <a:solidFill>
                <a:schemeClr val="bg2"/>
              </a:solidFill>
              <a:ln w="3175">
                <a:solidFill>
                  <a:schemeClr val="bg1"/>
                </a:solidFill>
                <a:prstDash val="solid"/>
                <a:round/>
                <a:headEnd/>
                <a:tailEnd/>
              </a:ln>
            </p:spPr>
            <p:txBody>
              <a:bodyPr/>
              <a:lstStyle/>
              <a:p>
                <a:endParaRPr lang="nl-BE"/>
              </a:p>
            </p:txBody>
          </p:sp>
          <p:sp>
            <p:nvSpPr>
              <p:cNvPr id="408" name="Freeform 41"/>
              <p:cNvSpPr>
                <a:spLocks/>
              </p:cNvSpPr>
              <p:nvPr/>
            </p:nvSpPr>
            <p:spPr bwMode="gray">
              <a:xfrm>
                <a:off x="4423" y="2032"/>
                <a:ext cx="40" cy="74"/>
              </a:xfrm>
              <a:custGeom>
                <a:avLst/>
                <a:gdLst>
                  <a:gd name="T0" fmla="*/ 6 w 40"/>
                  <a:gd name="T1" fmla="*/ 10 h 74"/>
                  <a:gd name="T2" fmla="*/ 10 w 40"/>
                  <a:gd name="T3" fmla="*/ 20 h 74"/>
                  <a:gd name="T4" fmla="*/ 10 w 40"/>
                  <a:gd name="T5" fmla="*/ 22 h 74"/>
                  <a:gd name="T6" fmla="*/ 10 w 40"/>
                  <a:gd name="T7" fmla="*/ 24 h 74"/>
                  <a:gd name="T8" fmla="*/ 4 w 40"/>
                  <a:gd name="T9" fmla="*/ 24 h 74"/>
                  <a:gd name="T10" fmla="*/ 4 w 40"/>
                  <a:gd name="T11" fmla="*/ 28 h 74"/>
                  <a:gd name="T12" fmla="*/ 10 w 40"/>
                  <a:gd name="T13" fmla="*/ 32 h 74"/>
                  <a:gd name="T14" fmla="*/ 6 w 40"/>
                  <a:gd name="T15" fmla="*/ 36 h 74"/>
                  <a:gd name="T16" fmla="*/ 6 w 40"/>
                  <a:gd name="T17" fmla="*/ 38 h 74"/>
                  <a:gd name="T18" fmla="*/ 10 w 40"/>
                  <a:gd name="T19" fmla="*/ 44 h 74"/>
                  <a:gd name="T20" fmla="*/ 4 w 40"/>
                  <a:gd name="T21" fmla="*/ 52 h 74"/>
                  <a:gd name="T22" fmla="*/ 4 w 40"/>
                  <a:gd name="T23" fmla="*/ 56 h 74"/>
                  <a:gd name="T24" fmla="*/ 4 w 40"/>
                  <a:gd name="T25" fmla="*/ 60 h 74"/>
                  <a:gd name="T26" fmla="*/ 2 w 40"/>
                  <a:gd name="T27" fmla="*/ 64 h 74"/>
                  <a:gd name="T28" fmla="*/ 2 w 40"/>
                  <a:gd name="T29" fmla="*/ 70 h 74"/>
                  <a:gd name="T30" fmla="*/ 2 w 40"/>
                  <a:gd name="T31" fmla="*/ 70 h 74"/>
                  <a:gd name="T32" fmla="*/ 0 w 40"/>
                  <a:gd name="T33" fmla="*/ 72 h 74"/>
                  <a:gd name="T34" fmla="*/ 6 w 40"/>
                  <a:gd name="T35" fmla="*/ 74 h 74"/>
                  <a:gd name="T36" fmla="*/ 6 w 40"/>
                  <a:gd name="T37" fmla="*/ 74 h 74"/>
                  <a:gd name="T38" fmla="*/ 14 w 40"/>
                  <a:gd name="T39" fmla="*/ 70 h 74"/>
                  <a:gd name="T40" fmla="*/ 14 w 40"/>
                  <a:gd name="T41" fmla="*/ 66 h 74"/>
                  <a:gd name="T42" fmla="*/ 30 w 40"/>
                  <a:gd name="T43" fmla="*/ 64 h 74"/>
                  <a:gd name="T44" fmla="*/ 30 w 40"/>
                  <a:gd name="T45" fmla="*/ 60 h 74"/>
                  <a:gd name="T46" fmla="*/ 30 w 40"/>
                  <a:gd name="T47" fmla="*/ 58 h 74"/>
                  <a:gd name="T48" fmla="*/ 38 w 40"/>
                  <a:gd name="T49" fmla="*/ 56 h 74"/>
                  <a:gd name="T50" fmla="*/ 40 w 40"/>
                  <a:gd name="T51" fmla="*/ 52 h 74"/>
                  <a:gd name="T52" fmla="*/ 40 w 40"/>
                  <a:gd name="T53" fmla="*/ 24 h 74"/>
                  <a:gd name="T54" fmla="*/ 38 w 40"/>
                  <a:gd name="T55" fmla="*/ 20 h 74"/>
                  <a:gd name="T56" fmla="*/ 34 w 40"/>
                  <a:gd name="T57" fmla="*/ 16 h 74"/>
                  <a:gd name="T58" fmla="*/ 34 w 40"/>
                  <a:gd name="T59" fmla="*/ 12 h 74"/>
                  <a:gd name="T60" fmla="*/ 30 w 40"/>
                  <a:gd name="T61" fmla="*/ 10 h 74"/>
                  <a:gd name="T62" fmla="*/ 30 w 40"/>
                  <a:gd name="T63" fmla="*/ 6 h 74"/>
                  <a:gd name="T64" fmla="*/ 30 w 40"/>
                  <a:gd name="T65" fmla="*/ 4 h 74"/>
                  <a:gd name="T66" fmla="*/ 30 w 40"/>
                  <a:gd name="T67" fmla="*/ 2 h 74"/>
                  <a:gd name="T68" fmla="*/ 22 w 40"/>
                  <a:gd name="T69" fmla="*/ 4 h 74"/>
                  <a:gd name="T70" fmla="*/ 12 w 40"/>
                  <a:gd name="T71" fmla="*/ 2 h 74"/>
                  <a:gd name="T72" fmla="*/ 6 w 40"/>
                  <a:gd name="T73" fmla="*/ 10 h 7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40"/>
                  <a:gd name="T112" fmla="*/ 0 h 74"/>
                  <a:gd name="T113" fmla="*/ 40 w 40"/>
                  <a:gd name="T114" fmla="*/ 74 h 7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40" h="74">
                    <a:moveTo>
                      <a:pt x="6" y="10"/>
                    </a:moveTo>
                    <a:lnTo>
                      <a:pt x="6" y="10"/>
                    </a:lnTo>
                    <a:lnTo>
                      <a:pt x="8" y="20"/>
                    </a:lnTo>
                    <a:lnTo>
                      <a:pt x="10" y="20"/>
                    </a:lnTo>
                    <a:lnTo>
                      <a:pt x="10" y="22"/>
                    </a:lnTo>
                    <a:lnTo>
                      <a:pt x="10" y="24"/>
                    </a:lnTo>
                    <a:lnTo>
                      <a:pt x="4" y="24"/>
                    </a:lnTo>
                    <a:lnTo>
                      <a:pt x="4" y="28"/>
                    </a:lnTo>
                    <a:lnTo>
                      <a:pt x="10" y="32"/>
                    </a:lnTo>
                    <a:lnTo>
                      <a:pt x="6" y="34"/>
                    </a:lnTo>
                    <a:lnTo>
                      <a:pt x="6" y="36"/>
                    </a:lnTo>
                    <a:lnTo>
                      <a:pt x="6" y="38"/>
                    </a:lnTo>
                    <a:lnTo>
                      <a:pt x="10" y="44"/>
                    </a:lnTo>
                    <a:lnTo>
                      <a:pt x="8" y="48"/>
                    </a:lnTo>
                    <a:lnTo>
                      <a:pt x="4" y="52"/>
                    </a:lnTo>
                    <a:lnTo>
                      <a:pt x="4" y="56"/>
                    </a:lnTo>
                    <a:lnTo>
                      <a:pt x="4" y="60"/>
                    </a:lnTo>
                    <a:lnTo>
                      <a:pt x="2" y="64"/>
                    </a:lnTo>
                    <a:lnTo>
                      <a:pt x="2" y="68"/>
                    </a:lnTo>
                    <a:lnTo>
                      <a:pt x="2" y="70"/>
                    </a:lnTo>
                    <a:lnTo>
                      <a:pt x="0" y="72"/>
                    </a:lnTo>
                    <a:lnTo>
                      <a:pt x="4" y="74"/>
                    </a:lnTo>
                    <a:lnTo>
                      <a:pt x="6" y="74"/>
                    </a:lnTo>
                    <a:lnTo>
                      <a:pt x="14" y="70"/>
                    </a:lnTo>
                    <a:lnTo>
                      <a:pt x="14" y="66"/>
                    </a:lnTo>
                    <a:lnTo>
                      <a:pt x="22" y="64"/>
                    </a:lnTo>
                    <a:lnTo>
                      <a:pt x="30" y="64"/>
                    </a:lnTo>
                    <a:lnTo>
                      <a:pt x="30" y="60"/>
                    </a:lnTo>
                    <a:lnTo>
                      <a:pt x="30" y="58"/>
                    </a:lnTo>
                    <a:lnTo>
                      <a:pt x="36" y="58"/>
                    </a:lnTo>
                    <a:lnTo>
                      <a:pt x="38" y="56"/>
                    </a:lnTo>
                    <a:lnTo>
                      <a:pt x="40" y="52"/>
                    </a:lnTo>
                    <a:lnTo>
                      <a:pt x="40" y="40"/>
                    </a:lnTo>
                    <a:lnTo>
                      <a:pt x="40" y="24"/>
                    </a:lnTo>
                    <a:lnTo>
                      <a:pt x="38" y="20"/>
                    </a:lnTo>
                    <a:lnTo>
                      <a:pt x="34" y="16"/>
                    </a:lnTo>
                    <a:lnTo>
                      <a:pt x="34" y="12"/>
                    </a:lnTo>
                    <a:lnTo>
                      <a:pt x="32" y="10"/>
                    </a:lnTo>
                    <a:lnTo>
                      <a:pt x="30" y="10"/>
                    </a:lnTo>
                    <a:lnTo>
                      <a:pt x="30" y="6"/>
                    </a:lnTo>
                    <a:lnTo>
                      <a:pt x="30" y="4"/>
                    </a:lnTo>
                    <a:lnTo>
                      <a:pt x="30" y="2"/>
                    </a:lnTo>
                    <a:lnTo>
                      <a:pt x="22" y="4"/>
                    </a:lnTo>
                    <a:lnTo>
                      <a:pt x="16" y="0"/>
                    </a:lnTo>
                    <a:lnTo>
                      <a:pt x="12" y="2"/>
                    </a:lnTo>
                    <a:lnTo>
                      <a:pt x="4" y="10"/>
                    </a:lnTo>
                    <a:lnTo>
                      <a:pt x="6" y="10"/>
                    </a:lnTo>
                    <a:close/>
                  </a:path>
                </a:pathLst>
              </a:custGeom>
              <a:solidFill>
                <a:schemeClr val="bg2"/>
              </a:solidFill>
              <a:ln w="3175">
                <a:solidFill>
                  <a:schemeClr val="bg1"/>
                </a:solidFill>
                <a:prstDash val="solid"/>
                <a:round/>
                <a:headEnd/>
                <a:tailEnd/>
              </a:ln>
            </p:spPr>
            <p:txBody>
              <a:bodyPr/>
              <a:lstStyle/>
              <a:p>
                <a:endParaRPr lang="nl-BE"/>
              </a:p>
            </p:txBody>
          </p:sp>
          <p:sp>
            <p:nvSpPr>
              <p:cNvPr id="409" name="Freeform 42"/>
              <p:cNvSpPr>
                <a:spLocks/>
              </p:cNvSpPr>
              <p:nvPr/>
            </p:nvSpPr>
            <p:spPr bwMode="gray">
              <a:xfrm>
                <a:off x="2955" y="3060"/>
                <a:ext cx="216" cy="218"/>
              </a:xfrm>
              <a:custGeom>
                <a:avLst/>
                <a:gdLst>
                  <a:gd name="T0" fmla="*/ 34 w 216"/>
                  <a:gd name="T1" fmla="*/ 106 h 218"/>
                  <a:gd name="T2" fmla="*/ 26 w 216"/>
                  <a:gd name="T3" fmla="*/ 114 h 218"/>
                  <a:gd name="T4" fmla="*/ 12 w 216"/>
                  <a:gd name="T5" fmla="*/ 110 h 218"/>
                  <a:gd name="T6" fmla="*/ 12 w 216"/>
                  <a:gd name="T7" fmla="*/ 104 h 218"/>
                  <a:gd name="T8" fmla="*/ 2 w 216"/>
                  <a:gd name="T9" fmla="*/ 110 h 218"/>
                  <a:gd name="T10" fmla="*/ 8 w 216"/>
                  <a:gd name="T11" fmla="*/ 122 h 218"/>
                  <a:gd name="T12" fmla="*/ 8 w 216"/>
                  <a:gd name="T13" fmla="*/ 128 h 218"/>
                  <a:gd name="T14" fmla="*/ 16 w 216"/>
                  <a:gd name="T15" fmla="*/ 148 h 218"/>
                  <a:gd name="T16" fmla="*/ 22 w 216"/>
                  <a:gd name="T17" fmla="*/ 164 h 218"/>
                  <a:gd name="T18" fmla="*/ 16 w 216"/>
                  <a:gd name="T19" fmla="*/ 182 h 218"/>
                  <a:gd name="T20" fmla="*/ 18 w 216"/>
                  <a:gd name="T21" fmla="*/ 188 h 218"/>
                  <a:gd name="T22" fmla="*/ 16 w 216"/>
                  <a:gd name="T23" fmla="*/ 194 h 218"/>
                  <a:gd name="T24" fmla="*/ 20 w 216"/>
                  <a:gd name="T25" fmla="*/ 204 h 218"/>
                  <a:gd name="T26" fmla="*/ 22 w 216"/>
                  <a:gd name="T27" fmla="*/ 212 h 218"/>
                  <a:gd name="T28" fmla="*/ 26 w 216"/>
                  <a:gd name="T29" fmla="*/ 208 h 218"/>
                  <a:gd name="T30" fmla="*/ 30 w 216"/>
                  <a:gd name="T31" fmla="*/ 212 h 218"/>
                  <a:gd name="T32" fmla="*/ 44 w 216"/>
                  <a:gd name="T33" fmla="*/ 218 h 218"/>
                  <a:gd name="T34" fmla="*/ 56 w 216"/>
                  <a:gd name="T35" fmla="*/ 212 h 218"/>
                  <a:gd name="T36" fmla="*/ 72 w 216"/>
                  <a:gd name="T37" fmla="*/ 212 h 218"/>
                  <a:gd name="T38" fmla="*/ 78 w 216"/>
                  <a:gd name="T39" fmla="*/ 206 h 218"/>
                  <a:gd name="T40" fmla="*/ 84 w 216"/>
                  <a:gd name="T41" fmla="*/ 204 h 218"/>
                  <a:gd name="T42" fmla="*/ 96 w 216"/>
                  <a:gd name="T43" fmla="*/ 202 h 218"/>
                  <a:gd name="T44" fmla="*/ 112 w 216"/>
                  <a:gd name="T45" fmla="*/ 206 h 218"/>
                  <a:gd name="T46" fmla="*/ 124 w 216"/>
                  <a:gd name="T47" fmla="*/ 204 h 218"/>
                  <a:gd name="T48" fmla="*/ 130 w 216"/>
                  <a:gd name="T49" fmla="*/ 200 h 218"/>
                  <a:gd name="T50" fmla="*/ 140 w 216"/>
                  <a:gd name="T51" fmla="*/ 196 h 218"/>
                  <a:gd name="T52" fmla="*/ 154 w 216"/>
                  <a:gd name="T53" fmla="*/ 184 h 218"/>
                  <a:gd name="T54" fmla="*/ 160 w 216"/>
                  <a:gd name="T55" fmla="*/ 176 h 218"/>
                  <a:gd name="T56" fmla="*/ 172 w 216"/>
                  <a:gd name="T57" fmla="*/ 166 h 218"/>
                  <a:gd name="T58" fmla="*/ 176 w 216"/>
                  <a:gd name="T59" fmla="*/ 158 h 218"/>
                  <a:gd name="T60" fmla="*/ 186 w 216"/>
                  <a:gd name="T61" fmla="*/ 144 h 218"/>
                  <a:gd name="T62" fmla="*/ 194 w 216"/>
                  <a:gd name="T63" fmla="*/ 132 h 218"/>
                  <a:gd name="T64" fmla="*/ 210 w 216"/>
                  <a:gd name="T65" fmla="*/ 100 h 218"/>
                  <a:gd name="T66" fmla="*/ 206 w 216"/>
                  <a:gd name="T67" fmla="*/ 74 h 218"/>
                  <a:gd name="T68" fmla="*/ 198 w 216"/>
                  <a:gd name="T69" fmla="*/ 80 h 218"/>
                  <a:gd name="T70" fmla="*/ 192 w 216"/>
                  <a:gd name="T71" fmla="*/ 68 h 218"/>
                  <a:gd name="T72" fmla="*/ 196 w 216"/>
                  <a:gd name="T73" fmla="*/ 60 h 218"/>
                  <a:gd name="T74" fmla="*/ 202 w 216"/>
                  <a:gd name="T75" fmla="*/ 58 h 218"/>
                  <a:gd name="T76" fmla="*/ 200 w 216"/>
                  <a:gd name="T77" fmla="*/ 46 h 218"/>
                  <a:gd name="T78" fmla="*/ 200 w 216"/>
                  <a:gd name="T79" fmla="*/ 18 h 218"/>
                  <a:gd name="T80" fmla="*/ 202 w 216"/>
                  <a:gd name="T81" fmla="*/ 4 h 218"/>
                  <a:gd name="T82" fmla="*/ 188 w 216"/>
                  <a:gd name="T83" fmla="*/ 0 h 218"/>
                  <a:gd name="T84" fmla="*/ 178 w 216"/>
                  <a:gd name="T85" fmla="*/ 2 h 218"/>
                  <a:gd name="T86" fmla="*/ 170 w 216"/>
                  <a:gd name="T87" fmla="*/ 4 h 218"/>
                  <a:gd name="T88" fmla="*/ 162 w 216"/>
                  <a:gd name="T89" fmla="*/ 8 h 218"/>
                  <a:gd name="T90" fmla="*/ 148 w 216"/>
                  <a:gd name="T91" fmla="*/ 14 h 218"/>
                  <a:gd name="T92" fmla="*/ 136 w 216"/>
                  <a:gd name="T93" fmla="*/ 24 h 218"/>
                  <a:gd name="T94" fmla="*/ 132 w 216"/>
                  <a:gd name="T95" fmla="*/ 38 h 218"/>
                  <a:gd name="T96" fmla="*/ 124 w 216"/>
                  <a:gd name="T97" fmla="*/ 60 h 218"/>
                  <a:gd name="T98" fmla="*/ 112 w 216"/>
                  <a:gd name="T99" fmla="*/ 60 h 218"/>
                  <a:gd name="T100" fmla="*/ 102 w 216"/>
                  <a:gd name="T101" fmla="*/ 58 h 218"/>
                  <a:gd name="T102" fmla="*/ 92 w 216"/>
                  <a:gd name="T103" fmla="*/ 56 h 218"/>
                  <a:gd name="T104" fmla="*/ 88 w 216"/>
                  <a:gd name="T105" fmla="*/ 64 h 218"/>
                  <a:gd name="T106" fmla="*/ 70 w 216"/>
                  <a:gd name="T107" fmla="*/ 76 h 218"/>
                  <a:gd name="T108" fmla="*/ 58 w 216"/>
                  <a:gd name="T109" fmla="*/ 82 h 218"/>
                  <a:gd name="T110" fmla="*/ 52 w 216"/>
                  <a:gd name="T111" fmla="*/ 74 h 218"/>
                  <a:gd name="T112" fmla="*/ 48 w 216"/>
                  <a:gd name="T113" fmla="*/ 58 h 218"/>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16"/>
                  <a:gd name="T172" fmla="*/ 0 h 218"/>
                  <a:gd name="T173" fmla="*/ 216 w 216"/>
                  <a:gd name="T174" fmla="*/ 218 h 218"/>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16" h="218">
                    <a:moveTo>
                      <a:pt x="42" y="54"/>
                    </a:moveTo>
                    <a:lnTo>
                      <a:pt x="40" y="106"/>
                    </a:lnTo>
                    <a:lnTo>
                      <a:pt x="38" y="106"/>
                    </a:lnTo>
                    <a:lnTo>
                      <a:pt x="34" y="106"/>
                    </a:lnTo>
                    <a:lnTo>
                      <a:pt x="32" y="108"/>
                    </a:lnTo>
                    <a:lnTo>
                      <a:pt x="30" y="112"/>
                    </a:lnTo>
                    <a:lnTo>
                      <a:pt x="26" y="114"/>
                    </a:lnTo>
                    <a:lnTo>
                      <a:pt x="24" y="114"/>
                    </a:lnTo>
                    <a:lnTo>
                      <a:pt x="20" y="114"/>
                    </a:lnTo>
                    <a:lnTo>
                      <a:pt x="14" y="114"/>
                    </a:lnTo>
                    <a:lnTo>
                      <a:pt x="12" y="110"/>
                    </a:lnTo>
                    <a:lnTo>
                      <a:pt x="12" y="108"/>
                    </a:lnTo>
                    <a:lnTo>
                      <a:pt x="12" y="106"/>
                    </a:lnTo>
                    <a:lnTo>
                      <a:pt x="12" y="104"/>
                    </a:lnTo>
                    <a:lnTo>
                      <a:pt x="8" y="104"/>
                    </a:lnTo>
                    <a:lnTo>
                      <a:pt x="6" y="106"/>
                    </a:lnTo>
                    <a:lnTo>
                      <a:pt x="2" y="110"/>
                    </a:lnTo>
                    <a:lnTo>
                      <a:pt x="0" y="112"/>
                    </a:lnTo>
                    <a:lnTo>
                      <a:pt x="4" y="120"/>
                    </a:lnTo>
                    <a:lnTo>
                      <a:pt x="8" y="122"/>
                    </a:lnTo>
                    <a:lnTo>
                      <a:pt x="6" y="124"/>
                    </a:lnTo>
                    <a:lnTo>
                      <a:pt x="6" y="126"/>
                    </a:lnTo>
                    <a:lnTo>
                      <a:pt x="8" y="128"/>
                    </a:lnTo>
                    <a:lnTo>
                      <a:pt x="10" y="136"/>
                    </a:lnTo>
                    <a:lnTo>
                      <a:pt x="10" y="144"/>
                    </a:lnTo>
                    <a:lnTo>
                      <a:pt x="12" y="146"/>
                    </a:lnTo>
                    <a:lnTo>
                      <a:pt x="16" y="148"/>
                    </a:lnTo>
                    <a:lnTo>
                      <a:pt x="20" y="160"/>
                    </a:lnTo>
                    <a:lnTo>
                      <a:pt x="22" y="164"/>
                    </a:lnTo>
                    <a:lnTo>
                      <a:pt x="22" y="174"/>
                    </a:lnTo>
                    <a:lnTo>
                      <a:pt x="20" y="182"/>
                    </a:lnTo>
                    <a:lnTo>
                      <a:pt x="16" y="180"/>
                    </a:lnTo>
                    <a:lnTo>
                      <a:pt x="16" y="182"/>
                    </a:lnTo>
                    <a:lnTo>
                      <a:pt x="14" y="182"/>
                    </a:lnTo>
                    <a:lnTo>
                      <a:pt x="16" y="188"/>
                    </a:lnTo>
                    <a:lnTo>
                      <a:pt x="18" y="188"/>
                    </a:lnTo>
                    <a:lnTo>
                      <a:pt x="16" y="192"/>
                    </a:lnTo>
                    <a:lnTo>
                      <a:pt x="16" y="194"/>
                    </a:lnTo>
                    <a:lnTo>
                      <a:pt x="18" y="196"/>
                    </a:lnTo>
                    <a:lnTo>
                      <a:pt x="20" y="198"/>
                    </a:lnTo>
                    <a:lnTo>
                      <a:pt x="20" y="204"/>
                    </a:lnTo>
                    <a:lnTo>
                      <a:pt x="18" y="206"/>
                    </a:lnTo>
                    <a:lnTo>
                      <a:pt x="22" y="212"/>
                    </a:lnTo>
                    <a:lnTo>
                      <a:pt x="24" y="212"/>
                    </a:lnTo>
                    <a:lnTo>
                      <a:pt x="24" y="208"/>
                    </a:lnTo>
                    <a:lnTo>
                      <a:pt x="26" y="208"/>
                    </a:lnTo>
                    <a:lnTo>
                      <a:pt x="28" y="210"/>
                    </a:lnTo>
                    <a:lnTo>
                      <a:pt x="28" y="212"/>
                    </a:lnTo>
                    <a:lnTo>
                      <a:pt x="30" y="212"/>
                    </a:lnTo>
                    <a:lnTo>
                      <a:pt x="34" y="212"/>
                    </a:lnTo>
                    <a:lnTo>
                      <a:pt x="36" y="214"/>
                    </a:lnTo>
                    <a:lnTo>
                      <a:pt x="40" y="216"/>
                    </a:lnTo>
                    <a:lnTo>
                      <a:pt x="44" y="218"/>
                    </a:lnTo>
                    <a:lnTo>
                      <a:pt x="46" y="216"/>
                    </a:lnTo>
                    <a:lnTo>
                      <a:pt x="56" y="212"/>
                    </a:lnTo>
                    <a:lnTo>
                      <a:pt x="56" y="208"/>
                    </a:lnTo>
                    <a:lnTo>
                      <a:pt x="64" y="208"/>
                    </a:lnTo>
                    <a:lnTo>
                      <a:pt x="72" y="212"/>
                    </a:lnTo>
                    <a:lnTo>
                      <a:pt x="74" y="210"/>
                    </a:lnTo>
                    <a:lnTo>
                      <a:pt x="76" y="206"/>
                    </a:lnTo>
                    <a:lnTo>
                      <a:pt x="78" y="206"/>
                    </a:lnTo>
                    <a:lnTo>
                      <a:pt x="80" y="206"/>
                    </a:lnTo>
                    <a:lnTo>
                      <a:pt x="82" y="204"/>
                    </a:lnTo>
                    <a:lnTo>
                      <a:pt x="84" y="204"/>
                    </a:lnTo>
                    <a:lnTo>
                      <a:pt x="90" y="206"/>
                    </a:lnTo>
                    <a:lnTo>
                      <a:pt x="92" y="204"/>
                    </a:lnTo>
                    <a:lnTo>
                      <a:pt x="94" y="204"/>
                    </a:lnTo>
                    <a:lnTo>
                      <a:pt x="96" y="202"/>
                    </a:lnTo>
                    <a:lnTo>
                      <a:pt x="102" y="206"/>
                    </a:lnTo>
                    <a:lnTo>
                      <a:pt x="106" y="206"/>
                    </a:lnTo>
                    <a:lnTo>
                      <a:pt x="112" y="206"/>
                    </a:lnTo>
                    <a:lnTo>
                      <a:pt x="114" y="204"/>
                    </a:lnTo>
                    <a:lnTo>
                      <a:pt x="118" y="204"/>
                    </a:lnTo>
                    <a:lnTo>
                      <a:pt x="124" y="204"/>
                    </a:lnTo>
                    <a:lnTo>
                      <a:pt x="124" y="200"/>
                    </a:lnTo>
                    <a:lnTo>
                      <a:pt x="126" y="198"/>
                    </a:lnTo>
                    <a:lnTo>
                      <a:pt x="128" y="198"/>
                    </a:lnTo>
                    <a:lnTo>
                      <a:pt x="130" y="200"/>
                    </a:lnTo>
                    <a:lnTo>
                      <a:pt x="134" y="200"/>
                    </a:lnTo>
                    <a:lnTo>
                      <a:pt x="136" y="198"/>
                    </a:lnTo>
                    <a:lnTo>
                      <a:pt x="140" y="196"/>
                    </a:lnTo>
                    <a:lnTo>
                      <a:pt x="144" y="196"/>
                    </a:lnTo>
                    <a:lnTo>
                      <a:pt x="152" y="188"/>
                    </a:lnTo>
                    <a:lnTo>
                      <a:pt x="154" y="184"/>
                    </a:lnTo>
                    <a:lnTo>
                      <a:pt x="156" y="184"/>
                    </a:lnTo>
                    <a:lnTo>
                      <a:pt x="158" y="180"/>
                    </a:lnTo>
                    <a:lnTo>
                      <a:pt x="160" y="176"/>
                    </a:lnTo>
                    <a:lnTo>
                      <a:pt x="164" y="174"/>
                    </a:lnTo>
                    <a:lnTo>
                      <a:pt x="170" y="166"/>
                    </a:lnTo>
                    <a:lnTo>
                      <a:pt x="172" y="166"/>
                    </a:lnTo>
                    <a:lnTo>
                      <a:pt x="176" y="164"/>
                    </a:lnTo>
                    <a:lnTo>
                      <a:pt x="176" y="160"/>
                    </a:lnTo>
                    <a:lnTo>
                      <a:pt x="176" y="158"/>
                    </a:lnTo>
                    <a:lnTo>
                      <a:pt x="184" y="154"/>
                    </a:lnTo>
                    <a:lnTo>
                      <a:pt x="184" y="148"/>
                    </a:lnTo>
                    <a:lnTo>
                      <a:pt x="186" y="144"/>
                    </a:lnTo>
                    <a:lnTo>
                      <a:pt x="190" y="142"/>
                    </a:lnTo>
                    <a:lnTo>
                      <a:pt x="192" y="138"/>
                    </a:lnTo>
                    <a:lnTo>
                      <a:pt x="194" y="132"/>
                    </a:lnTo>
                    <a:lnTo>
                      <a:pt x="196" y="126"/>
                    </a:lnTo>
                    <a:lnTo>
                      <a:pt x="202" y="122"/>
                    </a:lnTo>
                    <a:lnTo>
                      <a:pt x="212" y="116"/>
                    </a:lnTo>
                    <a:lnTo>
                      <a:pt x="210" y="100"/>
                    </a:lnTo>
                    <a:lnTo>
                      <a:pt x="214" y="100"/>
                    </a:lnTo>
                    <a:lnTo>
                      <a:pt x="216" y="76"/>
                    </a:lnTo>
                    <a:lnTo>
                      <a:pt x="206" y="74"/>
                    </a:lnTo>
                    <a:lnTo>
                      <a:pt x="208" y="84"/>
                    </a:lnTo>
                    <a:lnTo>
                      <a:pt x="204" y="82"/>
                    </a:lnTo>
                    <a:lnTo>
                      <a:pt x="198" y="80"/>
                    </a:lnTo>
                    <a:lnTo>
                      <a:pt x="194" y="78"/>
                    </a:lnTo>
                    <a:lnTo>
                      <a:pt x="192" y="76"/>
                    </a:lnTo>
                    <a:lnTo>
                      <a:pt x="192" y="72"/>
                    </a:lnTo>
                    <a:lnTo>
                      <a:pt x="192" y="68"/>
                    </a:lnTo>
                    <a:lnTo>
                      <a:pt x="194" y="62"/>
                    </a:lnTo>
                    <a:lnTo>
                      <a:pt x="194" y="60"/>
                    </a:lnTo>
                    <a:lnTo>
                      <a:pt x="196" y="60"/>
                    </a:lnTo>
                    <a:lnTo>
                      <a:pt x="198" y="62"/>
                    </a:lnTo>
                    <a:lnTo>
                      <a:pt x="200" y="60"/>
                    </a:lnTo>
                    <a:lnTo>
                      <a:pt x="202" y="60"/>
                    </a:lnTo>
                    <a:lnTo>
                      <a:pt x="202" y="58"/>
                    </a:lnTo>
                    <a:lnTo>
                      <a:pt x="200" y="54"/>
                    </a:lnTo>
                    <a:lnTo>
                      <a:pt x="200" y="50"/>
                    </a:lnTo>
                    <a:lnTo>
                      <a:pt x="200" y="46"/>
                    </a:lnTo>
                    <a:lnTo>
                      <a:pt x="202" y="40"/>
                    </a:lnTo>
                    <a:lnTo>
                      <a:pt x="202" y="32"/>
                    </a:lnTo>
                    <a:lnTo>
                      <a:pt x="200" y="24"/>
                    </a:lnTo>
                    <a:lnTo>
                      <a:pt x="200" y="18"/>
                    </a:lnTo>
                    <a:lnTo>
                      <a:pt x="202" y="14"/>
                    </a:lnTo>
                    <a:lnTo>
                      <a:pt x="202" y="10"/>
                    </a:lnTo>
                    <a:lnTo>
                      <a:pt x="202" y="4"/>
                    </a:lnTo>
                    <a:lnTo>
                      <a:pt x="200" y="2"/>
                    </a:lnTo>
                    <a:lnTo>
                      <a:pt x="194" y="2"/>
                    </a:lnTo>
                    <a:lnTo>
                      <a:pt x="190" y="0"/>
                    </a:lnTo>
                    <a:lnTo>
                      <a:pt x="188" y="0"/>
                    </a:lnTo>
                    <a:lnTo>
                      <a:pt x="186" y="0"/>
                    </a:lnTo>
                    <a:lnTo>
                      <a:pt x="180" y="0"/>
                    </a:lnTo>
                    <a:lnTo>
                      <a:pt x="178" y="2"/>
                    </a:lnTo>
                    <a:lnTo>
                      <a:pt x="176" y="0"/>
                    </a:lnTo>
                    <a:lnTo>
                      <a:pt x="174" y="0"/>
                    </a:lnTo>
                    <a:lnTo>
                      <a:pt x="172" y="2"/>
                    </a:lnTo>
                    <a:lnTo>
                      <a:pt x="170" y="4"/>
                    </a:lnTo>
                    <a:lnTo>
                      <a:pt x="166" y="6"/>
                    </a:lnTo>
                    <a:lnTo>
                      <a:pt x="164" y="6"/>
                    </a:lnTo>
                    <a:lnTo>
                      <a:pt x="162" y="6"/>
                    </a:lnTo>
                    <a:lnTo>
                      <a:pt x="162" y="8"/>
                    </a:lnTo>
                    <a:lnTo>
                      <a:pt x="160" y="8"/>
                    </a:lnTo>
                    <a:lnTo>
                      <a:pt x="154" y="12"/>
                    </a:lnTo>
                    <a:lnTo>
                      <a:pt x="148" y="14"/>
                    </a:lnTo>
                    <a:lnTo>
                      <a:pt x="144" y="16"/>
                    </a:lnTo>
                    <a:lnTo>
                      <a:pt x="142" y="18"/>
                    </a:lnTo>
                    <a:lnTo>
                      <a:pt x="140" y="22"/>
                    </a:lnTo>
                    <a:lnTo>
                      <a:pt x="136" y="24"/>
                    </a:lnTo>
                    <a:lnTo>
                      <a:pt x="134" y="26"/>
                    </a:lnTo>
                    <a:lnTo>
                      <a:pt x="134" y="32"/>
                    </a:lnTo>
                    <a:lnTo>
                      <a:pt x="132" y="36"/>
                    </a:lnTo>
                    <a:lnTo>
                      <a:pt x="132" y="38"/>
                    </a:lnTo>
                    <a:lnTo>
                      <a:pt x="126" y="40"/>
                    </a:lnTo>
                    <a:lnTo>
                      <a:pt x="124" y="40"/>
                    </a:lnTo>
                    <a:lnTo>
                      <a:pt x="124" y="60"/>
                    </a:lnTo>
                    <a:lnTo>
                      <a:pt x="122" y="62"/>
                    </a:lnTo>
                    <a:lnTo>
                      <a:pt x="120" y="62"/>
                    </a:lnTo>
                    <a:lnTo>
                      <a:pt x="116" y="60"/>
                    </a:lnTo>
                    <a:lnTo>
                      <a:pt x="112" y="60"/>
                    </a:lnTo>
                    <a:lnTo>
                      <a:pt x="108" y="60"/>
                    </a:lnTo>
                    <a:lnTo>
                      <a:pt x="106" y="60"/>
                    </a:lnTo>
                    <a:lnTo>
                      <a:pt x="104" y="58"/>
                    </a:lnTo>
                    <a:lnTo>
                      <a:pt x="102" y="58"/>
                    </a:lnTo>
                    <a:lnTo>
                      <a:pt x="100" y="60"/>
                    </a:lnTo>
                    <a:lnTo>
                      <a:pt x="98" y="60"/>
                    </a:lnTo>
                    <a:lnTo>
                      <a:pt x="96" y="56"/>
                    </a:lnTo>
                    <a:lnTo>
                      <a:pt x="92" y="56"/>
                    </a:lnTo>
                    <a:lnTo>
                      <a:pt x="90" y="58"/>
                    </a:lnTo>
                    <a:lnTo>
                      <a:pt x="88" y="60"/>
                    </a:lnTo>
                    <a:lnTo>
                      <a:pt x="88" y="64"/>
                    </a:lnTo>
                    <a:lnTo>
                      <a:pt x="86" y="66"/>
                    </a:lnTo>
                    <a:lnTo>
                      <a:pt x="82" y="70"/>
                    </a:lnTo>
                    <a:lnTo>
                      <a:pt x="74" y="74"/>
                    </a:lnTo>
                    <a:lnTo>
                      <a:pt x="70" y="76"/>
                    </a:lnTo>
                    <a:lnTo>
                      <a:pt x="62" y="80"/>
                    </a:lnTo>
                    <a:lnTo>
                      <a:pt x="60" y="80"/>
                    </a:lnTo>
                    <a:lnTo>
                      <a:pt x="58" y="82"/>
                    </a:lnTo>
                    <a:lnTo>
                      <a:pt x="56" y="82"/>
                    </a:lnTo>
                    <a:lnTo>
                      <a:pt x="54" y="82"/>
                    </a:lnTo>
                    <a:lnTo>
                      <a:pt x="52" y="80"/>
                    </a:lnTo>
                    <a:lnTo>
                      <a:pt x="52" y="74"/>
                    </a:lnTo>
                    <a:lnTo>
                      <a:pt x="54" y="70"/>
                    </a:lnTo>
                    <a:lnTo>
                      <a:pt x="52" y="62"/>
                    </a:lnTo>
                    <a:lnTo>
                      <a:pt x="48" y="58"/>
                    </a:lnTo>
                    <a:lnTo>
                      <a:pt x="46" y="56"/>
                    </a:lnTo>
                    <a:lnTo>
                      <a:pt x="42" y="54"/>
                    </a:lnTo>
                    <a:close/>
                  </a:path>
                </a:pathLst>
              </a:custGeom>
              <a:solidFill>
                <a:schemeClr val="bg2"/>
              </a:solidFill>
              <a:ln w="3175">
                <a:solidFill>
                  <a:schemeClr val="bg1"/>
                </a:solidFill>
                <a:prstDash val="solid"/>
                <a:round/>
                <a:headEnd/>
                <a:tailEnd/>
              </a:ln>
            </p:spPr>
            <p:txBody>
              <a:bodyPr/>
              <a:lstStyle/>
              <a:p>
                <a:endParaRPr lang="nl-BE"/>
              </a:p>
            </p:txBody>
          </p:sp>
          <p:sp>
            <p:nvSpPr>
              <p:cNvPr id="410" name="Freeform 43"/>
              <p:cNvSpPr>
                <a:spLocks/>
              </p:cNvSpPr>
              <p:nvPr/>
            </p:nvSpPr>
            <p:spPr bwMode="gray">
              <a:xfrm>
                <a:off x="3073" y="3186"/>
                <a:ext cx="32" cy="30"/>
              </a:xfrm>
              <a:custGeom>
                <a:avLst/>
                <a:gdLst>
                  <a:gd name="T0" fmla="*/ 12 w 32"/>
                  <a:gd name="T1" fmla="*/ 0 h 30"/>
                  <a:gd name="T2" fmla="*/ 26 w 32"/>
                  <a:gd name="T3" fmla="*/ 2 h 30"/>
                  <a:gd name="T4" fmla="*/ 32 w 32"/>
                  <a:gd name="T5" fmla="*/ 14 h 30"/>
                  <a:gd name="T6" fmla="*/ 24 w 32"/>
                  <a:gd name="T7" fmla="*/ 22 h 30"/>
                  <a:gd name="T8" fmla="*/ 8 w 32"/>
                  <a:gd name="T9" fmla="*/ 30 h 30"/>
                  <a:gd name="T10" fmla="*/ 0 w 32"/>
                  <a:gd name="T11" fmla="*/ 20 h 30"/>
                  <a:gd name="T12" fmla="*/ 4 w 32"/>
                  <a:gd name="T13" fmla="*/ 8 h 30"/>
                  <a:gd name="T14" fmla="*/ 12 w 32"/>
                  <a:gd name="T15" fmla="*/ 0 h 30"/>
                  <a:gd name="T16" fmla="*/ 0 60000 65536"/>
                  <a:gd name="T17" fmla="*/ 0 60000 65536"/>
                  <a:gd name="T18" fmla="*/ 0 60000 65536"/>
                  <a:gd name="T19" fmla="*/ 0 60000 65536"/>
                  <a:gd name="T20" fmla="*/ 0 60000 65536"/>
                  <a:gd name="T21" fmla="*/ 0 60000 65536"/>
                  <a:gd name="T22" fmla="*/ 0 60000 65536"/>
                  <a:gd name="T23" fmla="*/ 0 60000 65536"/>
                  <a:gd name="T24" fmla="*/ 0 w 32"/>
                  <a:gd name="T25" fmla="*/ 0 h 30"/>
                  <a:gd name="T26" fmla="*/ 32 w 32"/>
                  <a:gd name="T27" fmla="*/ 30 h 3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32" h="30">
                    <a:moveTo>
                      <a:pt x="12" y="0"/>
                    </a:moveTo>
                    <a:lnTo>
                      <a:pt x="26" y="2"/>
                    </a:lnTo>
                    <a:lnTo>
                      <a:pt x="32" y="14"/>
                    </a:lnTo>
                    <a:lnTo>
                      <a:pt x="24" y="22"/>
                    </a:lnTo>
                    <a:lnTo>
                      <a:pt x="8" y="30"/>
                    </a:lnTo>
                    <a:lnTo>
                      <a:pt x="0" y="20"/>
                    </a:lnTo>
                    <a:lnTo>
                      <a:pt x="4" y="8"/>
                    </a:lnTo>
                    <a:lnTo>
                      <a:pt x="12" y="0"/>
                    </a:lnTo>
                    <a:close/>
                  </a:path>
                </a:pathLst>
              </a:custGeom>
              <a:solidFill>
                <a:schemeClr val="bg2"/>
              </a:solidFill>
              <a:ln w="3175">
                <a:solidFill>
                  <a:schemeClr val="bg1"/>
                </a:solidFill>
                <a:prstDash val="solid"/>
                <a:round/>
                <a:headEnd/>
                <a:tailEnd/>
              </a:ln>
            </p:spPr>
            <p:txBody>
              <a:bodyPr/>
              <a:lstStyle/>
              <a:p>
                <a:endParaRPr lang="nl-BE"/>
              </a:p>
            </p:txBody>
          </p:sp>
          <p:sp>
            <p:nvSpPr>
              <p:cNvPr id="411" name="Freeform 44"/>
              <p:cNvSpPr>
                <a:spLocks/>
              </p:cNvSpPr>
              <p:nvPr/>
            </p:nvSpPr>
            <p:spPr bwMode="gray">
              <a:xfrm>
                <a:off x="3291" y="2494"/>
                <a:ext cx="130" cy="208"/>
              </a:xfrm>
              <a:custGeom>
                <a:avLst/>
                <a:gdLst>
                  <a:gd name="T0" fmla="*/ 14 w 130"/>
                  <a:gd name="T1" fmla="*/ 202 h 208"/>
                  <a:gd name="T2" fmla="*/ 14 w 130"/>
                  <a:gd name="T3" fmla="*/ 200 h 208"/>
                  <a:gd name="T4" fmla="*/ 18 w 130"/>
                  <a:gd name="T5" fmla="*/ 196 h 208"/>
                  <a:gd name="T6" fmla="*/ 24 w 130"/>
                  <a:gd name="T7" fmla="*/ 188 h 208"/>
                  <a:gd name="T8" fmla="*/ 26 w 130"/>
                  <a:gd name="T9" fmla="*/ 184 h 208"/>
                  <a:gd name="T10" fmla="*/ 38 w 130"/>
                  <a:gd name="T11" fmla="*/ 172 h 208"/>
                  <a:gd name="T12" fmla="*/ 54 w 130"/>
                  <a:gd name="T13" fmla="*/ 164 h 208"/>
                  <a:gd name="T14" fmla="*/ 54 w 130"/>
                  <a:gd name="T15" fmla="*/ 160 h 208"/>
                  <a:gd name="T16" fmla="*/ 68 w 130"/>
                  <a:gd name="T17" fmla="*/ 148 h 208"/>
                  <a:gd name="T18" fmla="*/ 68 w 130"/>
                  <a:gd name="T19" fmla="*/ 144 h 208"/>
                  <a:gd name="T20" fmla="*/ 72 w 130"/>
                  <a:gd name="T21" fmla="*/ 144 h 208"/>
                  <a:gd name="T22" fmla="*/ 78 w 130"/>
                  <a:gd name="T23" fmla="*/ 134 h 208"/>
                  <a:gd name="T24" fmla="*/ 80 w 130"/>
                  <a:gd name="T25" fmla="*/ 130 h 208"/>
                  <a:gd name="T26" fmla="*/ 88 w 130"/>
                  <a:gd name="T27" fmla="*/ 126 h 208"/>
                  <a:gd name="T28" fmla="*/ 92 w 130"/>
                  <a:gd name="T29" fmla="*/ 112 h 208"/>
                  <a:gd name="T30" fmla="*/ 96 w 130"/>
                  <a:gd name="T31" fmla="*/ 106 h 208"/>
                  <a:gd name="T32" fmla="*/ 98 w 130"/>
                  <a:gd name="T33" fmla="*/ 98 h 208"/>
                  <a:gd name="T34" fmla="*/ 102 w 130"/>
                  <a:gd name="T35" fmla="*/ 88 h 208"/>
                  <a:gd name="T36" fmla="*/ 106 w 130"/>
                  <a:gd name="T37" fmla="*/ 78 h 208"/>
                  <a:gd name="T38" fmla="*/ 110 w 130"/>
                  <a:gd name="T39" fmla="*/ 68 h 208"/>
                  <a:gd name="T40" fmla="*/ 112 w 130"/>
                  <a:gd name="T41" fmla="*/ 62 h 208"/>
                  <a:gd name="T42" fmla="*/ 120 w 130"/>
                  <a:gd name="T43" fmla="*/ 48 h 208"/>
                  <a:gd name="T44" fmla="*/ 122 w 130"/>
                  <a:gd name="T45" fmla="*/ 42 h 208"/>
                  <a:gd name="T46" fmla="*/ 126 w 130"/>
                  <a:gd name="T47" fmla="*/ 26 h 208"/>
                  <a:gd name="T48" fmla="*/ 130 w 130"/>
                  <a:gd name="T49" fmla="*/ 2 h 208"/>
                  <a:gd name="T50" fmla="*/ 124 w 130"/>
                  <a:gd name="T51" fmla="*/ 0 h 208"/>
                  <a:gd name="T52" fmla="*/ 122 w 130"/>
                  <a:gd name="T53" fmla="*/ 2 h 208"/>
                  <a:gd name="T54" fmla="*/ 100 w 130"/>
                  <a:gd name="T55" fmla="*/ 8 h 208"/>
                  <a:gd name="T56" fmla="*/ 90 w 130"/>
                  <a:gd name="T57" fmla="*/ 10 h 208"/>
                  <a:gd name="T58" fmla="*/ 80 w 130"/>
                  <a:gd name="T59" fmla="*/ 12 h 208"/>
                  <a:gd name="T60" fmla="*/ 78 w 130"/>
                  <a:gd name="T61" fmla="*/ 16 h 208"/>
                  <a:gd name="T62" fmla="*/ 68 w 130"/>
                  <a:gd name="T63" fmla="*/ 20 h 208"/>
                  <a:gd name="T64" fmla="*/ 62 w 130"/>
                  <a:gd name="T65" fmla="*/ 16 h 208"/>
                  <a:gd name="T66" fmla="*/ 50 w 130"/>
                  <a:gd name="T67" fmla="*/ 18 h 208"/>
                  <a:gd name="T68" fmla="*/ 38 w 130"/>
                  <a:gd name="T69" fmla="*/ 18 h 208"/>
                  <a:gd name="T70" fmla="*/ 30 w 130"/>
                  <a:gd name="T71" fmla="*/ 14 h 208"/>
                  <a:gd name="T72" fmla="*/ 14 w 130"/>
                  <a:gd name="T73" fmla="*/ 20 h 208"/>
                  <a:gd name="T74" fmla="*/ 20 w 130"/>
                  <a:gd name="T75" fmla="*/ 26 h 208"/>
                  <a:gd name="T76" fmla="*/ 24 w 130"/>
                  <a:gd name="T77" fmla="*/ 34 h 208"/>
                  <a:gd name="T78" fmla="*/ 34 w 130"/>
                  <a:gd name="T79" fmla="*/ 42 h 208"/>
                  <a:gd name="T80" fmla="*/ 52 w 130"/>
                  <a:gd name="T81" fmla="*/ 112 h 208"/>
                  <a:gd name="T82" fmla="*/ 18 w 130"/>
                  <a:gd name="T83" fmla="*/ 116 h 208"/>
                  <a:gd name="T84" fmla="*/ 0 w 130"/>
                  <a:gd name="T85" fmla="*/ 142 h 208"/>
                  <a:gd name="T86" fmla="*/ 12 w 130"/>
                  <a:gd name="T87" fmla="*/ 208 h 208"/>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30"/>
                  <a:gd name="T133" fmla="*/ 0 h 208"/>
                  <a:gd name="T134" fmla="*/ 130 w 130"/>
                  <a:gd name="T135" fmla="*/ 208 h 208"/>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30" h="208">
                    <a:moveTo>
                      <a:pt x="12" y="208"/>
                    </a:moveTo>
                    <a:lnTo>
                      <a:pt x="12" y="208"/>
                    </a:lnTo>
                    <a:lnTo>
                      <a:pt x="14" y="202"/>
                    </a:lnTo>
                    <a:lnTo>
                      <a:pt x="14" y="200"/>
                    </a:lnTo>
                    <a:lnTo>
                      <a:pt x="18" y="196"/>
                    </a:lnTo>
                    <a:lnTo>
                      <a:pt x="18" y="192"/>
                    </a:lnTo>
                    <a:lnTo>
                      <a:pt x="24" y="188"/>
                    </a:lnTo>
                    <a:lnTo>
                      <a:pt x="26" y="184"/>
                    </a:lnTo>
                    <a:lnTo>
                      <a:pt x="32" y="180"/>
                    </a:lnTo>
                    <a:lnTo>
                      <a:pt x="38" y="172"/>
                    </a:lnTo>
                    <a:lnTo>
                      <a:pt x="46" y="168"/>
                    </a:lnTo>
                    <a:lnTo>
                      <a:pt x="54" y="164"/>
                    </a:lnTo>
                    <a:lnTo>
                      <a:pt x="54" y="160"/>
                    </a:lnTo>
                    <a:lnTo>
                      <a:pt x="62" y="154"/>
                    </a:lnTo>
                    <a:lnTo>
                      <a:pt x="64" y="150"/>
                    </a:lnTo>
                    <a:lnTo>
                      <a:pt x="68" y="148"/>
                    </a:lnTo>
                    <a:lnTo>
                      <a:pt x="68" y="146"/>
                    </a:lnTo>
                    <a:lnTo>
                      <a:pt x="68" y="144"/>
                    </a:lnTo>
                    <a:lnTo>
                      <a:pt x="72" y="144"/>
                    </a:lnTo>
                    <a:lnTo>
                      <a:pt x="78" y="138"/>
                    </a:lnTo>
                    <a:lnTo>
                      <a:pt x="78" y="134"/>
                    </a:lnTo>
                    <a:lnTo>
                      <a:pt x="78" y="130"/>
                    </a:lnTo>
                    <a:lnTo>
                      <a:pt x="80" y="130"/>
                    </a:lnTo>
                    <a:lnTo>
                      <a:pt x="84" y="128"/>
                    </a:lnTo>
                    <a:lnTo>
                      <a:pt x="88" y="126"/>
                    </a:lnTo>
                    <a:lnTo>
                      <a:pt x="88" y="120"/>
                    </a:lnTo>
                    <a:lnTo>
                      <a:pt x="92" y="112"/>
                    </a:lnTo>
                    <a:lnTo>
                      <a:pt x="96" y="110"/>
                    </a:lnTo>
                    <a:lnTo>
                      <a:pt x="96" y="106"/>
                    </a:lnTo>
                    <a:lnTo>
                      <a:pt x="96" y="102"/>
                    </a:lnTo>
                    <a:lnTo>
                      <a:pt x="98" y="98"/>
                    </a:lnTo>
                    <a:lnTo>
                      <a:pt x="102" y="94"/>
                    </a:lnTo>
                    <a:lnTo>
                      <a:pt x="102" y="88"/>
                    </a:lnTo>
                    <a:lnTo>
                      <a:pt x="106" y="78"/>
                    </a:lnTo>
                    <a:lnTo>
                      <a:pt x="108" y="68"/>
                    </a:lnTo>
                    <a:lnTo>
                      <a:pt x="110" y="68"/>
                    </a:lnTo>
                    <a:lnTo>
                      <a:pt x="110" y="64"/>
                    </a:lnTo>
                    <a:lnTo>
                      <a:pt x="112" y="62"/>
                    </a:lnTo>
                    <a:lnTo>
                      <a:pt x="120" y="52"/>
                    </a:lnTo>
                    <a:lnTo>
                      <a:pt x="120" y="48"/>
                    </a:lnTo>
                    <a:lnTo>
                      <a:pt x="120" y="44"/>
                    </a:lnTo>
                    <a:lnTo>
                      <a:pt x="122" y="42"/>
                    </a:lnTo>
                    <a:lnTo>
                      <a:pt x="122" y="38"/>
                    </a:lnTo>
                    <a:lnTo>
                      <a:pt x="126" y="26"/>
                    </a:lnTo>
                    <a:lnTo>
                      <a:pt x="128" y="14"/>
                    </a:lnTo>
                    <a:lnTo>
                      <a:pt x="130" y="2"/>
                    </a:lnTo>
                    <a:lnTo>
                      <a:pt x="126" y="0"/>
                    </a:lnTo>
                    <a:lnTo>
                      <a:pt x="124" y="0"/>
                    </a:lnTo>
                    <a:lnTo>
                      <a:pt x="122" y="2"/>
                    </a:lnTo>
                    <a:lnTo>
                      <a:pt x="108" y="8"/>
                    </a:lnTo>
                    <a:lnTo>
                      <a:pt x="100" y="8"/>
                    </a:lnTo>
                    <a:lnTo>
                      <a:pt x="94" y="8"/>
                    </a:lnTo>
                    <a:lnTo>
                      <a:pt x="90" y="10"/>
                    </a:lnTo>
                    <a:lnTo>
                      <a:pt x="84" y="12"/>
                    </a:lnTo>
                    <a:lnTo>
                      <a:pt x="80" y="12"/>
                    </a:lnTo>
                    <a:lnTo>
                      <a:pt x="78" y="16"/>
                    </a:lnTo>
                    <a:lnTo>
                      <a:pt x="70" y="18"/>
                    </a:lnTo>
                    <a:lnTo>
                      <a:pt x="68" y="20"/>
                    </a:lnTo>
                    <a:lnTo>
                      <a:pt x="66" y="20"/>
                    </a:lnTo>
                    <a:lnTo>
                      <a:pt x="64" y="18"/>
                    </a:lnTo>
                    <a:lnTo>
                      <a:pt x="62" y="16"/>
                    </a:lnTo>
                    <a:lnTo>
                      <a:pt x="56" y="16"/>
                    </a:lnTo>
                    <a:lnTo>
                      <a:pt x="50" y="18"/>
                    </a:lnTo>
                    <a:lnTo>
                      <a:pt x="38" y="20"/>
                    </a:lnTo>
                    <a:lnTo>
                      <a:pt x="38" y="18"/>
                    </a:lnTo>
                    <a:lnTo>
                      <a:pt x="34" y="16"/>
                    </a:lnTo>
                    <a:lnTo>
                      <a:pt x="30" y="14"/>
                    </a:lnTo>
                    <a:lnTo>
                      <a:pt x="24" y="6"/>
                    </a:lnTo>
                    <a:lnTo>
                      <a:pt x="18" y="14"/>
                    </a:lnTo>
                    <a:lnTo>
                      <a:pt x="14" y="20"/>
                    </a:lnTo>
                    <a:lnTo>
                      <a:pt x="20" y="26"/>
                    </a:lnTo>
                    <a:lnTo>
                      <a:pt x="22" y="30"/>
                    </a:lnTo>
                    <a:lnTo>
                      <a:pt x="24" y="34"/>
                    </a:lnTo>
                    <a:lnTo>
                      <a:pt x="28" y="38"/>
                    </a:lnTo>
                    <a:lnTo>
                      <a:pt x="34" y="42"/>
                    </a:lnTo>
                    <a:lnTo>
                      <a:pt x="70" y="58"/>
                    </a:lnTo>
                    <a:lnTo>
                      <a:pt x="88" y="58"/>
                    </a:lnTo>
                    <a:lnTo>
                      <a:pt x="52" y="112"/>
                    </a:lnTo>
                    <a:lnTo>
                      <a:pt x="36" y="112"/>
                    </a:lnTo>
                    <a:lnTo>
                      <a:pt x="30" y="116"/>
                    </a:lnTo>
                    <a:lnTo>
                      <a:pt x="18" y="116"/>
                    </a:lnTo>
                    <a:lnTo>
                      <a:pt x="14" y="120"/>
                    </a:lnTo>
                    <a:lnTo>
                      <a:pt x="6" y="136"/>
                    </a:lnTo>
                    <a:lnTo>
                      <a:pt x="0" y="142"/>
                    </a:lnTo>
                    <a:lnTo>
                      <a:pt x="0" y="198"/>
                    </a:lnTo>
                    <a:lnTo>
                      <a:pt x="10" y="208"/>
                    </a:lnTo>
                    <a:lnTo>
                      <a:pt x="12" y="208"/>
                    </a:lnTo>
                    <a:close/>
                  </a:path>
                </a:pathLst>
              </a:custGeom>
              <a:solidFill>
                <a:schemeClr val="bg2"/>
              </a:solidFill>
              <a:ln w="3175">
                <a:solidFill>
                  <a:schemeClr val="bg1"/>
                </a:solidFill>
                <a:prstDash val="solid"/>
                <a:round/>
                <a:headEnd/>
                <a:tailEnd/>
              </a:ln>
            </p:spPr>
            <p:txBody>
              <a:bodyPr/>
              <a:lstStyle/>
              <a:p>
                <a:endParaRPr lang="nl-BE"/>
              </a:p>
            </p:txBody>
          </p:sp>
          <p:sp>
            <p:nvSpPr>
              <p:cNvPr id="412" name="Freeform 45"/>
              <p:cNvSpPr>
                <a:spLocks noEditPoints="1"/>
              </p:cNvSpPr>
              <p:nvPr/>
            </p:nvSpPr>
            <p:spPr bwMode="gray">
              <a:xfrm>
                <a:off x="4819" y="2808"/>
                <a:ext cx="78" cy="70"/>
              </a:xfrm>
              <a:custGeom>
                <a:avLst/>
                <a:gdLst>
                  <a:gd name="T0" fmla="*/ 66 w 78"/>
                  <a:gd name="T1" fmla="*/ 60 h 70"/>
                  <a:gd name="T2" fmla="*/ 66 w 78"/>
                  <a:gd name="T3" fmla="*/ 64 h 70"/>
                  <a:gd name="T4" fmla="*/ 70 w 78"/>
                  <a:gd name="T5" fmla="*/ 66 h 70"/>
                  <a:gd name="T6" fmla="*/ 78 w 78"/>
                  <a:gd name="T7" fmla="*/ 70 h 70"/>
                  <a:gd name="T8" fmla="*/ 78 w 78"/>
                  <a:gd name="T9" fmla="*/ 68 h 70"/>
                  <a:gd name="T10" fmla="*/ 76 w 78"/>
                  <a:gd name="T11" fmla="*/ 68 h 70"/>
                  <a:gd name="T12" fmla="*/ 66 w 78"/>
                  <a:gd name="T13" fmla="*/ 60 h 70"/>
                  <a:gd name="T14" fmla="*/ 42 w 78"/>
                  <a:gd name="T15" fmla="*/ 44 h 70"/>
                  <a:gd name="T16" fmla="*/ 42 w 78"/>
                  <a:gd name="T17" fmla="*/ 46 h 70"/>
                  <a:gd name="T18" fmla="*/ 42 w 78"/>
                  <a:gd name="T19" fmla="*/ 50 h 70"/>
                  <a:gd name="T20" fmla="*/ 50 w 78"/>
                  <a:gd name="T21" fmla="*/ 52 h 70"/>
                  <a:gd name="T22" fmla="*/ 58 w 78"/>
                  <a:gd name="T23" fmla="*/ 52 h 70"/>
                  <a:gd name="T24" fmla="*/ 56 w 78"/>
                  <a:gd name="T25" fmla="*/ 48 h 70"/>
                  <a:gd name="T26" fmla="*/ 42 w 78"/>
                  <a:gd name="T27" fmla="*/ 44 h 70"/>
                  <a:gd name="T28" fmla="*/ 54 w 78"/>
                  <a:gd name="T29" fmla="*/ 30 h 70"/>
                  <a:gd name="T30" fmla="*/ 58 w 78"/>
                  <a:gd name="T31" fmla="*/ 40 h 70"/>
                  <a:gd name="T32" fmla="*/ 62 w 78"/>
                  <a:gd name="T33" fmla="*/ 44 h 70"/>
                  <a:gd name="T34" fmla="*/ 62 w 78"/>
                  <a:gd name="T35" fmla="*/ 46 h 70"/>
                  <a:gd name="T36" fmla="*/ 66 w 78"/>
                  <a:gd name="T37" fmla="*/ 46 h 70"/>
                  <a:gd name="T38" fmla="*/ 56 w 78"/>
                  <a:gd name="T39" fmla="*/ 30 h 70"/>
                  <a:gd name="T40" fmla="*/ 12 w 78"/>
                  <a:gd name="T41" fmla="*/ 20 h 70"/>
                  <a:gd name="T42" fmla="*/ 10 w 78"/>
                  <a:gd name="T43" fmla="*/ 26 h 70"/>
                  <a:gd name="T44" fmla="*/ 14 w 78"/>
                  <a:gd name="T45" fmla="*/ 30 h 70"/>
                  <a:gd name="T46" fmla="*/ 16 w 78"/>
                  <a:gd name="T47" fmla="*/ 30 h 70"/>
                  <a:gd name="T48" fmla="*/ 18 w 78"/>
                  <a:gd name="T49" fmla="*/ 30 h 70"/>
                  <a:gd name="T50" fmla="*/ 16 w 78"/>
                  <a:gd name="T51" fmla="*/ 22 h 70"/>
                  <a:gd name="T52" fmla="*/ 12 w 78"/>
                  <a:gd name="T53" fmla="*/ 20 h 70"/>
                  <a:gd name="T54" fmla="*/ 28 w 78"/>
                  <a:gd name="T55" fmla="*/ 12 h 70"/>
                  <a:gd name="T56" fmla="*/ 26 w 78"/>
                  <a:gd name="T57" fmla="*/ 16 h 70"/>
                  <a:gd name="T58" fmla="*/ 42 w 78"/>
                  <a:gd name="T59" fmla="*/ 28 h 70"/>
                  <a:gd name="T60" fmla="*/ 42 w 78"/>
                  <a:gd name="T61" fmla="*/ 26 h 70"/>
                  <a:gd name="T62" fmla="*/ 38 w 78"/>
                  <a:gd name="T63" fmla="*/ 22 h 70"/>
                  <a:gd name="T64" fmla="*/ 36 w 78"/>
                  <a:gd name="T65" fmla="*/ 16 h 70"/>
                  <a:gd name="T66" fmla="*/ 28 w 78"/>
                  <a:gd name="T67" fmla="*/ 12 h 70"/>
                  <a:gd name="T68" fmla="*/ 0 w 78"/>
                  <a:gd name="T69" fmla="*/ 0 h 70"/>
                  <a:gd name="T70" fmla="*/ 2 w 78"/>
                  <a:gd name="T71" fmla="*/ 4 h 70"/>
                  <a:gd name="T72" fmla="*/ 6 w 78"/>
                  <a:gd name="T73" fmla="*/ 10 h 70"/>
                  <a:gd name="T74" fmla="*/ 12 w 78"/>
                  <a:gd name="T75" fmla="*/ 10 h 70"/>
                  <a:gd name="T76" fmla="*/ 10 w 78"/>
                  <a:gd name="T77" fmla="*/ 8 h 70"/>
                  <a:gd name="T78" fmla="*/ 0 w 78"/>
                  <a:gd name="T79" fmla="*/ 0 h 70"/>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78"/>
                  <a:gd name="T121" fmla="*/ 0 h 70"/>
                  <a:gd name="T122" fmla="*/ 78 w 78"/>
                  <a:gd name="T123" fmla="*/ 70 h 70"/>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78" h="70">
                    <a:moveTo>
                      <a:pt x="66" y="60"/>
                    </a:moveTo>
                    <a:lnTo>
                      <a:pt x="66" y="60"/>
                    </a:lnTo>
                    <a:lnTo>
                      <a:pt x="66" y="62"/>
                    </a:lnTo>
                    <a:lnTo>
                      <a:pt x="66" y="64"/>
                    </a:lnTo>
                    <a:lnTo>
                      <a:pt x="70" y="66"/>
                    </a:lnTo>
                    <a:lnTo>
                      <a:pt x="74" y="68"/>
                    </a:lnTo>
                    <a:lnTo>
                      <a:pt x="78" y="70"/>
                    </a:lnTo>
                    <a:lnTo>
                      <a:pt x="78" y="68"/>
                    </a:lnTo>
                    <a:lnTo>
                      <a:pt x="76" y="68"/>
                    </a:lnTo>
                    <a:lnTo>
                      <a:pt x="72" y="64"/>
                    </a:lnTo>
                    <a:lnTo>
                      <a:pt x="66" y="60"/>
                    </a:lnTo>
                    <a:close/>
                    <a:moveTo>
                      <a:pt x="42" y="44"/>
                    </a:moveTo>
                    <a:lnTo>
                      <a:pt x="42" y="44"/>
                    </a:lnTo>
                    <a:lnTo>
                      <a:pt x="42" y="46"/>
                    </a:lnTo>
                    <a:lnTo>
                      <a:pt x="42" y="50"/>
                    </a:lnTo>
                    <a:lnTo>
                      <a:pt x="46" y="52"/>
                    </a:lnTo>
                    <a:lnTo>
                      <a:pt x="50" y="52"/>
                    </a:lnTo>
                    <a:lnTo>
                      <a:pt x="58" y="52"/>
                    </a:lnTo>
                    <a:lnTo>
                      <a:pt x="56" y="48"/>
                    </a:lnTo>
                    <a:lnTo>
                      <a:pt x="42" y="44"/>
                    </a:lnTo>
                    <a:close/>
                    <a:moveTo>
                      <a:pt x="54" y="30"/>
                    </a:moveTo>
                    <a:lnTo>
                      <a:pt x="54" y="30"/>
                    </a:lnTo>
                    <a:lnTo>
                      <a:pt x="56" y="36"/>
                    </a:lnTo>
                    <a:lnTo>
                      <a:pt x="58" y="40"/>
                    </a:lnTo>
                    <a:lnTo>
                      <a:pt x="62" y="44"/>
                    </a:lnTo>
                    <a:lnTo>
                      <a:pt x="62" y="46"/>
                    </a:lnTo>
                    <a:lnTo>
                      <a:pt x="66" y="46"/>
                    </a:lnTo>
                    <a:lnTo>
                      <a:pt x="62" y="38"/>
                    </a:lnTo>
                    <a:lnTo>
                      <a:pt x="56" y="30"/>
                    </a:lnTo>
                    <a:lnTo>
                      <a:pt x="54" y="30"/>
                    </a:lnTo>
                    <a:close/>
                    <a:moveTo>
                      <a:pt x="12" y="20"/>
                    </a:moveTo>
                    <a:lnTo>
                      <a:pt x="12" y="20"/>
                    </a:lnTo>
                    <a:lnTo>
                      <a:pt x="10" y="26"/>
                    </a:lnTo>
                    <a:lnTo>
                      <a:pt x="14" y="30"/>
                    </a:lnTo>
                    <a:lnTo>
                      <a:pt x="16" y="30"/>
                    </a:lnTo>
                    <a:lnTo>
                      <a:pt x="18" y="30"/>
                    </a:lnTo>
                    <a:lnTo>
                      <a:pt x="18" y="26"/>
                    </a:lnTo>
                    <a:lnTo>
                      <a:pt x="16" y="22"/>
                    </a:lnTo>
                    <a:lnTo>
                      <a:pt x="12" y="20"/>
                    </a:lnTo>
                    <a:close/>
                    <a:moveTo>
                      <a:pt x="28" y="12"/>
                    </a:moveTo>
                    <a:lnTo>
                      <a:pt x="28" y="12"/>
                    </a:lnTo>
                    <a:lnTo>
                      <a:pt x="26" y="16"/>
                    </a:lnTo>
                    <a:lnTo>
                      <a:pt x="42" y="28"/>
                    </a:lnTo>
                    <a:lnTo>
                      <a:pt x="42" y="26"/>
                    </a:lnTo>
                    <a:lnTo>
                      <a:pt x="38" y="22"/>
                    </a:lnTo>
                    <a:lnTo>
                      <a:pt x="36" y="16"/>
                    </a:lnTo>
                    <a:lnTo>
                      <a:pt x="28" y="12"/>
                    </a:lnTo>
                    <a:close/>
                    <a:moveTo>
                      <a:pt x="0" y="0"/>
                    </a:moveTo>
                    <a:lnTo>
                      <a:pt x="0" y="0"/>
                    </a:lnTo>
                    <a:lnTo>
                      <a:pt x="2" y="4"/>
                    </a:lnTo>
                    <a:lnTo>
                      <a:pt x="4" y="8"/>
                    </a:lnTo>
                    <a:lnTo>
                      <a:pt x="6" y="10"/>
                    </a:lnTo>
                    <a:lnTo>
                      <a:pt x="12" y="10"/>
                    </a:lnTo>
                    <a:lnTo>
                      <a:pt x="10" y="8"/>
                    </a:lnTo>
                    <a:lnTo>
                      <a:pt x="0" y="0"/>
                    </a:lnTo>
                    <a:close/>
                  </a:path>
                </a:pathLst>
              </a:custGeom>
              <a:solidFill>
                <a:schemeClr val="bg2"/>
              </a:solidFill>
              <a:ln w="3175">
                <a:solidFill>
                  <a:schemeClr val="bg1"/>
                </a:solidFill>
                <a:prstDash val="solid"/>
                <a:round/>
                <a:headEnd/>
                <a:tailEnd/>
              </a:ln>
            </p:spPr>
            <p:txBody>
              <a:bodyPr/>
              <a:lstStyle/>
              <a:p>
                <a:endParaRPr lang="nl-BE"/>
              </a:p>
            </p:txBody>
          </p:sp>
          <p:sp>
            <p:nvSpPr>
              <p:cNvPr id="413" name="Freeform 46"/>
              <p:cNvSpPr>
                <a:spLocks/>
              </p:cNvSpPr>
              <p:nvPr/>
            </p:nvSpPr>
            <p:spPr bwMode="gray">
              <a:xfrm>
                <a:off x="2911" y="1858"/>
                <a:ext cx="46" cy="44"/>
              </a:xfrm>
              <a:custGeom>
                <a:avLst/>
                <a:gdLst>
                  <a:gd name="T0" fmla="*/ 6 w 46"/>
                  <a:gd name="T1" fmla="*/ 34 h 44"/>
                  <a:gd name="T2" fmla="*/ 6 w 46"/>
                  <a:gd name="T3" fmla="*/ 38 h 44"/>
                  <a:gd name="T4" fmla="*/ 4 w 46"/>
                  <a:gd name="T5" fmla="*/ 38 h 44"/>
                  <a:gd name="T6" fmla="*/ 2 w 46"/>
                  <a:gd name="T7" fmla="*/ 42 h 44"/>
                  <a:gd name="T8" fmla="*/ 4 w 46"/>
                  <a:gd name="T9" fmla="*/ 44 h 44"/>
                  <a:gd name="T10" fmla="*/ 12 w 46"/>
                  <a:gd name="T11" fmla="*/ 42 h 44"/>
                  <a:gd name="T12" fmla="*/ 20 w 46"/>
                  <a:gd name="T13" fmla="*/ 38 h 44"/>
                  <a:gd name="T14" fmla="*/ 22 w 46"/>
                  <a:gd name="T15" fmla="*/ 34 h 44"/>
                  <a:gd name="T16" fmla="*/ 20 w 46"/>
                  <a:gd name="T17" fmla="*/ 30 h 44"/>
                  <a:gd name="T18" fmla="*/ 22 w 46"/>
                  <a:gd name="T19" fmla="*/ 30 h 44"/>
                  <a:gd name="T20" fmla="*/ 26 w 46"/>
                  <a:gd name="T21" fmla="*/ 32 h 44"/>
                  <a:gd name="T22" fmla="*/ 28 w 46"/>
                  <a:gd name="T23" fmla="*/ 32 h 44"/>
                  <a:gd name="T24" fmla="*/ 32 w 46"/>
                  <a:gd name="T25" fmla="*/ 20 h 44"/>
                  <a:gd name="T26" fmla="*/ 34 w 46"/>
                  <a:gd name="T27" fmla="*/ 18 h 44"/>
                  <a:gd name="T28" fmla="*/ 36 w 46"/>
                  <a:gd name="T29" fmla="*/ 18 h 44"/>
                  <a:gd name="T30" fmla="*/ 42 w 46"/>
                  <a:gd name="T31" fmla="*/ 14 h 44"/>
                  <a:gd name="T32" fmla="*/ 44 w 46"/>
                  <a:gd name="T33" fmla="*/ 12 h 44"/>
                  <a:gd name="T34" fmla="*/ 46 w 46"/>
                  <a:gd name="T35" fmla="*/ 10 h 44"/>
                  <a:gd name="T36" fmla="*/ 46 w 46"/>
                  <a:gd name="T37" fmla="*/ 6 h 44"/>
                  <a:gd name="T38" fmla="*/ 44 w 46"/>
                  <a:gd name="T39" fmla="*/ 2 h 44"/>
                  <a:gd name="T40" fmla="*/ 44 w 46"/>
                  <a:gd name="T41" fmla="*/ 0 h 44"/>
                  <a:gd name="T42" fmla="*/ 38 w 46"/>
                  <a:gd name="T43" fmla="*/ 4 h 44"/>
                  <a:gd name="T44" fmla="*/ 30 w 46"/>
                  <a:gd name="T45" fmla="*/ 2 h 44"/>
                  <a:gd name="T46" fmla="*/ 26 w 46"/>
                  <a:gd name="T47" fmla="*/ 4 h 44"/>
                  <a:gd name="T48" fmla="*/ 22 w 46"/>
                  <a:gd name="T49" fmla="*/ 6 h 44"/>
                  <a:gd name="T50" fmla="*/ 14 w 46"/>
                  <a:gd name="T51" fmla="*/ 8 h 44"/>
                  <a:gd name="T52" fmla="*/ 8 w 46"/>
                  <a:gd name="T53" fmla="*/ 8 h 44"/>
                  <a:gd name="T54" fmla="*/ 8 w 46"/>
                  <a:gd name="T55" fmla="*/ 10 h 44"/>
                  <a:gd name="T56" fmla="*/ 6 w 46"/>
                  <a:gd name="T57" fmla="*/ 12 h 44"/>
                  <a:gd name="T58" fmla="*/ 2 w 46"/>
                  <a:gd name="T59" fmla="*/ 12 h 44"/>
                  <a:gd name="T60" fmla="*/ 0 w 46"/>
                  <a:gd name="T61" fmla="*/ 20 h 44"/>
                  <a:gd name="T62" fmla="*/ 2 w 46"/>
                  <a:gd name="T63" fmla="*/ 22 h 44"/>
                  <a:gd name="T64" fmla="*/ 4 w 46"/>
                  <a:gd name="T65" fmla="*/ 22 h 44"/>
                  <a:gd name="T66" fmla="*/ 6 w 46"/>
                  <a:gd name="T67" fmla="*/ 26 h 44"/>
                  <a:gd name="T68" fmla="*/ 4 w 46"/>
                  <a:gd name="T69" fmla="*/ 32 h 44"/>
                  <a:gd name="T70" fmla="*/ 6 w 46"/>
                  <a:gd name="T71" fmla="*/ 34 h 4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46"/>
                  <a:gd name="T109" fmla="*/ 0 h 44"/>
                  <a:gd name="T110" fmla="*/ 46 w 46"/>
                  <a:gd name="T111" fmla="*/ 44 h 44"/>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46" h="44">
                    <a:moveTo>
                      <a:pt x="6" y="34"/>
                    </a:moveTo>
                    <a:lnTo>
                      <a:pt x="6" y="34"/>
                    </a:lnTo>
                    <a:lnTo>
                      <a:pt x="6" y="36"/>
                    </a:lnTo>
                    <a:lnTo>
                      <a:pt x="6" y="38"/>
                    </a:lnTo>
                    <a:lnTo>
                      <a:pt x="4" y="38"/>
                    </a:lnTo>
                    <a:lnTo>
                      <a:pt x="4" y="42"/>
                    </a:lnTo>
                    <a:lnTo>
                      <a:pt x="2" y="42"/>
                    </a:lnTo>
                    <a:lnTo>
                      <a:pt x="4" y="44"/>
                    </a:lnTo>
                    <a:lnTo>
                      <a:pt x="12" y="42"/>
                    </a:lnTo>
                    <a:lnTo>
                      <a:pt x="16" y="40"/>
                    </a:lnTo>
                    <a:lnTo>
                      <a:pt x="20" y="38"/>
                    </a:lnTo>
                    <a:lnTo>
                      <a:pt x="22" y="34"/>
                    </a:lnTo>
                    <a:lnTo>
                      <a:pt x="20" y="30"/>
                    </a:lnTo>
                    <a:lnTo>
                      <a:pt x="22" y="28"/>
                    </a:lnTo>
                    <a:lnTo>
                      <a:pt x="22" y="30"/>
                    </a:lnTo>
                    <a:lnTo>
                      <a:pt x="24" y="32"/>
                    </a:lnTo>
                    <a:lnTo>
                      <a:pt x="26" y="32"/>
                    </a:lnTo>
                    <a:lnTo>
                      <a:pt x="28" y="32"/>
                    </a:lnTo>
                    <a:lnTo>
                      <a:pt x="30" y="28"/>
                    </a:lnTo>
                    <a:lnTo>
                      <a:pt x="32" y="20"/>
                    </a:lnTo>
                    <a:lnTo>
                      <a:pt x="34" y="18"/>
                    </a:lnTo>
                    <a:lnTo>
                      <a:pt x="36" y="18"/>
                    </a:lnTo>
                    <a:lnTo>
                      <a:pt x="40" y="18"/>
                    </a:lnTo>
                    <a:lnTo>
                      <a:pt x="42" y="14"/>
                    </a:lnTo>
                    <a:lnTo>
                      <a:pt x="44" y="12"/>
                    </a:lnTo>
                    <a:lnTo>
                      <a:pt x="46" y="10"/>
                    </a:lnTo>
                    <a:lnTo>
                      <a:pt x="46" y="6"/>
                    </a:lnTo>
                    <a:lnTo>
                      <a:pt x="44" y="2"/>
                    </a:lnTo>
                    <a:lnTo>
                      <a:pt x="44" y="0"/>
                    </a:lnTo>
                    <a:lnTo>
                      <a:pt x="38" y="4"/>
                    </a:lnTo>
                    <a:lnTo>
                      <a:pt x="34" y="4"/>
                    </a:lnTo>
                    <a:lnTo>
                      <a:pt x="30" y="2"/>
                    </a:lnTo>
                    <a:lnTo>
                      <a:pt x="26" y="4"/>
                    </a:lnTo>
                    <a:lnTo>
                      <a:pt x="22" y="6"/>
                    </a:lnTo>
                    <a:lnTo>
                      <a:pt x="20" y="10"/>
                    </a:lnTo>
                    <a:lnTo>
                      <a:pt x="14" y="8"/>
                    </a:lnTo>
                    <a:lnTo>
                      <a:pt x="8" y="8"/>
                    </a:lnTo>
                    <a:lnTo>
                      <a:pt x="8" y="10"/>
                    </a:lnTo>
                    <a:lnTo>
                      <a:pt x="6" y="12"/>
                    </a:lnTo>
                    <a:lnTo>
                      <a:pt x="2" y="12"/>
                    </a:lnTo>
                    <a:lnTo>
                      <a:pt x="0" y="16"/>
                    </a:lnTo>
                    <a:lnTo>
                      <a:pt x="0" y="20"/>
                    </a:lnTo>
                    <a:lnTo>
                      <a:pt x="2" y="22"/>
                    </a:lnTo>
                    <a:lnTo>
                      <a:pt x="4" y="22"/>
                    </a:lnTo>
                    <a:lnTo>
                      <a:pt x="6" y="26"/>
                    </a:lnTo>
                    <a:lnTo>
                      <a:pt x="4" y="30"/>
                    </a:lnTo>
                    <a:lnTo>
                      <a:pt x="4" y="32"/>
                    </a:lnTo>
                    <a:lnTo>
                      <a:pt x="6" y="32"/>
                    </a:lnTo>
                    <a:lnTo>
                      <a:pt x="6" y="34"/>
                    </a:lnTo>
                    <a:close/>
                  </a:path>
                </a:pathLst>
              </a:custGeom>
              <a:solidFill>
                <a:schemeClr val="bg2"/>
              </a:solidFill>
              <a:ln w="3175">
                <a:solidFill>
                  <a:schemeClr val="bg1"/>
                </a:solidFill>
                <a:prstDash val="solid"/>
                <a:round/>
                <a:headEnd/>
                <a:tailEnd/>
              </a:ln>
            </p:spPr>
            <p:txBody>
              <a:bodyPr/>
              <a:lstStyle/>
              <a:p>
                <a:endParaRPr lang="nl-BE"/>
              </a:p>
            </p:txBody>
          </p:sp>
          <p:sp>
            <p:nvSpPr>
              <p:cNvPr id="414" name="Freeform 47"/>
              <p:cNvSpPr>
                <a:spLocks/>
              </p:cNvSpPr>
              <p:nvPr/>
            </p:nvSpPr>
            <p:spPr bwMode="gray">
              <a:xfrm>
                <a:off x="2959" y="1806"/>
                <a:ext cx="96" cy="40"/>
              </a:xfrm>
              <a:custGeom>
                <a:avLst/>
                <a:gdLst>
                  <a:gd name="T0" fmla="*/ 92 w 96"/>
                  <a:gd name="T1" fmla="*/ 26 h 40"/>
                  <a:gd name="T2" fmla="*/ 90 w 96"/>
                  <a:gd name="T3" fmla="*/ 32 h 40"/>
                  <a:gd name="T4" fmla="*/ 84 w 96"/>
                  <a:gd name="T5" fmla="*/ 30 h 40"/>
                  <a:gd name="T6" fmla="*/ 82 w 96"/>
                  <a:gd name="T7" fmla="*/ 28 h 40"/>
                  <a:gd name="T8" fmla="*/ 74 w 96"/>
                  <a:gd name="T9" fmla="*/ 30 h 40"/>
                  <a:gd name="T10" fmla="*/ 68 w 96"/>
                  <a:gd name="T11" fmla="*/ 30 h 40"/>
                  <a:gd name="T12" fmla="*/ 62 w 96"/>
                  <a:gd name="T13" fmla="*/ 30 h 40"/>
                  <a:gd name="T14" fmla="*/ 56 w 96"/>
                  <a:gd name="T15" fmla="*/ 34 h 40"/>
                  <a:gd name="T16" fmla="*/ 54 w 96"/>
                  <a:gd name="T17" fmla="*/ 36 h 40"/>
                  <a:gd name="T18" fmla="*/ 50 w 96"/>
                  <a:gd name="T19" fmla="*/ 34 h 40"/>
                  <a:gd name="T20" fmla="*/ 50 w 96"/>
                  <a:gd name="T21" fmla="*/ 32 h 40"/>
                  <a:gd name="T22" fmla="*/ 40 w 96"/>
                  <a:gd name="T23" fmla="*/ 34 h 40"/>
                  <a:gd name="T24" fmla="*/ 34 w 96"/>
                  <a:gd name="T25" fmla="*/ 36 h 40"/>
                  <a:gd name="T26" fmla="*/ 34 w 96"/>
                  <a:gd name="T27" fmla="*/ 40 h 40"/>
                  <a:gd name="T28" fmla="*/ 34 w 96"/>
                  <a:gd name="T29" fmla="*/ 40 h 40"/>
                  <a:gd name="T30" fmla="*/ 28 w 96"/>
                  <a:gd name="T31" fmla="*/ 40 h 40"/>
                  <a:gd name="T32" fmla="*/ 16 w 96"/>
                  <a:gd name="T33" fmla="*/ 38 h 40"/>
                  <a:gd name="T34" fmla="*/ 10 w 96"/>
                  <a:gd name="T35" fmla="*/ 36 h 40"/>
                  <a:gd name="T36" fmla="*/ 4 w 96"/>
                  <a:gd name="T37" fmla="*/ 28 h 40"/>
                  <a:gd name="T38" fmla="*/ 0 w 96"/>
                  <a:gd name="T39" fmla="*/ 26 h 40"/>
                  <a:gd name="T40" fmla="*/ 4 w 96"/>
                  <a:gd name="T41" fmla="*/ 20 h 40"/>
                  <a:gd name="T42" fmla="*/ 4 w 96"/>
                  <a:gd name="T43" fmla="*/ 18 h 40"/>
                  <a:gd name="T44" fmla="*/ 10 w 96"/>
                  <a:gd name="T45" fmla="*/ 14 h 40"/>
                  <a:gd name="T46" fmla="*/ 10 w 96"/>
                  <a:gd name="T47" fmla="*/ 14 h 40"/>
                  <a:gd name="T48" fmla="*/ 12 w 96"/>
                  <a:gd name="T49" fmla="*/ 10 h 40"/>
                  <a:gd name="T50" fmla="*/ 12 w 96"/>
                  <a:gd name="T51" fmla="*/ 8 h 40"/>
                  <a:gd name="T52" fmla="*/ 20 w 96"/>
                  <a:gd name="T53" fmla="*/ 6 h 40"/>
                  <a:gd name="T54" fmla="*/ 26 w 96"/>
                  <a:gd name="T55" fmla="*/ 6 h 40"/>
                  <a:gd name="T56" fmla="*/ 34 w 96"/>
                  <a:gd name="T57" fmla="*/ 6 h 40"/>
                  <a:gd name="T58" fmla="*/ 40 w 96"/>
                  <a:gd name="T59" fmla="*/ 10 h 40"/>
                  <a:gd name="T60" fmla="*/ 46 w 96"/>
                  <a:gd name="T61" fmla="*/ 12 h 40"/>
                  <a:gd name="T62" fmla="*/ 50 w 96"/>
                  <a:gd name="T63" fmla="*/ 10 h 40"/>
                  <a:gd name="T64" fmla="*/ 52 w 96"/>
                  <a:gd name="T65" fmla="*/ 8 h 40"/>
                  <a:gd name="T66" fmla="*/ 58 w 96"/>
                  <a:gd name="T67" fmla="*/ 6 h 40"/>
                  <a:gd name="T68" fmla="*/ 62 w 96"/>
                  <a:gd name="T69" fmla="*/ 4 h 40"/>
                  <a:gd name="T70" fmla="*/ 68 w 96"/>
                  <a:gd name="T71" fmla="*/ 0 h 40"/>
                  <a:gd name="T72" fmla="*/ 72 w 96"/>
                  <a:gd name="T73" fmla="*/ 0 h 40"/>
                  <a:gd name="T74" fmla="*/ 80 w 96"/>
                  <a:gd name="T75" fmla="*/ 6 h 40"/>
                  <a:gd name="T76" fmla="*/ 82 w 96"/>
                  <a:gd name="T77" fmla="*/ 6 h 40"/>
                  <a:gd name="T78" fmla="*/ 88 w 96"/>
                  <a:gd name="T79" fmla="*/ 12 h 40"/>
                  <a:gd name="T80" fmla="*/ 90 w 96"/>
                  <a:gd name="T81" fmla="*/ 14 h 40"/>
                  <a:gd name="T82" fmla="*/ 90 w 96"/>
                  <a:gd name="T83" fmla="*/ 18 h 40"/>
                  <a:gd name="T84" fmla="*/ 96 w 96"/>
                  <a:gd name="T85" fmla="*/ 24 h 4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96"/>
                  <a:gd name="T130" fmla="*/ 0 h 40"/>
                  <a:gd name="T131" fmla="*/ 96 w 96"/>
                  <a:gd name="T132" fmla="*/ 40 h 40"/>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96" h="40">
                    <a:moveTo>
                      <a:pt x="96" y="24"/>
                    </a:moveTo>
                    <a:lnTo>
                      <a:pt x="92" y="26"/>
                    </a:lnTo>
                    <a:lnTo>
                      <a:pt x="90" y="32"/>
                    </a:lnTo>
                    <a:lnTo>
                      <a:pt x="88" y="32"/>
                    </a:lnTo>
                    <a:lnTo>
                      <a:pt x="84" y="30"/>
                    </a:lnTo>
                    <a:lnTo>
                      <a:pt x="82" y="28"/>
                    </a:lnTo>
                    <a:lnTo>
                      <a:pt x="80" y="28"/>
                    </a:lnTo>
                    <a:lnTo>
                      <a:pt x="74" y="30"/>
                    </a:lnTo>
                    <a:lnTo>
                      <a:pt x="68" y="30"/>
                    </a:lnTo>
                    <a:lnTo>
                      <a:pt x="62" y="30"/>
                    </a:lnTo>
                    <a:lnTo>
                      <a:pt x="58" y="34"/>
                    </a:lnTo>
                    <a:lnTo>
                      <a:pt x="56" y="34"/>
                    </a:lnTo>
                    <a:lnTo>
                      <a:pt x="54" y="36"/>
                    </a:lnTo>
                    <a:lnTo>
                      <a:pt x="52" y="34"/>
                    </a:lnTo>
                    <a:lnTo>
                      <a:pt x="50" y="34"/>
                    </a:lnTo>
                    <a:lnTo>
                      <a:pt x="50" y="32"/>
                    </a:lnTo>
                    <a:lnTo>
                      <a:pt x="48" y="32"/>
                    </a:lnTo>
                    <a:lnTo>
                      <a:pt x="40" y="34"/>
                    </a:lnTo>
                    <a:lnTo>
                      <a:pt x="34" y="36"/>
                    </a:lnTo>
                    <a:lnTo>
                      <a:pt x="34" y="40"/>
                    </a:lnTo>
                    <a:lnTo>
                      <a:pt x="28" y="40"/>
                    </a:lnTo>
                    <a:lnTo>
                      <a:pt x="20" y="38"/>
                    </a:lnTo>
                    <a:lnTo>
                      <a:pt x="16" y="38"/>
                    </a:lnTo>
                    <a:lnTo>
                      <a:pt x="10" y="36"/>
                    </a:lnTo>
                    <a:lnTo>
                      <a:pt x="6" y="34"/>
                    </a:lnTo>
                    <a:lnTo>
                      <a:pt x="4" y="28"/>
                    </a:lnTo>
                    <a:lnTo>
                      <a:pt x="0" y="26"/>
                    </a:lnTo>
                    <a:lnTo>
                      <a:pt x="0" y="24"/>
                    </a:lnTo>
                    <a:lnTo>
                      <a:pt x="4" y="20"/>
                    </a:lnTo>
                    <a:lnTo>
                      <a:pt x="4" y="18"/>
                    </a:lnTo>
                    <a:lnTo>
                      <a:pt x="6" y="16"/>
                    </a:lnTo>
                    <a:lnTo>
                      <a:pt x="10" y="14"/>
                    </a:lnTo>
                    <a:lnTo>
                      <a:pt x="12" y="12"/>
                    </a:lnTo>
                    <a:lnTo>
                      <a:pt x="12" y="10"/>
                    </a:lnTo>
                    <a:lnTo>
                      <a:pt x="12" y="8"/>
                    </a:lnTo>
                    <a:lnTo>
                      <a:pt x="20" y="6"/>
                    </a:lnTo>
                    <a:lnTo>
                      <a:pt x="26" y="6"/>
                    </a:lnTo>
                    <a:lnTo>
                      <a:pt x="30" y="4"/>
                    </a:lnTo>
                    <a:lnTo>
                      <a:pt x="34" y="6"/>
                    </a:lnTo>
                    <a:lnTo>
                      <a:pt x="40" y="10"/>
                    </a:lnTo>
                    <a:lnTo>
                      <a:pt x="46" y="12"/>
                    </a:lnTo>
                    <a:lnTo>
                      <a:pt x="48" y="12"/>
                    </a:lnTo>
                    <a:lnTo>
                      <a:pt x="50" y="10"/>
                    </a:lnTo>
                    <a:lnTo>
                      <a:pt x="52" y="8"/>
                    </a:lnTo>
                    <a:lnTo>
                      <a:pt x="54" y="8"/>
                    </a:lnTo>
                    <a:lnTo>
                      <a:pt x="58" y="6"/>
                    </a:lnTo>
                    <a:lnTo>
                      <a:pt x="62" y="4"/>
                    </a:lnTo>
                    <a:lnTo>
                      <a:pt x="66" y="2"/>
                    </a:lnTo>
                    <a:lnTo>
                      <a:pt x="68" y="0"/>
                    </a:lnTo>
                    <a:lnTo>
                      <a:pt x="72" y="0"/>
                    </a:lnTo>
                    <a:lnTo>
                      <a:pt x="76" y="4"/>
                    </a:lnTo>
                    <a:lnTo>
                      <a:pt x="80" y="6"/>
                    </a:lnTo>
                    <a:lnTo>
                      <a:pt x="82" y="6"/>
                    </a:lnTo>
                    <a:lnTo>
                      <a:pt x="84" y="8"/>
                    </a:lnTo>
                    <a:lnTo>
                      <a:pt x="88" y="12"/>
                    </a:lnTo>
                    <a:lnTo>
                      <a:pt x="90" y="14"/>
                    </a:lnTo>
                    <a:lnTo>
                      <a:pt x="90" y="18"/>
                    </a:lnTo>
                    <a:lnTo>
                      <a:pt x="94" y="22"/>
                    </a:lnTo>
                    <a:lnTo>
                      <a:pt x="96" y="24"/>
                    </a:lnTo>
                    <a:close/>
                  </a:path>
                </a:pathLst>
              </a:custGeom>
              <a:solidFill>
                <a:schemeClr val="bg2"/>
              </a:solidFill>
              <a:ln w="3175">
                <a:solidFill>
                  <a:schemeClr val="bg1"/>
                </a:solidFill>
                <a:prstDash val="solid"/>
                <a:round/>
                <a:headEnd/>
                <a:tailEnd/>
              </a:ln>
            </p:spPr>
            <p:txBody>
              <a:bodyPr/>
              <a:lstStyle/>
              <a:p>
                <a:endParaRPr lang="nl-BE"/>
              </a:p>
            </p:txBody>
          </p:sp>
          <p:sp>
            <p:nvSpPr>
              <p:cNvPr id="415" name="Freeform 48"/>
              <p:cNvSpPr>
                <a:spLocks/>
              </p:cNvSpPr>
              <p:nvPr/>
            </p:nvSpPr>
            <p:spPr bwMode="gray">
              <a:xfrm>
                <a:off x="2552" y="2516"/>
                <a:ext cx="46" cy="58"/>
              </a:xfrm>
              <a:custGeom>
                <a:avLst/>
                <a:gdLst>
                  <a:gd name="T0" fmla="*/ 2 w 46"/>
                  <a:gd name="T1" fmla="*/ 18 h 58"/>
                  <a:gd name="T2" fmla="*/ 2 w 46"/>
                  <a:gd name="T3" fmla="*/ 26 h 58"/>
                  <a:gd name="T4" fmla="*/ 6 w 46"/>
                  <a:gd name="T5" fmla="*/ 34 h 58"/>
                  <a:gd name="T6" fmla="*/ 2 w 46"/>
                  <a:gd name="T7" fmla="*/ 34 h 58"/>
                  <a:gd name="T8" fmla="*/ 4 w 46"/>
                  <a:gd name="T9" fmla="*/ 36 h 58"/>
                  <a:gd name="T10" fmla="*/ 8 w 46"/>
                  <a:gd name="T11" fmla="*/ 38 h 58"/>
                  <a:gd name="T12" fmla="*/ 8 w 46"/>
                  <a:gd name="T13" fmla="*/ 48 h 58"/>
                  <a:gd name="T14" fmla="*/ 10 w 46"/>
                  <a:gd name="T15" fmla="*/ 48 h 58"/>
                  <a:gd name="T16" fmla="*/ 10 w 46"/>
                  <a:gd name="T17" fmla="*/ 46 h 58"/>
                  <a:gd name="T18" fmla="*/ 12 w 46"/>
                  <a:gd name="T19" fmla="*/ 46 h 58"/>
                  <a:gd name="T20" fmla="*/ 16 w 46"/>
                  <a:gd name="T21" fmla="*/ 54 h 58"/>
                  <a:gd name="T22" fmla="*/ 18 w 46"/>
                  <a:gd name="T23" fmla="*/ 56 h 58"/>
                  <a:gd name="T24" fmla="*/ 26 w 46"/>
                  <a:gd name="T25" fmla="*/ 58 h 58"/>
                  <a:gd name="T26" fmla="*/ 30 w 46"/>
                  <a:gd name="T27" fmla="*/ 48 h 58"/>
                  <a:gd name="T28" fmla="*/ 38 w 46"/>
                  <a:gd name="T29" fmla="*/ 40 h 58"/>
                  <a:gd name="T30" fmla="*/ 38 w 46"/>
                  <a:gd name="T31" fmla="*/ 36 h 58"/>
                  <a:gd name="T32" fmla="*/ 42 w 46"/>
                  <a:gd name="T33" fmla="*/ 34 h 58"/>
                  <a:gd name="T34" fmla="*/ 44 w 46"/>
                  <a:gd name="T35" fmla="*/ 32 h 58"/>
                  <a:gd name="T36" fmla="*/ 40 w 46"/>
                  <a:gd name="T37" fmla="*/ 30 h 58"/>
                  <a:gd name="T38" fmla="*/ 40 w 46"/>
                  <a:gd name="T39" fmla="*/ 26 h 58"/>
                  <a:gd name="T40" fmla="*/ 42 w 46"/>
                  <a:gd name="T41" fmla="*/ 22 h 58"/>
                  <a:gd name="T42" fmla="*/ 38 w 46"/>
                  <a:gd name="T43" fmla="*/ 16 h 58"/>
                  <a:gd name="T44" fmla="*/ 36 w 46"/>
                  <a:gd name="T45" fmla="*/ 12 h 58"/>
                  <a:gd name="T46" fmla="*/ 34 w 46"/>
                  <a:gd name="T47" fmla="*/ 10 h 58"/>
                  <a:gd name="T48" fmla="*/ 34 w 46"/>
                  <a:gd name="T49" fmla="*/ 4 h 58"/>
                  <a:gd name="T50" fmla="*/ 30 w 46"/>
                  <a:gd name="T51" fmla="*/ 2 h 58"/>
                  <a:gd name="T52" fmla="*/ 26 w 46"/>
                  <a:gd name="T53" fmla="*/ 2 h 58"/>
                  <a:gd name="T54" fmla="*/ 22 w 46"/>
                  <a:gd name="T55" fmla="*/ 2 h 58"/>
                  <a:gd name="T56" fmla="*/ 14 w 46"/>
                  <a:gd name="T57" fmla="*/ 0 h 58"/>
                  <a:gd name="T58" fmla="*/ 12 w 46"/>
                  <a:gd name="T59" fmla="*/ 4 h 58"/>
                  <a:gd name="T60" fmla="*/ 10 w 46"/>
                  <a:gd name="T61" fmla="*/ 12 h 58"/>
                  <a:gd name="T62" fmla="*/ 8 w 46"/>
                  <a:gd name="T63" fmla="*/ 14 h 58"/>
                  <a:gd name="T64" fmla="*/ 6 w 46"/>
                  <a:gd name="T65" fmla="*/ 18 h 58"/>
                  <a:gd name="T66" fmla="*/ 4 w 46"/>
                  <a:gd name="T67" fmla="*/ 20 h 58"/>
                  <a:gd name="T68" fmla="*/ 2 w 46"/>
                  <a:gd name="T69" fmla="*/ 18 h 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46"/>
                  <a:gd name="T106" fmla="*/ 0 h 58"/>
                  <a:gd name="T107" fmla="*/ 46 w 46"/>
                  <a:gd name="T108" fmla="*/ 58 h 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46" h="58">
                    <a:moveTo>
                      <a:pt x="2" y="18"/>
                    </a:moveTo>
                    <a:lnTo>
                      <a:pt x="2" y="18"/>
                    </a:lnTo>
                    <a:lnTo>
                      <a:pt x="0" y="22"/>
                    </a:lnTo>
                    <a:lnTo>
                      <a:pt x="2" y="26"/>
                    </a:lnTo>
                    <a:lnTo>
                      <a:pt x="6" y="34"/>
                    </a:lnTo>
                    <a:lnTo>
                      <a:pt x="4" y="34"/>
                    </a:lnTo>
                    <a:lnTo>
                      <a:pt x="2" y="34"/>
                    </a:lnTo>
                    <a:lnTo>
                      <a:pt x="4" y="36"/>
                    </a:lnTo>
                    <a:lnTo>
                      <a:pt x="8" y="38"/>
                    </a:lnTo>
                    <a:lnTo>
                      <a:pt x="8" y="44"/>
                    </a:lnTo>
                    <a:lnTo>
                      <a:pt x="8" y="48"/>
                    </a:lnTo>
                    <a:lnTo>
                      <a:pt x="10" y="48"/>
                    </a:lnTo>
                    <a:lnTo>
                      <a:pt x="10" y="46"/>
                    </a:lnTo>
                    <a:lnTo>
                      <a:pt x="12" y="46"/>
                    </a:lnTo>
                    <a:lnTo>
                      <a:pt x="14" y="52"/>
                    </a:lnTo>
                    <a:lnTo>
                      <a:pt x="16" y="54"/>
                    </a:lnTo>
                    <a:lnTo>
                      <a:pt x="18" y="56"/>
                    </a:lnTo>
                    <a:lnTo>
                      <a:pt x="26" y="58"/>
                    </a:lnTo>
                    <a:lnTo>
                      <a:pt x="28" y="54"/>
                    </a:lnTo>
                    <a:lnTo>
                      <a:pt x="30" y="48"/>
                    </a:lnTo>
                    <a:lnTo>
                      <a:pt x="38" y="40"/>
                    </a:lnTo>
                    <a:lnTo>
                      <a:pt x="38" y="36"/>
                    </a:lnTo>
                    <a:lnTo>
                      <a:pt x="42" y="34"/>
                    </a:lnTo>
                    <a:lnTo>
                      <a:pt x="44" y="34"/>
                    </a:lnTo>
                    <a:lnTo>
                      <a:pt x="44" y="32"/>
                    </a:lnTo>
                    <a:lnTo>
                      <a:pt x="46" y="30"/>
                    </a:lnTo>
                    <a:lnTo>
                      <a:pt x="40" y="30"/>
                    </a:lnTo>
                    <a:lnTo>
                      <a:pt x="40" y="26"/>
                    </a:lnTo>
                    <a:lnTo>
                      <a:pt x="42" y="22"/>
                    </a:lnTo>
                    <a:lnTo>
                      <a:pt x="38" y="16"/>
                    </a:lnTo>
                    <a:lnTo>
                      <a:pt x="38" y="14"/>
                    </a:lnTo>
                    <a:lnTo>
                      <a:pt x="36" y="12"/>
                    </a:lnTo>
                    <a:lnTo>
                      <a:pt x="34" y="12"/>
                    </a:lnTo>
                    <a:lnTo>
                      <a:pt x="34" y="10"/>
                    </a:lnTo>
                    <a:lnTo>
                      <a:pt x="34" y="4"/>
                    </a:lnTo>
                    <a:lnTo>
                      <a:pt x="30" y="2"/>
                    </a:lnTo>
                    <a:lnTo>
                      <a:pt x="28" y="2"/>
                    </a:lnTo>
                    <a:lnTo>
                      <a:pt x="26" y="2"/>
                    </a:lnTo>
                    <a:lnTo>
                      <a:pt x="22" y="2"/>
                    </a:lnTo>
                    <a:lnTo>
                      <a:pt x="16" y="0"/>
                    </a:lnTo>
                    <a:lnTo>
                      <a:pt x="14" y="0"/>
                    </a:lnTo>
                    <a:lnTo>
                      <a:pt x="12" y="4"/>
                    </a:lnTo>
                    <a:lnTo>
                      <a:pt x="12" y="10"/>
                    </a:lnTo>
                    <a:lnTo>
                      <a:pt x="10" y="12"/>
                    </a:lnTo>
                    <a:lnTo>
                      <a:pt x="8" y="14"/>
                    </a:lnTo>
                    <a:lnTo>
                      <a:pt x="6" y="16"/>
                    </a:lnTo>
                    <a:lnTo>
                      <a:pt x="6" y="18"/>
                    </a:lnTo>
                    <a:lnTo>
                      <a:pt x="4" y="20"/>
                    </a:lnTo>
                    <a:lnTo>
                      <a:pt x="2" y="18"/>
                    </a:lnTo>
                    <a:close/>
                  </a:path>
                </a:pathLst>
              </a:custGeom>
              <a:solidFill>
                <a:schemeClr val="bg2"/>
              </a:solidFill>
              <a:ln w="3175">
                <a:solidFill>
                  <a:schemeClr val="bg1"/>
                </a:solidFill>
                <a:prstDash val="solid"/>
                <a:round/>
                <a:headEnd/>
                <a:tailEnd/>
              </a:ln>
            </p:spPr>
            <p:txBody>
              <a:bodyPr/>
              <a:lstStyle/>
              <a:p>
                <a:endParaRPr lang="nl-BE"/>
              </a:p>
            </p:txBody>
          </p:sp>
          <p:sp>
            <p:nvSpPr>
              <p:cNvPr id="416" name="Freeform 49"/>
              <p:cNvSpPr>
                <a:spLocks/>
              </p:cNvSpPr>
              <p:nvPr/>
            </p:nvSpPr>
            <p:spPr bwMode="gray">
              <a:xfrm>
                <a:off x="2500" y="2402"/>
                <a:ext cx="78" cy="78"/>
              </a:xfrm>
              <a:custGeom>
                <a:avLst/>
                <a:gdLst>
                  <a:gd name="T0" fmla="*/ 14 w 78"/>
                  <a:gd name="T1" fmla="*/ 8 h 78"/>
                  <a:gd name="T2" fmla="*/ 12 w 78"/>
                  <a:gd name="T3" fmla="*/ 16 h 78"/>
                  <a:gd name="T4" fmla="*/ 12 w 78"/>
                  <a:gd name="T5" fmla="*/ 26 h 78"/>
                  <a:gd name="T6" fmla="*/ 8 w 78"/>
                  <a:gd name="T7" fmla="*/ 34 h 78"/>
                  <a:gd name="T8" fmla="*/ 4 w 78"/>
                  <a:gd name="T9" fmla="*/ 34 h 78"/>
                  <a:gd name="T10" fmla="*/ 4 w 78"/>
                  <a:gd name="T11" fmla="*/ 38 h 78"/>
                  <a:gd name="T12" fmla="*/ 4 w 78"/>
                  <a:gd name="T13" fmla="*/ 40 h 78"/>
                  <a:gd name="T14" fmla="*/ 0 w 78"/>
                  <a:gd name="T15" fmla="*/ 40 h 78"/>
                  <a:gd name="T16" fmla="*/ 4 w 78"/>
                  <a:gd name="T17" fmla="*/ 44 h 78"/>
                  <a:gd name="T18" fmla="*/ 6 w 78"/>
                  <a:gd name="T19" fmla="*/ 56 h 78"/>
                  <a:gd name="T20" fmla="*/ 10 w 78"/>
                  <a:gd name="T21" fmla="*/ 58 h 78"/>
                  <a:gd name="T22" fmla="*/ 12 w 78"/>
                  <a:gd name="T23" fmla="*/ 56 h 78"/>
                  <a:gd name="T24" fmla="*/ 16 w 78"/>
                  <a:gd name="T25" fmla="*/ 56 h 78"/>
                  <a:gd name="T26" fmla="*/ 22 w 78"/>
                  <a:gd name="T27" fmla="*/ 56 h 78"/>
                  <a:gd name="T28" fmla="*/ 24 w 78"/>
                  <a:gd name="T29" fmla="*/ 54 h 78"/>
                  <a:gd name="T30" fmla="*/ 26 w 78"/>
                  <a:gd name="T31" fmla="*/ 54 h 78"/>
                  <a:gd name="T32" fmla="*/ 32 w 78"/>
                  <a:gd name="T33" fmla="*/ 56 h 78"/>
                  <a:gd name="T34" fmla="*/ 38 w 78"/>
                  <a:gd name="T35" fmla="*/ 54 h 78"/>
                  <a:gd name="T36" fmla="*/ 48 w 78"/>
                  <a:gd name="T37" fmla="*/ 54 h 78"/>
                  <a:gd name="T38" fmla="*/ 52 w 78"/>
                  <a:gd name="T39" fmla="*/ 54 h 78"/>
                  <a:gd name="T40" fmla="*/ 54 w 78"/>
                  <a:gd name="T41" fmla="*/ 56 h 78"/>
                  <a:gd name="T42" fmla="*/ 48 w 78"/>
                  <a:gd name="T43" fmla="*/ 62 h 78"/>
                  <a:gd name="T44" fmla="*/ 26 w 78"/>
                  <a:gd name="T45" fmla="*/ 64 h 78"/>
                  <a:gd name="T46" fmla="*/ 24 w 78"/>
                  <a:gd name="T47" fmla="*/ 64 h 78"/>
                  <a:gd name="T48" fmla="*/ 22 w 78"/>
                  <a:gd name="T49" fmla="*/ 66 h 78"/>
                  <a:gd name="T50" fmla="*/ 10 w 78"/>
                  <a:gd name="T51" fmla="*/ 68 h 78"/>
                  <a:gd name="T52" fmla="*/ 10 w 78"/>
                  <a:gd name="T53" fmla="*/ 70 h 78"/>
                  <a:gd name="T54" fmla="*/ 12 w 78"/>
                  <a:gd name="T55" fmla="*/ 70 h 78"/>
                  <a:gd name="T56" fmla="*/ 10 w 78"/>
                  <a:gd name="T57" fmla="*/ 74 h 78"/>
                  <a:gd name="T58" fmla="*/ 20 w 78"/>
                  <a:gd name="T59" fmla="*/ 76 h 78"/>
                  <a:gd name="T60" fmla="*/ 26 w 78"/>
                  <a:gd name="T61" fmla="*/ 72 h 78"/>
                  <a:gd name="T62" fmla="*/ 48 w 78"/>
                  <a:gd name="T63" fmla="*/ 72 h 78"/>
                  <a:gd name="T64" fmla="*/ 52 w 78"/>
                  <a:gd name="T65" fmla="*/ 74 h 78"/>
                  <a:gd name="T66" fmla="*/ 58 w 78"/>
                  <a:gd name="T67" fmla="*/ 74 h 78"/>
                  <a:gd name="T68" fmla="*/ 66 w 78"/>
                  <a:gd name="T69" fmla="*/ 76 h 78"/>
                  <a:gd name="T70" fmla="*/ 68 w 78"/>
                  <a:gd name="T71" fmla="*/ 76 h 78"/>
                  <a:gd name="T72" fmla="*/ 78 w 78"/>
                  <a:gd name="T73" fmla="*/ 74 h 78"/>
                  <a:gd name="T74" fmla="*/ 76 w 78"/>
                  <a:gd name="T75" fmla="*/ 64 h 78"/>
                  <a:gd name="T76" fmla="*/ 76 w 78"/>
                  <a:gd name="T77" fmla="*/ 62 h 78"/>
                  <a:gd name="T78" fmla="*/ 72 w 78"/>
                  <a:gd name="T79" fmla="*/ 58 h 78"/>
                  <a:gd name="T80" fmla="*/ 70 w 78"/>
                  <a:gd name="T81" fmla="*/ 54 h 78"/>
                  <a:gd name="T82" fmla="*/ 72 w 78"/>
                  <a:gd name="T83" fmla="*/ 48 h 78"/>
                  <a:gd name="T84" fmla="*/ 72 w 78"/>
                  <a:gd name="T85" fmla="*/ 42 h 78"/>
                  <a:gd name="T86" fmla="*/ 72 w 78"/>
                  <a:gd name="T87" fmla="*/ 40 h 78"/>
                  <a:gd name="T88" fmla="*/ 72 w 78"/>
                  <a:gd name="T89" fmla="*/ 34 h 78"/>
                  <a:gd name="T90" fmla="*/ 68 w 78"/>
                  <a:gd name="T91" fmla="*/ 28 h 78"/>
                  <a:gd name="T92" fmla="*/ 68 w 78"/>
                  <a:gd name="T93" fmla="*/ 28 h 78"/>
                  <a:gd name="T94" fmla="*/ 62 w 78"/>
                  <a:gd name="T95" fmla="*/ 28 h 78"/>
                  <a:gd name="T96" fmla="*/ 60 w 78"/>
                  <a:gd name="T97" fmla="*/ 26 h 78"/>
                  <a:gd name="T98" fmla="*/ 60 w 78"/>
                  <a:gd name="T99" fmla="*/ 18 h 78"/>
                  <a:gd name="T100" fmla="*/ 58 w 78"/>
                  <a:gd name="T101" fmla="*/ 16 h 78"/>
                  <a:gd name="T102" fmla="*/ 52 w 78"/>
                  <a:gd name="T103" fmla="*/ 16 h 78"/>
                  <a:gd name="T104" fmla="*/ 52 w 78"/>
                  <a:gd name="T105" fmla="*/ 14 h 78"/>
                  <a:gd name="T106" fmla="*/ 48 w 78"/>
                  <a:gd name="T107" fmla="*/ 6 h 78"/>
                  <a:gd name="T108" fmla="*/ 44 w 78"/>
                  <a:gd name="T109" fmla="*/ 2 h 78"/>
                  <a:gd name="T110" fmla="*/ 40 w 78"/>
                  <a:gd name="T111" fmla="*/ 2 h 78"/>
                  <a:gd name="T112" fmla="*/ 30 w 78"/>
                  <a:gd name="T113" fmla="*/ 2 h 78"/>
                  <a:gd name="T114" fmla="*/ 26 w 78"/>
                  <a:gd name="T115" fmla="*/ 0 h 78"/>
                  <a:gd name="T116" fmla="*/ 24 w 78"/>
                  <a:gd name="T117" fmla="*/ 2 h 78"/>
                  <a:gd name="T118" fmla="*/ 22 w 78"/>
                  <a:gd name="T119" fmla="*/ 4 h 78"/>
                  <a:gd name="T120" fmla="*/ 18 w 78"/>
                  <a:gd name="T121" fmla="*/ 6 h 78"/>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78"/>
                  <a:gd name="T184" fmla="*/ 0 h 78"/>
                  <a:gd name="T185" fmla="*/ 78 w 78"/>
                  <a:gd name="T186" fmla="*/ 78 h 78"/>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78" h="78">
                    <a:moveTo>
                      <a:pt x="14" y="8"/>
                    </a:moveTo>
                    <a:lnTo>
                      <a:pt x="14" y="8"/>
                    </a:lnTo>
                    <a:lnTo>
                      <a:pt x="12" y="16"/>
                    </a:lnTo>
                    <a:lnTo>
                      <a:pt x="12" y="22"/>
                    </a:lnTo>
                    <a:lnTo>
                      <a:pt x="12" y="26"/>
                    </a:lnTo>
                    <a:lnTo>
                      <a:pt x="8" y="34"/>
                    </a:lnTo>
                    <a:lnTo>
                      <a:pt x="6" y="34"/>
                    </a:lnTo>
                    <a:lnTo>
                      <a:pt x="4" y="34"/>
                    </a:lnTo>
                    <a:lnTo>
                      <a:pt x="4" y="38"/>
                    </a:lnTo>
                    <a:lnTo>
                      <a:pt x="4" y="40"/>
                    </a:lnTo>
                    <a:lnTo>
                      <a:pt x="2" y="40"/>
                    </a:lnTo>
                    <a:lnTo>
                      <a:pt x="0" y="40"/>
                    </a:lnTo>
                    <a:lnTo>
                      <a:pt x="4" y="44"/>
                    </a:lnTo>
                    <a:lnTo>
                      <a:pt x="6" y="50"/>
                    </a:lnTo>
                    <a:lnTo>
                      <a:pt x="6" y="56"/>
                    </a:lnTo>
                    <a:lnTo>
                      <a:pt x="10" y="58"/>
                    </a:lnTo>
                    <a:lnTo>
                      <a:pt x="12" y="56"/>
                    </a:lnTo>
                    <a:lnTo>
                      <a:pt x="16" y="56"/>
                    </a:lnTo>
                    <a:lnTo>
                      <a:pt x="18" y="56"/>
                    </a:lnTo>
                    <a:lnTo>
                      <a:pt x="22" y="56"/>
                    </a:lnTo>
                    <a:lnTo>
                      <a:pt x="24" y="54"/>
                    </a:lnTo>
                    <a:lnTo>
                      <a:pt x="26" y="54"/>
                    </a:lnTo>
                    <a:lnTo>
                      <a:pt x="30" y="56"/>
                    </a:lnTo>
                    <a:lnTo>
                      <a:pt x="32" y="56"/>
                    </a:lnTo>
                    <a:lnTo>
                      <a:pt x="38" y="54"/>
                    </a:lnTo>
                    <a:lnTo>
                      <a:pt x="48" y="54"/>
                    </a:lnTo>
                    <a:lnTo>
                      <a:pt x="52" y="54"/>
                    </a:lnTo>
                    <a:lnTo>
                      <a:pt x="54" y="56"/>
                    </a:lnTo>
                    <a:lnTo>
                      <a:pt x="52" y="62"/>
                    </a:lnTo>
                    <a:lnTo>
                      <a:pt x="48" y="62"/>
                    </a:lnTo>
                    <a:lnTo>
                      <a:pt x="26" y="64"/>
                    </a:lnTo>
                    <a:lnTo>
                      <a:pt x="24" y="64"/>
                    </a:lnTo>
                    <a:lnTo>
                      <a:pt x="22" y="64"/>
                    </a:lnTo>
                    <a:lnTo>
                      <a:pt x="22" y="66"/>
                    </a:lnTo>
                    <a:lnTo>
                      <a:pt x="10" y="68"/>
                    </a:lnTo>
                    <a:lnTo>
                      <a:pt x="10" y="70"/>
                    </a:lnTo>
                    <a:lnTo>
                      <a:pt x="12" y="70"/>
                    </a:lnTo>
                    <a:lnTo>
                      <a:pt x="10" y="72"/>
                    </a:lnTo>
                    <a:lnTo>
                      <a:pt x="10" y="74"/>
                    </a:lnTo>
                    <a:lnTo>
                      <a:pt x="14" y="78"/>
                    </a:lnTo>
                    <a:lnTo>
                      <a:pt x="20" y="76"/>
                    </a:lnTo>
                    <a:lnTo>
                      <a:pt x="26" y="72"/>
                    </a:lnTo>
                    <a:lnTo>
                      <a:pt x="36" y="72"/>
                    </a:lnTo>
                    <a:lnTo>
                      <a:pt x="48" y="72"/>
                    </a:lnTo>
                    <a:lnTo>
                      <a:pt x="52" y="74"/>
                    </a:lnTo>
                    <a:lnTo>
                      <a:pt x="58" y="74"/>
                    </a:lnTo>
                    <a:lnTo>
                      <a:pt x="62" y="74"/>
                    </a:lnTo>
                    <a:lnTo>
                      <a:pt x="66" y="76"/>
                    </a:lnTo>
                    <a:lnTo>
                      <a:pt x="68" y="76"/>
                    </a:lnTo>
                    <a:lnTo>
                      <a:pt x="72" y="76"/>
                    </a:lnTo>
                    <a:lnTo>
                      <a:pt x="78" y="74"/>
                    </a:lnTo>
                    <a:lnTo>
                      <a:pt x="76" y="64"/>
                    </a:lnTo>
                    <a:lnTo>
                      <a:pt x="76" y="62"/>
                    </a:lnTo>
                    <a:lnTo>
                      <a:pt x="72" y="58"/>
                    </a:lnTo>
                    <a:lnTo>
                      <a:pt x="70" y="56"/>
                    </a:lnTo>
                    <a:lnTo>
                      <a:pt x="70" y="54"/>
                    </a:lnTo>
                    <a:lnTo>
                      <a:pt x="72" y="48"/>
                    </a:lnTo>
                    <a:lnTo>
                      <a:pt x="72" y="44"/>
                    </a:lnTo>
                    <a:lnTo>
                      <a:pt x="72" y="42"/>
                    </a:lnTo>
                    <a:lnTo>
                      <a:pt x="72" y="40"/>
                    </a:lnTo>
                    <a:lnTo>
                      <a:pt x="70" y="38"/>
                    </a:lnTo>
                    <a:lnTo>
                      <a:pt x="72" y="34"/>
                    </a:lnTo>
                    <a:lnTo>
                      <a:pt x="68" y="28"/>
                    </a:lnTo>
                    <a:lnTo>
                      <a:pt x="64" y="28"/>
                    </a:lnTo>
                    <a:lnTo>
                      <a:pt x="62" y="28"/>
                    </a:lnTo>
                    <a:lnTo>
                      <a:pt x="60" y="26"/>
                    </a:lnTo>
                    <a:lnTo>
                      <a:pt x="60" y="20"/>
                    </a:lnTo>
                    <a:lnTo>
                      <a:pt x="60" y="18"/>
                    </a:lnTo>
                    <a:lnTo>
                      <a:pt x="58" y="16"/>
                    </a:lnTo>
                    <a:lnTo>
                      <a:pt x="54" y="16"/>
                    </a:lnTo>
                    <a:lnTo>
                      <a:pt x="52" y="16"/>
                    </a:lnTo>
                    <a:lnTo>
                      <a:pt x="52" y="14"/>
                    </a:lnTo>
                    <a:lnTo>
                      <a:pt x="50" y="8"/>
                    </a:lnTo>
                    <a:lnTo>
                      <a:pt x="48" y="6"/>
                    </a:lnTo>
                    <a:lnTo>
                      <a:pt x="44" y="2"/>
                    </a:lnTo>
                    <a:lnTo>
                      <a:pt x="40" y="2"/>
                    </a:lnTo>
                    <a:lnTo>
                      <a:pt x="30" y="2"/>
                    </a:lnTo>
                    <a:lnTo>
                      <a:pt x="26" y="0"/>
                    </a:lnTo>
                    <a:lnTo>
                      <a:pt x="24" y="0"/>
                    </a:lnTo>
                    <a:lnTo>
                      <a:pt x="24" y="2"/>
                    </a:lnTo>
                    <a:lnTo>
                      <a:pt x="22" y="4"/>
                    </a:lnTo>
                    <a:lnTo>
                      <a:pt x="20" y="4"/>
                    </a:lnTo>
                    <a:lnTo>
                      <a:pt x="18" y="6"/>
                    </a:lnTo>
                    <a:lnTo>
                      <a:pt x="14" y="8"/>
                    </a:lnTo>
                    <a:close/>
                  </a:path>
                </a:pathLst>
              </a:custGeom>
              <a:solidFill>
                <a:schemeClr val="bg2"/>
              </a:solidFill>
              <a:ln w="3175">
                <a:solidFill>
                  <a:schemeClr val="bg1"/>
                </a:solidFill>
                <a:prstDash val="solid"/>
                <a:round/>
                <a:headEnd/>
                <a:tailEnd/>
              </a:ln>
            </p:spPr>
            <p:txBody>
              <a:bodyPr/>
              <a:lstStyle/>
              <a:p>
                <a:endParaRPr lang="nl-BE"/>
              </a:p>
            </p:txBody>
          </p:sp>
          <p:sp>
            <p:nvSpPr>
              <p:cNvPr id="417" name="Freeform 50"/>
              <p:cNvSpPr>
                <a:spLocks/>
              </p:cNvSpPr>
              <p:nvPr/>
            </p:nvSpPr>
            <p:spPr bwMode="gray">
              <a:xfrm>
                <a:off x="3201" y="2148"/>
                <a:ext cx="282" cy="272"/>
              </a:xfrm>
              <a:custGeom>
                <a:avLst/>
                <a:gdLst>
                  <a:gd name="T0" fmla="*/ 108 w 282"/>
                  <a:gd name="T1" fmla="*/ 258 h 272"/>
                  <a:gd name="T2" fmla="*/ 110 w 282"/>
                  <a:gd name="T3" fmla="*/ 254 h 272"/>
                  <a:gd name="T4" fmla="*/ 112 w 282"/>
                  <a:gd name="T5" fmla="*/ 250 h 272"/>
                  <a:gd name="T6" fmla="*/ 114 w 282"/>
                  <a:gd name="T7" fmla="*/ 246 h 272"/>
                  <a:gd name="T8" fmla="*/ 118 w 282"/>
                  <a:gd name="T9" fmla="*/ 244 h 272"/>
                  <a:gd name="T10" fmla="*/ 122 w 282"/>
                  <a:gd name="T11" fmla="*/ 244 h 272"/>
                  <a:gd name="T12" fmla="*/ 122 w 282"/>
                  <a:gd name="T13" fmla="*/ 248 h 272"/>
                  <a:gd name="T14" fmla="*/ 130 w 282"/>
                  <a:gd name="T15" fmla="*/ 248 h 272"/>
                  <a:gd name="T16" fmla="*/ 156 w 282"/>
                  <a:gd name="T17" fmla="*/ 272 h 272"/>
                  <a:gd name="T18" fmla="*/ 182 w 282"/>
                  <a:gd name="T19" fmla="*/ 240 h 272"/>
                  <a:gd name="T20" fmla="*/ 272 w 282"/>
                  <a:gd name="T21" fmla="*/ 204 h 272"/>
                  <a:gd name="T22" fmla="*/ 278 w 282"/>
                  <a:gd name="T23" fmla="*/ 184 h 272"/>
                  <a:gd name="T24" fmla="*/ 272 w 282"/>
                  <a:gd name="T25" fmla="*/ 154 h 272"/>
                  <a:gd name="T26" fmla="*/ 268 w 282"/>
                  <a:gd name="T27" fmla="*/ 154 h 272"/>
                  <a:gd name="T28" fmla="*/ 216 w 282"/>
                  <a:gd name="T29" fmla="*/ 124 h 272"/>
                  <a:gd name="T30" fmla="*/ 210 w 282"/>
                  <a:gd name="T31" fmla="*/ 114 h 272"/>
                  <a:gd name="T32" fmla="*/ 206 w 282"/>
                  <a:gd name="T33" fmla="*/ 112 h 272"/>
                  <a:gd name="T34" fmla="*/ 206 w 282"/>
                  <a:gd name="T35" fmla="*/ 100 h 272"/>
                  <a:gd name="T36" fmla="*/ 206 w 282"/>
                  <a:gd name="T37" fmla="*/ 90 h 272"/>
                  <a:gd name="T38" fmla="*/ 200 w 282"/>
                  <a:gd name="T39" fmla="*/ 88 h 272"/>
                  <a:gd name="T40" fmla="*/ 196 w 282"/>
                  <a:gd name="T41" fmla="*/ 84 h 272"/>
                  <a:gd name="T42" fmla="*/ 194 w 282"/>
                  <a:gd name="T43" fmla="*/ 78 h 272"/>
                  <a:gd name="T44" fmla="*/ 190 w 282"/>
                  <a:gd name="T45" fmla="*/ 74 h 272"/>
                  <a:gd name="T46" fmla="*/ 190 w 282"/>
                  <a:gd name="T47" fmla="*/ 70 h 272"/>
                  <a:gd name="T48" fmla="*/ 186 w 282"/>
                  <a:gd name="T49" fmla="*/ 66 h 272"/>
                  <a:gd name="T50" fmla="*/ 182 w 282"/>
                  <a:gd name="T51" fmla="*/ 56 h 272"/>
                  <a:gd name="T52" fmla="*/ 168 w 282"/>
                  <a:gd name="T53" fmla="*/ 52 h 272"/>
                  <a:gd name="T54" fmla="*/ 124 w 282"/>
                  <a:gd name="T55" fmla="*/ 40 h 272"/>
                  <a:gd name="T56" fmla="*/ 102 w 282"/>
                  <a:gd name="T57" fmla="*/ 26 h 272"/>
                  <a:gd name="T58" fmla="*/ 64 w 282"/>
                  <a:gd name="T59" fmla="*/ 2 h 272"/>
                  <a:gd name="T60" fmla="*/ 46 w 282"/>
                  <a:gd name="T61" fmla="*/ 24 h 272"/>
                  <a:gd name="T62" fmla="*/ 38 w 282"/>
                  <a:gd name="T63" fmla="*/ 30 h 272"/>
                  <a:gd name="T64" fmla="*/ 32 w 282"/>
                  <a:gd name="T65" fmla="*/ 36 h 272"/>
                  <a:gd name="T66" fmla="*/ 28 w 282"/>
                  <a:gd name="T67" fmla="*/ 40 h 272"/>
                  <a:gd name="T68" fmla="*/ 4 w 282"/>
                  <a:gd name="T69" fmla="*/ 48 h 272"/>
                  <a:gd name="T70" fmla="*/ 2 w 282"/>
                  <a:gd name="T71" fmla="*/ 56 h 272"/>
                  <a:gd name="T72" fmla="*/ 0 w 282"/>
                  <a:gd name="T73" fmla="*/ 60 h 272"/>
                  <a:gd name="T74" fmla="*/ 0 w 282"/>
                  <a:gd name="T75" fmla="*/ 64 h 272"/>
                  <a:gd name="T76" fmla="*/ 8 w 282"/>
                  <a:gd name="T77" fmla="*/ 66 h 272"/>
                  <a:gd name="T78" fmla="*/ 12 w 282"/>
                  <a:gd name="T79" fmla="*/ 72 h 272"/>
                  <a:gd name="T80" fmla="*/ 20 w 282"/>
                  <a:gd name="T81" fmla="*/ 86 h 272"/>
                  <a:gd name="T82" fmla="*/ 22 w 282"/>
                  <a:gd name="T83" fmla="*/ 92 h 272"/>
                  <a:gd name="T84" fmla="*/ 26 w 282"/>
                  <a:gd name="T85" fmla="*/ 94 h 272"/>
                  <a:gd name="T86" fmla="*/ 30 w 282"/>
                  <a:gd name="T87" fmla="*/ 100 h 272"/>
                  <a:gd name="T88" fmla="*/ 34 w 282"/>
                  <a:gd name="T89" fmla="*/ 104 h 272"/>
                  <a:gd name="T90" fmla="*/ 36 w 282"/>
                  <a:gd name="T91" fmla="*/ 114 h 272"/>
                  <a:gd name="T92" fmla="*/ 42 w 282"/>
                  <a:gd name="T93" fmla="*/ 124 h 272"/>
                  <a:gd name="T94" fmla="*/ 54 w 282"/>
                  <a:gd name="T95" fmla="*/ 140 h 272"/>
                  <a:gd name="T96" fmla="*/ 58 w 282"/>
                  <a:gd name="T97" fmla="*/ 164 h 272"/>
                  <a:gd name="T98" fmla="*/ 54 w 282"/>
                  <a:gd name="T99" fmla="*/ 168 h 272"/>
                  <a:gd name="T100" fmla="*/ 54 w 282"/>
                  <a:gd name="T101" fmla="*/ 174 h 272"/>
                  <a:gd name="T102" fmla="*/ 58 w 282"/>
                  <a:gd name="T103" fmla="*/ 182 h 272"/>
                  <a:gd name="T104" fmla="*/ 64 w 282"/>
                  <a:gd name="T105" fmla="*/ 196 h 272"/>
                  <a:gd name="T106" fmla="*/ 64 w 282"/>
                  <a:gd name="T107" fmla="*/ 200 h 272"/>
                  <a:gd name="T108" fmla="*/ 68 w 282"/>
                  <a:gd name="T109" fmla="*/ 204 h 272"/>
                  <a:gd name="T110" fmla="*/ 72 w 282"/>
                  <a:gd name="T111" fmla="*/ 208 h 272"/>
                  <a:gd name="T112" fmla="*/ 82 w 282"/>
                  <a:gd name="T113" fmla="*/ 214 h 272"/>
                  <a:gd name="T114" fmla="*/ 86 w 282"/>
                  <a:gd name="T115" fmla="*/ 220 h 272"/>
                  <a:gd name="T116" fmla="*/ 88 w 282"/>
                  <a:gd name="T117" fmla="*/ 228 h 272"/>
                  <a:gd name="T118" fmla="*/ 90 w 282"/>
                  <a:gd name="T119" fmla="*/ 236 h 272"/>
                  <a:gd name="T120" fmla="*/ 98 w 282"/>
                  <a:gd name="T121" fmla="*/ 244 h 272"/>
                  <a:gd name="T122" fmla="*/ 100 w 282"/>
                  <a:gd name="T123" fmla="*/ 252 h 27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82"/>
                  <a:gd name="T187" fmla="*/ 0 h 272"/>
                  <a:gd name="T188" fmla="*/ 282 w 282"/>
                  <a:gd name="T189" fmla="*/ 272 h 27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82" h="272">
                    <a:moveTo>
                      <a:pt x="106" y="258"/>
                    </a:moveTo>
                    <a:lnTo>
                      <a:pt x="106" y="258"/>
                    </a:lnTo>
                    <a:lnTo>
                      <a:pt x="108" y="258"/>
                    </a:lnTo>
                    <a:lnTo>
                      <a:pt x="110" y="254"/>
                    </a:lnTo>
                    <a:lnTo>
                      <a:pt x="112" y="252"/>
                    </a:lnTo>
                    <a:lnTo>
                      <a:pt x="112" y="250"/>
                    </a:lnTo>
                    <a:lnTo>
                      <a:pt x="114" y="248"/>
                    </a:lnTo>
                    <a:lnTo>
                      <a:pt x="114" y="246"/>
                    </a:lnTo>
                    <a:lnTo>
                      <a:pt x="116" y="244"/>
                    </a:lnTo>
                    <a:lnTo>
                      <a:pt x="118" y="244"/>
                    </a:lnTo>
                    <a:lnTo>
                      <a:pt x="120" y="244"/>
                    </a:lnTo>
                    <a:lnTo>
                      <a:pt x="122" y="244"/>
                    </a:lnTo>
                    <a:lnTo>
                      <a:pt x="122" y="246"/>
                    </a:lnTo>
                    <a:lnTo>
                      <a:pt x="122" y="248"/>
                    </a:lnTo>
                    <a:lnTo>
                      <a:pt x="126" y="248"/>
                    </a:lnTo>
                    <a:lnTo>
                      <a:pt x="130" y="248"/>
                    </a:lnTo>
                    <a:lnTo>
                      <a:pt x="144" y="250"/>
                    </a:lnTo>
                    <a:lnTo>
                      <a:pt x="154" y="254"/>
                    </a:lnTo>
                    <a:lnTo>
                      <a:pt x="156" y="272"/>
                    </a:lnTo>
                    <a:lnTo>
                      <a:pt x="164" y="262"/>
                    </a:lnTo>
                    <a:lnTo>
                      <a:pt x="182" y="240"/>
                    </a:lnTo>
                    <a:lnTo>
                      <a:pt x="228" y="224"/>
                    </a:lnTo>
                    <a:lnTo>
                      <a:pt x="272" y="204"/>
                    </a:lnTo>
                    <a:lnTo>
                      <a:pt x="276" y="198"/>
                    </a:lnTo>
                    <a:lnTo>
                      <a:pt x="278" y="184"/>
                    </a:lnTo>
                    <a:lnTo>
                      <a:pt x="282" y="164"/>
                    </a:lnTo>
                    <a:lnTo>
                      <a:pt x="272" y="154"/>
                    </a:lnTo>
                    <a:lnTo>
                      <a:pt x="268" y="154"/>
                    </a:lnTo>
                    <a:lnTo>
                      <a:pt x="224" y="146"/>
                    </a:lnTo>
                    <a:lnTo>
                      <a:pt x="224" y="132"/>
                    </a:lnTo>
                    <a:lnTo>
                      <a:pt x="216" y="124"/>
                    </a:lnTo>
                    <a:lnTo>
                      <a:pt x="216" y="118"/>
                    </a:lnTo>
                    <a:lnTo>
                      <a:pt x="210" y="114"/>
                    </a:lnTo>
                    <a:lnTo>
                      <a:pt x="208" y="114"/>
                    </a:lnTo>
                    <a:lnTo>
                      <a:pt x="206" y="112"/>
                    </a:lnTo>
                    <a:lnTo>
                      <a:pt x="206" y="110"/>
                    </a:lnTo>
                    <a:lnTo>
                      <a:pt x="206" y="100"/>
                    </a:lnTo>
                    <a:lnTo>
                      <a:pt x="206" y="96"/>
                    </a:lnTo>
                    <a:lnTo>
                      <a:pt x="206" y="90"/>
                    </a:lnTo>
                    <a:lnTo>
                      <a:pt x="204" y="90"/>
                    </a:lnTo>
                    <a:lnTo>
                      <a:pt x="200" y="88"/>
                    </a:lnTo>
                    <a:lnTo>
                      <a:pt x="198" y="84"/>
                    </a:lnTo>
                    <a:lnTo>
                      <a:pt x="196" y="84"/>
                    </a:lnTo>
                    <a:lnTo>
                      <a:pt x="194" y="82"/>
                    </a:lnTo>
                    <a:lnTo>
                      <a:pt x="194" y="78"/>
                    </a:lnTo>
                    <a:lnTo>
                      <a:pt x="194" y="74"/>
                    </a:lnTo>
                    <a:lnTo>
                      <a:pt x="190" y="74"/>
                    </a:lnTo>
                    <a:lnTo>
                      <a:pt x="190" y="70"/>
                    </a:lnTo>
                    <a:lnTo>
                      <a:pt x="186" y="70"/>
                    </a:lnTo>
                    <a:lnTo>
                      <a:pt x="186" y="66"/>
                    </a:lnTo>
                    <a:lnTo>
                      <a:pt x="182" y="56"/>
                    </a:lnTo>
                    <a:lnTo>
                      <a:pt x="182" y="52"/>
                    </a:lnTo>
                    <a:lnTo>
                      <a:pt x="180" y="52"/>
                    </a:lnTo>
                    <a:lnTo>
                      <a:pt x="168" y="52"/>
                    </a:lnTo>
                    <a:lnTo>
                      <a:pt x="166" y="46"/>
                    </a:lnTo>
                    <a:lnTo>
                      <a:pt x="148" y="42"/>
                    </a:lnTo>
                    <a:lnTo>
                      <a:pt x="124" y="40"/>
                    </a:lnTo>
                    <a:lnTo>
                      <a:pt x="114" y="34"/>
                    </a:lnTo>
                    <a:lnTo>
                      <a:pt x="112" y="26"/>
                    </a:lnTo>
                    <a:lnTo>
                      <a:pt x="102" y="26"/>
                    </a:lnTo>
                    <a:lnTo>
                      <a:pt x="102" y="20"/>
                    </a:lnTo>
                    <a:lnTo>
                      <a:pt x="64" y="0"/>
                    </a:lnTo>
                    <a:lnTo>
                      <a:pt x="64" y="2"/>
                    </a:lnTo>
                    <a:lnTo>
                      <a:pt x="36" y="10"/>
                    </a:lnTo>
                    <a:lnTo>
                      <a:pt x="46" y="24"/>
                    </a:lnTo>
                    <a:lnTo>
                      <a:pt x="42" y="26"/>
                    </a:lnTo>
                    <a:lnTo>
                      <a:pt x="40" y="28"/>
                    </a:lnTo>
                    <a:lnTo>
                      <a:pt x="38" y="30"/>
                    </a:lnTo>
                    <a:lnTo>
                      <a:pt x="36" y="32"/>
                    </a:lnTo>
                    <a:lnTo>
                      <a:pt x="32" y="36"/>
                    </a:lnTo>
                    <a:lnTo>
                      <a:pt x="30" y="40"/>
                    </a:lnTo>
                    <a:lnTo>
                      <a:pt x="28" y="40"/>
                    </a:lnTo>
                    <a:lnTo>
                      <a:pt x="18" y="48"/>
                    </a:lnTo>
                    <a:lnTo>
                      <a:pt x="4" y="48"/>
                    </a:lnTo>
                    <a:lnTo>
                      <a:pt x="0" y="56"/>
                    </a:lnTo>
                    <a:lnTo>
                      <a:pt x="2" y="56"/>
                    </a:lnTo>
                    <a:lnTo>
                      <a:pt x="2" y="60"/>
                    </a:lnTo>
                    <a:lnTo>
                      <a:pt x="0" y="60"/>
                    </a:lnTo>
                    <a:lnTo>
                      <a:pt x="0" y="62"/>
                    </a:lnTo>
                    <a:lnTo>
                      <a:pt x="0" y="64"/>
                    </a:lnTo>
                    <a:lnTo>
                      <a:pt x="6" y="66"/>
                    </a:lnTo>
                    <a:lnTo>
                      <a:pt x="8" y="66"/>
                    </a:lnTo>
                    <a:lnTo>
                      <a:pt x="10" y="68"/>
                    </a:lnTo>
                    <a:lnTo>
                      <a:pt x="12" y="72"/>
                    </a:lnTo>
                    <a:lnTo>
                      <a:pt x="16" y="84"/>
                    </a:lnTo>
                    <a:lnTo>
                      <a:pt x="20" y="86"/>
                    </a:lnTo>
                    <a:lnTo>
                      <a:pt x="22" y="88"/>
                    </a:lnTo>
                    <a:lnTo>
                      <a:pt x="22" y="92"/>
                    </a:lnTo>
                    <a:lnTo>
                      <a:pt x="26" y="94"/>
                    </a:lnTo>
                    <a:lnTo>
                      <a:pt x="26" y="98"/>
                    </a:lnTo>
                    <a:lnTo>
                      <a:pt x="30" y="100"/>
                    </a:lnTo>
                    <a:lnTo>
                      <a:pt x="32" y="102"/>
                    </a:lnTo>
                    <a:lnTo>
                      <a:pt x="32" y="104"/>
                    </a:lnTo>
                    <a:lnTo>
                      <a:pt x="34" y="104"/>
                    </a:lnTo>
                    <a:lnTo>
                      <a:pt x="36" y="108"/>
                    </a:lnTo>
                    <a:lnTo>
                      <a:pt x="36" y="114"/>
                    </a:lnTo>
                    <a:lnTo>
                      <a:pt x="38" y="120"/>
                    </a:lnTo>
                    <a:lnTo>
                      <a:pt x="40" y="124"/>
                    </a:lnTo>
                    <a:lnTo>
                      <a:pt x="42" y="124"/>
                    </a:lnTo>
                    <a:lnTo>
                      <a:pt x="48" y="132"/>
                    </a:lnTo>
                    <a:lnTo>
                      <a:pt x="54" y="140"/>
                    </a:lnTo>
                    <a:lnTo>
                      <a:pt x="56" y="152"/>
                    </a:lnTo>
                    <a:lnTo>
                      <a:pt x="58" y="164"/>
                    </a:lnTo>
                    <a:lnTo>
                      <a:pt x="54" y="168"/>
                    </a:lnTo>
                    <a:lnTo>
                      <a:pt x="54" y="170"/>
                    </a:lnTo>
                    <a:lnTo>
                      <a:pt x="54" y="174"/>
                    </a:lnTo>
                    <a:lnTo>
                      <a:pt x="58" y="174"/>
                    </a:lnTo>
                    <a:lnTo>
                      <a:pt x="58" y="182"/>
                    </a:lnTo>
                    <a:lnTo>
                      <a:pt x="60" y="192"/>
                    </a:lnTo>
                    <a:lnTo>
                      <a:pt x="64" y="196"/>
                    </a:lnTo>
                    <a:lnTo>
                      <a:pt x="64" y="200"/>
                    </a:lnTo>
                    <a:lnTo>
                      <a:pt x="66" y="202"/>
                    </a:lnTo>
                    <a:lnTo>
                      <a:pt x="68" y="204"/>
                    </a:lnTo>
                    <a:lnTo>
                      <a:pt x="70" y="208"/>
                    </a:lnTo>
                    <a:lnTo>
                      <a:pt x="72" y="208"/>
                    </a:lnTo>
                    <a:lnTo>
                      <a:pt x="74" y="206"/>
                    </a:lnTo>
                    <a:lnTo>
                      <a:pt x="82" y="214"/>
                    </a:lnTo>
                    <a:lnTo>
                      <a:pt x="86" y="220"/>
                    </a:lnTo>
                    <a:lnTo>
                      <a:pt x="86" y="224"/>
                    </a:lnTo>
                    <a:lnTo>
                      <a:pt x="88" y="228"/>
                    </a:lnTo>
                    <a:lnTo>
                      <a:pt x="90" y="232"/>
                    </a:lnTo>
                    <a:lnTo>
                      <a:pt x="90" y="236"/>
                    </a:lnTo>
                    <a:lnTo>
                      <a:pt x="90" y="240"/>
                    </a:lnTo>
                    <a:lnTo>
                      <a:pt x="98" y="244"/>
                    </a:lnTo>
                    <a:lnTo>
                      <a:pt x="100" y="252"/>
                    </a:lnTo>
                    <a:lnTo>
                      <a:pt x="106" y="258"/>
                    </a:lnTo>
                    <a:close/>
                  </a:path>
                </a:pathLst>
              </a:custGeom>
              <a:solidFill>
                <a:schemeClr val="bg2"/>
              </a:solidFill>
              <a:ln w="3175">
                <a:solidFill>
                  <a:schemeClr val="bg1"/>
                </a:solidFill>
                <a:prstDash val="solid"/>
                <a:round/>
                <a:headEnd/>
                <a:tailEnd/>
              </a:ln>
            </p:spPr>
            <p:txBody>
              <a:bodyPr/>
              <a:lstStyle/>
              <a:p>
                <a:endParaRPr lang="nl-BE"/>
              </a:p>
            </p:txBody>
          </p:sp>
          <p:sp>
            <p:nvSpPr>
              <p:cNvPr id="418" name="Freeform 51"/>
              <p:cNvSpPr>
                <a:spLocks/>
              </p:cNvSpPr>
              <p:nvPr/>
            </p:nvSpPr>
            <p:spPr bwMode="gray">
              <a:xfrm>
                <a:off x="3119" y="2718"/>
                <a:ext cx="32" cy="26"/>
              </a:xfrm>
              <a:custGeom>
                <a:avLst/>
                <a:gdLst>
                  <a:gd name="T0" fmla="*/ 2 w 32"/>
                  <a:gd name="T1" fmla="*/ 12 h 26"/>
                  <a:gd name="T2" fmla="*/ 2 w 32"/>
                  <a:gd name="T3" fmla="*/ 12 h 26"/>
                  <a:gd name="T4" fmla="*/ 2 w 32"/>
                  <a:gd name="T5" fmla="*/ 12 h 26"/>
                  <a:gd name="T6" fmla="*/ 2 w 32"/>
                  <a:gd name="T7" fmla="*/ 12 h 26"/>
                  <a:gd name="T8" fmla="*/ 0 w 32"/>
                  <a:gd name="T9" fmla="*/ 14 h 26"/>
                  <a:gd name="T10" fmla="*/ 0 w 32"/>
                  <a:gd name="T11" fmla="*/ 16 h 26"/>
                  <a:gd name="T12" fmla="*/ 0 w 32"/>
                  <a:gd name="T13" fmla="*/ 16 h 26"/>
                  <a:gd name="T14" fmla="*/ 0 w 32"/>
                  <a:gd name="T15" fmla="*/ 18 h 26"/>
                  <a:gd name="T16" fmla="*/ 2 w 32"/>
                  <a:gd name="T17" fmla="*/ 20 h 26"/>
                  <a:gd name="T18" fmla="*/ 6 w 32"/>
                  <a:gd name="T19" fmla="*/ 22 h 26"/>
                  <a:gd name="T20" fmla="*/ 6 w 32"/>
                  <a:gd name="T21" fmla="*/ 22 h 26"/>
                  <a:gd name="T22" fmla="*/ 8 w 32"/>
                  <a:gd name="T23" fmla="*/ 20 h 26"/>
                  <a:gd name="T24" fmla="*/ 10 w 32"/>
                  <a:gd name="T25" fmla="*/ 18 h 26"/>
                  <a:gd name="T26" fmla="*/ 12 w 32"/>
                  <a:gd name="T27" fmla="*/ 20 h 26"/>
                  <a:gd name="T28" fmla="*/ 12 w 32"/>
                  <a:gd name="T29" fmla="*/ 20 h 26"/>
                  <a:gd name="T30" fmla="*/ 14 w 32"/>
                  <a:gd name="T31" fmla="*/ 26 h 26"/>
                  <a:gd name="T32" fmla="*/ 14 w 32"/>
                  <a:gd name="T33" fmla="*/ 26 h 26"/>
                  <a:gd name="T34" fmla="*/ 18 w 32"/>
                  <a:gd name="T35" fmla="*/ 24 h 26"/>
                  <a:gd name="T36" fmla="*/ 18 w 32"/>
                  <a:gd name="T37" fmla="*/ 24 h 26"/>
                  <a:gd name="T38" fmla="*/ 20 w 32"/>
                  <a:gd name="T39" fmla="*/ 22 h 26"/>
                  <a:gd name="T40" fmla="*/ 20 w 32"/>
                  <a:gd name="T41" fmla="*/ 20 h 26"/>
                  <a:gd name="T42" fmla="*/ 20 w 32"/>
                  <a:gd name="T43" fmla="*/ 18 h 26"/>
                  <a:gd name="T44" fmla="*/ 22 w 32"/>
                  <a:gd name="T45" fmla="*/ 18 h 26"/>
                  <a:gd name="T46" fmla="*/ 22 w 32"/>
                  <a:gd name="T47" fmla="*/ 18 h 26"/>
                  <a:gd name="T48" fmla="*/ 28 w 32"/>
                  <a:gd name="T49" fmla="*/ 20 h 26"/>
                  <a:gd name="T50" fmla="*/ 30 w 32"/>
                  <a:gd name="T51" fmla="*/ 20 h 26"/>
                  <a:gd name="T52" fmla="*/ 30 w 32"/>
                  <a:gd name="T53" fmla="*/ 20 h 26"/>
                  <a:gd name="T54" fmla="*/ 32 w 32"/>
                  <a:gd name="T55" fmla="*/ 20 h 26"/>
                  <a:gd name="T56" fmla="*/ 32 w 32"/>
                  <a:gd name="T57" fmla="*/ 16 h 26"/>
                  <a:gd name="T58" fmla="*/ 32 w 32"/>
                  <a:gd name="T59" fmla="*/ 16 h 26"/>
                  <a:gd name="T60" fmla="*/ 32 w 32"/>
                  <a:gd name="T61" fmla="*/ 8 h 26"/>
                  <a:gd name="T62" fmla="*/ 28 w 32"/>
                  <a:gd name="T63" fmla="*/ 0 h 26"/>
                  <a:gd name="T64" fmla="*/ 28 w 32"/>
                  <a:gd name="T65" fmla="*/ 0 h 26"/>
                  <a:gd name="T66" fmla="*/ 26 w 32"/>
                  <a:gd name="T67" fmla="*/ 2 h 26"/>
                  <a:gd name="T68" fmla="*/ 22 w 32"/>
                  <a:gd name="T69" fmla="*/ 4 h 26"/>
                  <a:gd name="T70" fmla="*/ 22 w 32"/>
                  <a:gd name="T71" fmla="*/ 4 h 26"/>
                  <a:gd name="T72" fmla="*/ 18 w 32"/>
                  <a:gd name="T73" fmla="*/ 6 h 26"/>
                  <a:gd name="T74" fmla="*/ 14 w 32"/>
                  <a:gd name="T75" fmla="*/ 4 h 26"/>
                  <a:gd name="T76" fmla="*/ 14 w 32"/>
                  <a:gd name="T77" fmla="*/ 4 h 26"/>
                  <a:gd name="T78" fmla="*/ 6 w 32"/>
                  <a:gd name="T79" fmla="*/ 0 h 26"/>
                  <a:gd name="T80" fmla="*/ 6 w 32"/>
                  <a:gd name="T81" fmla="*/ 0 h 26"/>
                  <a:gd name="T82" fmla="*/ 6 w 32"/>
                  <a:gd name="T83" fmla="*/ 2 h 26"/>
                  <a:gd name="T84" fmla="*/ 6 w 32"/>
                  <a:gd name="T85" fmla="*/ 2 h 26"/>
                  <a:gd name="T86" fmla="*/ 8 w 32"/>
                  <a:gd name="T87" fmla="*/ 4 h 26"/>
                  <a:gd name="T88" fmla="*/ 6 w 32"/>
                  <a:gd name="T89" fmla="*/ 12 h 26"/>
                  <a:gd name="T90" fmla="*/ 6 w 32"/>
                  <a:gd name="T91" fmla="*/ 12 h 26"/>
                  <a:gd name="T92" fmla="*/ 2 w 32"/>
                  <a:gd name="T93" fmla="*/ 12 h 26"/>
                  <a:gd name="T94" fmla="*/ 2 w 32"/>
                  <a:gd name="T95" fmla="*/ 12 h 2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32"/>
                  <a:gd name="T145" fmla="*/ 0 h 26"/>
                  <a:gd name="T146" fmla="*/ 32 w 32"/>
                  <a:gd name="T147" fmla="*/ 26 h 2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32" h="26">
                    <a:moveTo>
                      <a:pt x="2" y="12"/>
                    </a:moveTo>
                    <a:lnTo>
                      <a:pt x="2" y="12"/>
                    </a:lnTo>
                    <a:lnTo>
                      <a:pt x="0" y="14"/>
                    </a:lnTo>
                    <a:lnTo>
                      <a:pt x="0" y="16"/>
                    </a:lnTo>
                    <a:lnTo>
                      <a:pt x="0" y="18"/>
                    </a:lnTo>
                    <a:lnTo>
                      <a:pt x="2" y="20"/>
                    </a:lnTo>
                    <a:lnTo>
                      <a:pt x="6" y="22"/>
                    </a:lnTo>
                    <a:lnTo>
                      <a:pt x="8" y="20"/>
                    </a:lnTo>
                    <a:lnTo>
                      <a:pt x="10" y="18"/>
                    </a:lnTo>
                    <a:lnTo>
                      <a:pt x="12" y="20"/>
                    </a:lnTo>
                    <a:lnTo>
                      <a:pt x="14" y="26"/>
                    </a:lnTo>
                    <a:lnTo>
                      <a:pt x="18" y="24"/>
                    </a:lnTo>
                    <a:lnTo>
                      <a:pt x="20" y="22"/>
                    </a:lnTo>
                    <a:lnTo>
                      <a:pt x="20" y="20"/>
                    </a:lnTo>
                    <a:lnTo>
                      <a:pt x="20" y="18"/>
                    </a:lnTo>
                    <a:lnTo>
                      <a:pt x="22" y="18"/>
                    </a:lnTo>
                    <a:lnTo>
                      <a:pt x="28" y="20"/>
                    </a:lnTo>
                    <a:lnTo>
                      <a:pt x="30" y="20"/>
                    </a:lnTo>
                    <a:lnTo>
                      <a:pt x="32" y="20"/>
                    </a:lnTo>
                    <a:lnTo>
                      <a:pt x="32" y="16"/>
                    </a:lnTo>
                    <a:lnTo>
                      <a:pt x="32" y="8"/>
                    </a:lnTo>
                    <a:lnTo>
                      <a:pt x="28" y="0"/>
                    </a:lnTo>
                    <a:lnTo>
                      <a:pt x="26" y="2"/>
                    </a:lnTo>
                    <a:lnTo>
                      <a:pt x="22" y="4"/>
                    </a:lnTo>
                    <a:lnTo>
                      <a:pt x="18" y="6"/>
                    </a:lnTo>
                    <a:lnTo>
                      <a:pt x="14" y="4"/>
                    </a:lnTo>
                    <a:lnTo>
                      <a:pt x="6" y="0"/>
                    </a:lnTo>
                    <a:lnTo>
                      <a:pt x="6" y="2"/>
                    </a:lnTo>
                    <a:lnTo>
                      <a:pt x="8" y="4"/>
                    </a:lnTo>
                    <a:lnTo>
                      <a:pt x="6" y="12"/>
                    </a:lnTo>
                    <a:lnTo>
                      <a:pt x="2" y="12"/>
                    </a:lnTo>
                    <a:close/>
                  </a:path>
                </a:pathLst>
              </a:custGeom>
              <a:solidFill>
                <a:schemeClr val="bg2"/>
              </a:solidFill>
              <a:ln w="3175">
                <a:solidFill>
                  <a:schemeClr val="bg1"/>
                </a:solidFill>
                <a:prstDash val="solid"/>
                <a:round/>
                <a:headEnd/>
                <a:tailEnd/>
              </a:ln>
            </p:spPr>
            <p:txBody>
              <a:bodyPr/>
              <a:lstStyle/>
              <a:p>
                <a:endParaRPr lang="nl-BE"/>
              </a:p>
            </p:txBody>
          </p:sp>
          <p:sp>
            <p:nvSpPr>
              <p:cNvPr id="419" name="Line 52"/>
              <p:cNvSpPr>
                <a:spLocks noChangeShapeType="1"/>
              </p:cNvSpPr>
              <p:nvPr/>
            </p:nvSpPr>
            <p:spPr bwMode="gray">
              <a:xfrm>
                <a:off x="4443" y="1304"/>
                <a:ext cx="1" cy="1"/>
              </a:xfrm>
              <a:prstGeom prst="line">
                <a:avLst/>
              </a:prstGeom>
              <a:noFill/>
              <a:ln w="9525">
                <a:solidFill>
                  <a:schemeClr val="bg1"/>
                </a:solidFill>
                <a:round/>
                <a:headEnd/>
                <a:tailEnd/>
              </a:ln>
            </p:spPr>
            <p:txBody>
              <a:bodyPr/>
              <a:lstStyle/>
              <a:p>
                <a:endParaRPr lang="nl-BE"/>
              </a:p>
            </p:txBody>
          </p:sp>
          <p:sp>
            <p:nvSpPr>
              <p:cNvPr id="420" name="Line 53"/>
              <p:cNvSpPr>
                <a:spLocks noChangeShapeType="1"/>
              </p:cNvSpPr>
              <p:nvPr/>
            </p:nvSpPr>
            <p:spPr bwMode="gray">
              <a:xfrm>
                <a:off x="4443" y="1304"/>
                <a:ext cx="1" cy="1"/>
              </a:xfrm>
              <a:prstGeom prst="line">
                <a:avLst/>
              </a:prstGeom>
              <a:noFill/>
              <a:ln w="3175">
                <a:solidFill>
                  <a:schemeClr val="bg1"/>
                </a:solidFill>
                <a:round/>
                <a:headEnd/>
                <a:tailEnd/>
              </a:ln>
            </p:spPr>
            <p:txBody>
              <a:bodyPr/>
              <a:lstStyle/>
              <a:p>
                <a:endParaRPr lang="nl-BE"/>
              </a:p>
            </p:txBody>
          </p:sp>
          <p:sp>
            <p:nvSpPr>
              <p:cNvPr id="421" name="Line 54"/>
              <p:cNvSpPr>
                <a:spLocks noChangeShapeType="1"/>
              </p:cNvSpPr>
              <p:nvPr/>
            </p:nvSpPr>
            <p:spPr bwMode="gray">
              <a:xfrm>
                <a:off x="4449" y="1304"/>
                <a:ext cx="1" cy="1"/>
              </a:xfrm>
              <a:prstGeom prst="line">
                <a:avLst/>
              </a:prstGeom>
              <a:noFill/>
              <a:ln w="9525">
                <a:solidFill>
                  <a:schemeClr val="bg1"/>
                </a:solidFill>
                <a:round/>
                <a:headEnd/>
                <a:tailEnd/>
              </a:ln>
            </p:spPr>
            <p:txBody>
              <a:bodyPr/>
              <a:lstStyle/>
              <a:p>
                <a:endParaRPr lang="nl-BE"/>
              </a:p>
            </p:txBody>
          </p:sp>
          <p:sp>
            <p:nvSpPr>
              <p:cNvPr id="422" name="Line 55"/>
              <p:cNvSpPr>
                <a:spLocks noChangeShapeType="1"/>
              </p:cNvSpPr>
              <p:nvPr/>
            </p:nvSpPr>
            <p:spPr bwMode="gray">
              <a:xfrm>
                <a:off x="4449" y="1304"/>
                <a:ext cx="1" cy="1"/>
              </a:xfrm>
              <a:prstGeom prst="line">
                <a:avLst/>
              </a:prstGeom>
              <a:noFill/>
              <a:ln w="3175">
                <a:solidFill>
                  <a:schemeClr val="bg1"/>
                </a:solidFill>
                <a:round/>
                <a:headEnd/>
                <a:tailEnd/>
              </a:ln>
            </p:spPr>
            <p:txBody>
              <a:bodyPr/>
              <a:lstStyle/>
              <a:p>
                <a:endParaRPr lang="nl-BE"/>
              </a:p>
            </p:txBody>
          </p:sp>
          <p:sp>
            <p:nvSpPr>
              <p:cNvPr id="423" name="Line 56"/>
              <p:cNvSpPr>
                <a:spLocks noChangeShapeType="1"/>
              </p:cNvSpPr>
              <p:nvPr/>
            </p:nvSpPr>
            <p:spPr bwMode="gray">
              <a:xfrm>
                <a:off x="4445" y="1306"/>
                <a:ext cx="1" cy="1"/>
              </a:xfrm>
              <a:prstGeom prst="line">
                <a:avLst/>
              </a:prstGeom>
              <a:noFill/>
              <a:ln w="9525">
                <a:solidFill>
                  <a:schemeClr val="bg1"/>
                </a:solidFill>
                <a:round/>
                <a:headEnd/>
                <a:tailEnd/>
              </a:ln>
            </p:spPr>
            <p:txBody>
              <a:bodyPr/>
              <a:lstStyle/>
              <a:p>
                <a:endParaRPr lang="nl-BE"/>
              </a:p>
            </p:txBody>
          </p:sp>
          <p:sp>
            <p:nvSpPr>
              <p:cNvPr id="424" name="Line 57"/>
              <p:cNvSpPr>
                <a:spLocks noChangeShapeType="1"/>
              </p:cNvSpPr>
              <p:nvPr/>
            </p:nvSpPr>
            <p:spPr bwMode="gray">
              <a:xfrm>
                <a:off x="4445" y="1306"/>
                <a:ext cx="1" cy="1"/>
              </a:xfrm>
              <a:prstGeom prst="line">
                <a:avLst/>
              </a:prstGeom>
              <a:noFill/>
              <a:ln w="3175">
                <a:solidFill>
                  <a:schemeClr val="bg1"/>
                </a:solidFill>
                <a:round/>
                <a:headEnd/>
                <a:tailEnd/>
              </a:ln>
            </p:spPr>
            <p:txBody>
              <a:bodyPr/>
              <a:lstStyle/>
              <a:p>
                <a:endParaRPr lang="nl-BE"/>
              </a:p>
            </p:txBody>
          </p:sp>
          <p:sp>
            <p:nvSpPr>
              <p:cNvPr id="425" name="Line 58"/>
              <p:cNvSpPr>
                <a:spLocks noChangeShapeType="1"/>
              </p:cNvSpPr>
              <p:nvPr/>
            </p:nvSpPr>
            <p:spPr bwMode="gray">
              <a:xfrm>
                <a:off x="4441" y="1280"/>
                <a:ext cx="1" cy="1"/>
              </a:xfrm>
              <a:prstGeom prst="line">
                <a:avLst/>
              </a:prstGeom>
              <a:noFill/>
              <a:ln w="9525">
                <a:solidFill>
                  <a:schemeClr val="bg1"/>
                </a:solidFill>
                <a:round/>
                <a:headEnd/>
                <a:tailEnd/>
              </a:ln>
            </p:spPr>
            <p:txBody>
              <a:bodyPr/>
              <a:lstStyle/>
              <a:p>
                <a:endParaRPr lang="nl-BE"/>
              </a:p>
            </p:txBody>
          </p:sp>
          <p:sp>
            <p:nvSpPr>
              <p:cNvPr id="426" name="Line 59"/>
              <p:cNvSpPr>
                <a:spLocks noChangeShapeType="1"/>
              </p:cNvSpPr>
              <p:nvPr/>
            </p:nvSpPr>
            <p:spPr bwMode="gray">
              <a:xfrm>
                <a:off x="4441" y="1280"/>
                <a:ext cx="1" cy="1"/>
              </a:xfrm>
              <a:prstGeom prst="line">
                <a:avLst/>
              </a:prstGeom>
              <a:noFill/>
              <a:ln w="3175">
                <a:solidFill>
                  <a:schemeClr val="bg1"/>
                </a:solidFill>
                <a:round/>
                <a:headEnd/>
                <a:tailEnd/>
              </a:ln>
            </p:spPr>
            <p:txBody>
              <a:bodyPr/>
              <a:lstStyle/>
              <a:p>
                <a:endParaRPr lang="nl-BE"/>
              </a:p>
            </p:txBody>
          </p:sp>
          <p:sp>
            <p:nvSpPr>
              <p:cNvPr id="427" name="Line 60"/>
              <p:cNvSpPr>
                <a:spLocks noChangeShapeType="1"/>
              </p:cNvSpPr>
              <p:nvPr/>
            </p:nvSpPr>
            <p:spPr bwMode="gray">
              <a:xfrm>
                <a:off x="4445" y="1292"/>
                <a:ext cx="1" cy="1"/>
              </a:xfrm>
              <a:prstGeom prst="line">
                <a:avLst/>
              </a:prstGeom>
              <a:noFill/>
              <a:ln w="9525">
                <a:solidFill>
                  <a:schemeClr val="bg1"/>
                </a:solidFill>
                <a:round/>
                <a:headEnd/>
                <a:tailEnd/>
              </a:ln>
            </p:spPr>
            <p:txBody>
              <a:bodyPr/>
              <a:lstStyle/>
              <a:p>
                <a:endParaRPr lang="nl-BE"/>
              </a:p>
            </p:txBody>
          </p:sp>
          <p:sp>
            <p:nvSpPr>
              <p:cNvPr id="428" name="Line 61"/>
              <p:cNvSpPr>
                <a:spLocks noChangeShapeType="1"/>
              </p:cNvSpPr>
              <p:nvPr/>
            </p:nvSpPr>
            <p:spPr bwMode="gray">
              <a:xfrm>
                <a:off x="4445" y="1292"/>
                <a:ext cx="1" cy="1"/>
              </a:xfrm>
              <a:prstGeom prst="line">
                <a:avLst/>
              </a:prstGeom>
              <a:noFill/>
              <a:ln w="3175">
                <a:solidFill>
                  <a:schemeClr val="bg1"/>
                </a:solidFill>
                <a:round/>
                <a:headEnd/>
                <a:tailEnd/>
              </a:ln>
            </p:spPr>
            <p:txBody>
              <a:bodyPr/>
              <a:lstStyle/>
              <a:p>
                <a:endParaRPr lang="nl-BE"/>
              </a:p>
            </p:txBody>
          </p:sp>
          <p:sp>
            <p:nvSpPr>
              <p:cNvPr id="429" name="Line 62"/>
              <p:cNvSpPr>
                <a:spLocks noChangeShapeType="1"/>
              </p:cNvSpPr>
              <p:nvPr/>
            </p:nvSpPr>
            <p:spPr bwMode="gray">
              <a:xfrm>
                <a:off x="4447" y="1294"/>
                <a:ext cx="1" cy="1"/>
              </a:xfrm>
              <a:prstGeom prst="line">
                <a:avLst/>
              </a:prstGeom>
              <a:noFill/>
              <a:ln w="9525">
                <a:solidFill>
                  <a:schemeClr val="bg1"/>
                </a:solidFill>
                <a:round/>
                <a:headEnd/>
                <a:tailEnd/>
              </a:ln>
            </p:spPr>
            <p:txBody>
              <a:bodyPr/>
              <a:lstStyle/>
              <a:p>
                <a:endParaRPr lang="nl-BE"/>
              </a:p>
            </p:txBody>
          </p:sp>
          <p:sp>
            <p:nvSpPr>
              <p:cNvPr id="430" name="Line 63"/>
              <p:cNvSpPr>
                <a:spLocks noChangeShapeType="1"/>
              </p:cNvSpPr>
              <p:nvPr/>
            </p:nvSpPr>
            <p:spPr bwMode="gray">
              <a:xfrm>
                <a:off x="4447" y="1294"/>
                <a:ext cx="1" cy="1"/>
              </a:xfrm>
              <a:prstGeom prst="line">
                <a:avLst/>
              </a:prstGeom>
              <a:noFill/>
              <a:ln w="3175">
                <a:solidFill>
                  <a:schemeClr val="bg1"/>
                </a:solidFill>
                <a:round/>
                <a:headEnd/>
                <a:tailEnd/>
              </a:ln>
            </p:spPr>
            <p:txBody>
              <a:bodyPr/>
              <a:lstStyle/>
              <a:p>
                <a:endParaRPr lang="nl-BE"/>
              </a:p>
            </p:txBody>
          </p:sp>
          <p:sp>
            <p:nvSpPr>
              <p:cNvPr id="431" name="Line 64"/>
              <p:cNvSpPr>
                <a:spLocks noChangeShapeType="1"/>
              </p:cNvSpPr>
              <p:nvPr/>
            </p:nvSpPr>
            <p:spPr bwMode="gray">
              <a:xfrm>
                <a:off x="4439" y="1278"/>
                <a:ext cx="1" cy="1"/>
              </a:xfrm>
              <a:prstGeom prst="line">
                <a:avLst/>
              </a:prstGeom>
              <a:noFill/>
              <a:ln w="9525">
                <a:solidFill>
                  <a:schemeClr val="bg1"/>
                </a:solidFill>
                <a:round/>
                <a:headEnd/>
                <a:tailEnd/>
              </a:ln>
            </p:spPr>
            <p:txBody>
              <a:bodyPr/>
              <a:lstStyle/>
              <a:p>
                <a:endParaRPr lang="nl-BE"/>
              </a:p>
            </p:txBody>
          </p:sp>
          <p:sp>
            <p:nvSpPr>
              <p:cNvPr id="432" name="Line 65"/>
              <p:cNvSpPr>
                <a:spLocks noChangeShapeType="1"/>
              </p:cNvSpPr>
              <p:nvPr/>
            </p:nvSpPr>
            <p:spPr bwMode="gray">
              <a:xfrm>
                <a:off x="4439" y="1278"/>
                <a:ext cx="1" cy="1"/>
              </a:xfrm>
              <a:prstGeom prst="line">
                <a:avLst/>
              </a:prstGeom>
              <a:noFill/>
              <a:ln w="3175">
                <a:solidFill>
                  <a:schemeClr val="bg1"/>
                </a:solidFill>
                <a:round/>
                <a:headEnd/>
                <a:tailEnd/>
              </a:ln>
            </p:spPr>
            <p:txBody>
              <a:bodyPr/>
              <a:lstStyle/>
              <a:p>
                <a:endParaRPr lang="nl-BE"/>
              </a:p>
            </p:txBody>
          </p:sp>
          <p:sp>
            <p:nvSpPr>
              <p:cNvPr id="433" name="Line 66"/>
              <p:cNvSpPr>
                <a:spLocks noChangeShapeType="1"/>
              </p:cNvSpPr>
              <p:nvPr/>
            </p:nvSpPr>
            <p:spPr bwMode="gray">
              <a:xfrm>
                <a:off x="4433" y="1272"/>
                <a:ext cx="1" cy="1"/>
              </a:xfrm>
              <a:prstGeom prst="line">
                <a:avLst/>
              </a:prstGeom>
              <a:noFill/>
              <a:ln w="9525">
                <a:solidFill>
                  <a:schemeClr val="bg1"/>
                </a:solidFill>
                <a:round/>
                <a:headEnd/>
                <a:tailEnd/>
              </a:ln>
            </p:spPr>
            <p:txBody>
              <a:bodyPr/>
              <a:lstStyle/>
              <a:p>
                <a:endParaRPr lang="nl-BE"/>
              </a:p>
            </p:txBody>
          </p:sp>
          <p:sp>
            <p:nvSpPr>
              <p:cNvPr id="434" name="Line 67"/>
              <p:cNvSpPr>
                <a:spLocks noChangeShapeType="1"/>
              </p:cNvSpPr>
              <p:nvPr/>
            </p:nvSpPr>
            <p:spPr bwMode="gray">
              <a:xfrm>
                <a:off x="4433" y="1272"/>
                <a:ext cx="1" cy="1"/>
              </a:xfrm>
              <a:prstGeom prst="line">
                <a:avLst/>
              </a:prstGeom>
              <a:noFill/>
              <a:ln w="3175">
                <a:solidFill>
                  <a:schemeClr val="bg1"/>
                </a:solidFill>
                <a:round/>
                <a:headEnd/>
                <a:tailEnd/>
              </a:ln>
            </p:spPr>
            <p:txBody>
              <a:bodyPr/>
              <a:lstStyle/>
              <a:p>
                <a:endParaRPr lang="nl-BE"/>
              </a:p>
            </p:txBody>
          </p:sp>
          <p:sp>
            <p:nvSpPr>
              <p:cNvPr id="435" name="Line 68"/>
              <p:cNvSpPr>
                <a:spLocks noChangeShapeType="1"/>
              </p:cNvSpPr>
              <p:nvPr/>
            </p:nvSpPr>
            <p:spPr bwMode="gray">
              <a:xfrm>
                <a:off x="4437" y="1276"/>
                <a:ext cx="1" cy="1"/>
              </a:xfrm>
              <a:prstGeom prst="line">
                <a:avLst/>
              </a:prstGeom>
              <a:noFill/>
              <a:ln w="9525">
                <a:solidFill>
                  <a:schemeClr val="bg1"/>
                </a:solidFill>
                <a:round/>
                <a:headEnd/>
                <a:tailEnd/>
              </a:ln>
            </p:spPr>
            <p:txBody>
              <a:bodyPr/>
              <a:lstStyle/>
              <a:p>
                <a:endParaRPr lang="nl-BE"/>
              </a:p>
            </p:txBody>
          </p:sp>
          <p:sp>
            <p:nvSpPr>
              <p:cNvPr id="436" name="Line 69"/>
              <p:cNvSpPr>
                <a:spLocks noChangeShapeType="1"/>
              </p:cNvSpPr>
              <p:nvPr/>
            </p:nvSpPr>
            <p:spPr bwMode="gray">
              <a:xfrm>
                <a:off x="4437" y="1276"/>
                <a:ext cx="1" cy="1"/>
              </a:xfrm>
              <a:prstGeom prst="line">
                <a:avLst/>
              </a:prstGeom>
              <a:noFill/>
              <a:ln w="3175">
                <a:solidFill>
                  <a:schemeClr val="bg1"/>
                </a:solidFill>
                <a:round/>
                <a:headEnd/>
                <a:tailEnd/>
              </a:ln>
            </p:spPr>
            <p:txBody>
              <a:bodyPr/>
              <a:lstStyle/>
              <a:p>
                <a:endParaRPr lang="nl-BE"/>
              </a:p>
            </p:txBody>
          </p:sp>
          <p:sp>
            <p:nvSpPr>
              <p:cNvPr id="437" name="Line 70"/>
              <p:cNvSpPr>
                <a:spLocks noChangeShapeType="1"/>
              </p:cNvSpPr>
              <p:nvPr/>
            </p:nvSpPr>
            <p:spPr bwMode="gray">
              <a:xfrm>
                <a:off x="4423" y="1298"/>
                <a:ext cx="1" cy="1"/>
              </a:xfrm>
              <a:prstGeom prst="line">
                <a:avLst/>
              </a:prstGeom>
              <a:noFill/>
              <a:ln w="9525">
                <a:solidFill>
                  <a:schemeClr val="bg1"/>
                </a:solidFill>
                <a:round/>
                <a:headEnd/>
                <a:tailEnd/>
              </a:ln>
            </p:spPr>
            <p:txBody>
              <a:bodyPr/>
              <a:lstStyle/>
              <a:p>
                <a:endParaRPr lang="nl-BE"/>
              </a:p>
            </p:txBody>
          </p:sp>
          <p:sp>
            <p:nvSpPr>
              <p:cNvPr id="438" name="Line 71"/>
              <p:cNvSpPr>
                <a:spLocks noChangeShapeType="1"/>
              </p:cNvSpPr>
              <p:nvPr/>
            </p:nvSpPr>
            <p:spPr bwMode="gray">
              <a:xfrm>
                <a:off x="4423" y="1298"/>
                <a:ext cx="1" cy="1"/>
              </a:xfrm>
              <a:prstGeom prst="line">
                <a:avLst/>
              </a:prstGeom>
              <a:noFill/>
              <a:ln w="3175">
                <a:solidFill>
                  <a:schemeClr val="bg1"/>
                </a:solidFill>
                <a:round/>
                <a:headEnd/>
                <a:tailEnd/>
              </a:ln>
            </p:spPr>
            <p:txBody>
              <a:bodyPr/>
              <a:lstStyle/>
              <a:p>
                <a:endParaRPr lang="nl-BE"/>
              </a:p>
            </p:txBody>
          </p:sp>
          <p:sp>
            <p:nvSpPr>
              <p:cNvPr id="439" name="Line 72"/>
              <p:cNvSpPr>
                <a:spLocks noChangeShapeType="1"/>
              </p:cNvSpPr>
              <p:nvPr/>
            </p:nvSpPr>
            <p:spPr bwMode="gray">
              <a:xfrm>
                <a:off x="4423" y="1292"/>
                <a:ext cx="1" cy="1"/>
              </a:xfrm>
              <a:prstGeom prst="line">
                <a:avLst/>
              </a:prstGeom>
              <a:noFill/>
              <a:ln w="9525">
                <a:solidFill>
                  <a:schemeClr val="bg1"/>
                </a:solidFill>
                <a:round/>
                <a:headEnd/>
                <a:tailEnd/>
              </a:ln>
            </p:spPr>
            <p:txBody>
              <a:bodyPr/>
              <a:lstStyle/>
              <a:p>
                <a:endParaRPr lang="nl-BE"/>
              </a:p>
            </p:txBody>
          </p:sp>
          <p:sp>
            <p:nvSpPr>
              <p:cNvPr id="440" name="Line 73"/>
              <p:cNvSpPr>
                <a:spLocks noChangeShapeType="1"/>
              </p:cNvSpPr>
              <p:nvPr/>
            </p:nvSpPr>
            <p:spPr bwMode="gray">
              <a:xfrm>
                <a:off x="4423" y="1292"/>
                <a:ext cx="1" cy="1"/>
              </a:xfrm>
              <a:prstGeom prst="line">
                <a:avLst/>
              </a:prstGeom>
              <a:noFill/>
              <a:ln w="3175">
                <a:solidFill>
                  <a:schemeClr val="bg1"/>
                </a:solidFill>
                <a:round/>
                <a:headEnd/>
                <a:tailEnd/>
              </a:ln>
            </p:spPr>
            <p:txBody>
              <a:bodyPr/>
              <a:lstStyle/>
              <a:p>
                <a:endParaRPr lang="nl-BE"/>
              </a:p>
            </p:txBody>
          </p:sp>
          <p:sp>
            <p:nvSpPr>
              <p:cNvPr id="441" name="Line 74"/>
              <p:cNvSpPr>
                <a:spLocks noChangeShapeType="1"/>
              </p:cNvSpPr>
              <p:nvPr/>
            </p:nvSpPr>
            <p:spPr bwMode="gray">
              <a:xfrm>
                <a:off x="4427" y="1280"/>
                <a:ext cx="1" cy="1"/>
              </a:xfrm>
              <a:prstGeom prst="line">
                <a:avLst/>
              </a:prstGeom>
              <a:noFill/>
              <a:ln w="9525">
                <a:solidFill>
                  <a:schemeClr val="bg1"/>
                </a:solidFill>
                <a:round/>
                <a:headEnd/>
                <a:tailEnd/>
              </a:ln>
            </p:spPr>
            <p:txBody>
              <a:bodyPr/>
              <a:lstStyle/>
              <a:p>
                <a:endParaRPr lang="nl-BE"/>
              </a:p>
            </p:txBody>
          </p:sp>
          <p:sp>
            <p:nvSpPr>
              <p:cNvPr id="442" name="Line 75"/>
              <p:cNvSpPr>
                <a:spLocks noChangeShapeType="1"/>
              </p:cNvSpPr>
              <p:nvPr/>
            </p:nvSpPr>
            <p:spPr bwMode="gray">
              <a:xfrm>
                <a:off x="4427" y="1280"/>
                <a:ext cx="1" cy="1"/>
              </a:xfrm>
              <a:prstGeom prst="line">
                <a:avLst/>
              </a:prstGeom>
              <a:noFill/>
              <a:ln w="3175">
                <a:solidFill>
                  <a:schemeClr val="bg1"/>
                </a:solidFill>
                <a:round/>
                <a:headEnd/>
                <a:tailEnd/>
              </a:ln>
            </p:spPr>
            <p:txBody>
              <a:bodyPr/>
              <a:lstStyle/>
              <a:p>
                <a:endParaRPr lang="nl-BE"/>
              </a:p>
            </p:txBody>
          </p:sp>
          <p:sp>
            <p:nvSpPr>
              <p:cNvPr id="443" name="Line 76"/>
              <p:cNvSpPr>
                <a:spLocks noChangeShapeType="1"/>
              </p:cNvSpPr>
              <p:nvPr/>
            </p:nvSpPr>
            <p:spPr bwMode="gray">
              <a:xfrm>
                <a:off x="4421" y="1280"/>
                <a:ext cx="1" cy="1"/>
              </a:xfrm>
              <a:prstGeom prst="line">
                <a:avLst/>
              </a:prstGeom>
              <a:noFill/>
              <a:ln w="9525">
                <a:solidFill>
                  <a:schemeClr val="bg1"/>
                </a:solidFill>
                <a:round/>
                <a:headEnd/>
                <a:tailEnd/>
              </a:ln>
            </p:spPr>
            <p:txBody>
              <a:bodyPr/>
              <a:lstStyle/>
              <a:p>
                <a:endParaRPr lang="nl-BE"/>
              </a:p>
            </p:txBody>
          </p:sp>
          <p:sp>
            <p:nvSpPr>
              <p:cNvPr id="444" name="Line 77"/>
              <p:cNvSpPr>
                <a:spLocks noChangeShapeType="1"/>
              </p:cNvSpPr>
              <p:nvPr/>
            </p:nvSpPr>
            <p:spPr bwMode="gray">
              <a:xfrm>
                <a:off x="4421" y="1280"/>
                <a:ext cx="1" cy="1"/>
              </a:xfrm>
              <a:prstGeom prst="line">
                <a:avLst/>
              </a:prstGeom>
              <a:noFill/>
              <a:ln w="3175">
                <a:solidFill>
                  <a:schemeClr val="bg1"/>
                </a:solidFill>
                <a:round/>
                <a:headEnd/>
                <a:tailEnd/>
              </a:ln>
            </p:spPr>
            <p:txBody>
              <a:bodyPr/>
              <a:lstStyle/>
              <a:p>
                <a:endParaRPr lang="nl-BE"/>
              </a:p>
            </p:txBody>
          </p:sp>
          <p:sp>
            <p:nvSpPr>
              <p:cNvPr id="445" name="Line 78"/>
              <p:cNvSpPr>
                <a:spLocks noChangeShapeType="1"/>
              </p:cNvSpPr>
              <p:nvPr/>
            </p:nvSpPr>
            <p:spPr bwMode="gray">
              <a:xfrm>
                <a:off x="4433" y="1292"/>
                <a:ext cx="1" cy="1"/>
              </a:xfrm>
              <a:prstGeom prst="line">
                <a:avLst/>
              </a:prstGeom>
              <a:noFill/>
              <a:ln w="9525">
                <a:solidFill>
                  <a:schemeClr val="bg1"/>
                </a:solidFill>
                <a:round/>
                <a:headEnd/>
                <a:tailEnd/>
              </a:ln>
            </p:spPr>
            <p:txBody>
              <a:bodyPr/>
              <a:lstStyle/>
              <a:p>
                <a:endParaRPr lang="nl-BE"/>
              </a:p>
            </p:txBody>
          </p:sp>
          <p:sp>
            <p:nvSpPr>
              <p:cNvPr id="446" name="Line 79"/>
              <p:cNvSpPr>
                <a:spLocks noChangeShapeType="1"/>
              </p:cNvSpPr>
              <p:nvPr/>
            </p:nvSpPr>
            <p:spPr bwMode="gray">
              <a:xfrm>
                <a:off x="4433" y="1292"/>
                <a:ext cx="1" cy="1"/>
              </a:xfrm>
              <a:prstGeom prst="line">
                <a:avLst/>
              </a:prstGeom>
              <a:noFill/>
              <a:ln w="3175">
                <a:solidFill>
                  <a:schemeClr val="bg1"/>
                </a:solidFill>
                <a:round/>
                <a:headEnd/>
                <a:tailEnd/>
              </a:ln>
            </p:spPr>
            <p:txBody>
              <a:bodyPr/>
              <a:lstStyle/>
              <a:p>
                <a:endParaRPr lang="nl-BE"/>
              </a:p>
            </p:txBody>
          </p:sp>
          <p:sp>
            <p:nvSpPr>
              <p:cNvPr id="447" name="Line 80"/>
              <p:cNvSpPr>
                <a:spLocks noChangeShapeType="1"/>
              </p:cNvSpPr>
              <p:nvPr/>
            </p:nvSpPr>
            <p:spPr bwMode="gray">
              <a:xfrm>
                <a:off x="4435" y="1286"/>
                <a:ext cx="1" cy="1"/>
              </a:xfrm>
              <a:prstGeom prst="line">
                <a:avLst/>
              </a:prstGeom>
              <a:noFill/>
              <a:ln w="9525">
                <a:solidFill>
                  <a:schemeClr val="bg1"/>
                </a:solidFill>
                <a:round/>
                <a:headEnd/>
                <a:tailEnd/>
              </a:ln>
            </p:spPr>
            <p:txBody>
              <a:bodyPr/>
              <a:lstStyle/>
              <a:p>
                <a:endParaRPr lang="nl-BE"/>
              </a:p>
            </p:txBody>
          </p:sp>
          <p:sp>
            <p:nvSpPr>
              <p:cNvPr id="448" name="Line 81"/>
              <p:cNvSpPr>
                <a:spLocks noChangeShapeType="1"/>
              </p:cNvSpPr>
              <p:nvPr/>
            </p:nvSpPr>
            <p:spPr bwMode="gray">
              <a:xfrm>
                <a:off x="4435" y="1286"/>
                <a:ext cx="1" cy="1"/>
              </a:xfrm>
              <a:prstGeom prst="line">
                <a:avLst/>
              </a:prstGeom>
              <a:noFill/>
              <a:ln w="3175">
                <a:solidFill>
                  <a:schemeClr val="bg1"/>
                </a:solidFill>
                <a:round/>
                <a:headEnd/>
                <a:tailEnd/>
              </a:ln>
            </p:spPr>
            <p:txBody>
              <a:bodyPr/>
              <a:lstStyle/>
              <a:p>
                <a:endParaRPr lang="nl-BE"/>
              </a:p>
            </p:txBody>
          </p:sp>
          <p:sp>
            <p:nvSpPr>
              <p:cNvPr id="449" name="Line 82"/>
              <p:cNvSpPr>
                <a:spLocks noChangeShapeType="1"/>
              </p:cNvSpPr>
              <p:nvPr/>
            </p:nvSpPr>
            <p:spPr bwMode="gray">
              <a:xfrm>
                <a:off x="4453" y="1306"/>
                <a:ext cx="1" cy="1"/>
              </a:xfrm>
              <a:prstGeom prst="line">
                <a:avLst/>
              </a:prstGeom>
              <a:noFill/>
              <a:ln w="9525">
                <a:solidFill>
                  <a:schemeClr val="bg1"/>
                </a:solidFill>
                <a:round/>
                <a:headEnd/>
                <a:tailEnd/>
              </a:ln>
            </p:spPr>
            <p:txBody>
              <a:bodyPr/>
              <a:lstStyle/>
              <a:p>
                <a:endParaRPr lang="nl-BE"/>
              </a:p>
            </p:txBody>
          </p:sp>
          <p:sp>
            <p:nvSpPr>
              <p:cNvPr id="450" name="Line 83"/>
              <p:cNvSpPr>
                <a:spLocks noChangeShapeType="1"/>
              </p:cNvSpPr>
              <p:nvPr/>
            </p:nvSpPr>
            <p:spPr bwMode="gray">
              <a:xfrm>
                <a:off x="4453" y="1306"/>
                <a:ext cx="1" cy="1"/>
              </a:xfrm>
              <a:prstGeom prst="line">
                <a:avLst/>
              </a:prstGeom>
              <a:noFill/>
              <a:ln w="3175">
                <a:solidFill>
                  <a:schemeClr val="bg1"/>
                </a:solidFill>
                <a:round/>
                <a:headEnd/>
                <a:tailEnd/>
              </a:ln>
            </p:spPr>
            <p:txBody>
              <a:bodyPr/>
              <a:lstStyle/>
              <a:p>
                <a:endParaRPr lang="nl-BE"/>
              </a:p>
            </p:txBody>
          </p:sp>
          <p:sp>
            <p:nvSpPr>
              <p:cNvPr id="451" name="Line 84"/>
              <p:cNvSpPr>
                <a:spLocks noChangeShapeType="1"/>
              </p:cNvSpPr>
              <p:nvPr/>
            </p:nvSpPr>
            <p:spPr bwMode="gray">
              <a:xfrm>
                <a:off x="4385" y="1280"/>
                <a:ext cx="1" cy="1"/>
              </a:xfrm>
              <a:prstGeom prst="line">
                <a:avLst/>
              </a:prstGeom>
              <a:noFill/>
              <a:ln w="9525">
                <a:solidFill>
                  <a:schemeClr val="bg1"/>
                </a:solidFill>
                <a:round/>
                <a:headEnd/>
                <a:tailEnd/>
              </a:ln>
            </p:spPr>
            <p:txBody>
              <a:bodyPr/>
              <a:lstStyle/>
              <a:p>
                <a:endParaRPr lang="nl-BE"/>
              </a:p>
            </p:txBody>
          </p:sp>
          <p:sp>
            <p:nvSpPr>
              <p:cNvPr id="452" name="Line 85"/>
              <p:cNvSpPr>
                <a:spLocks noChangeShapeType="1"/>
              </p:cNvSpPr>
              <p:nvPr/>
            </p:nvSpPr>
            <p:spPr bwMode="gray">
              <a:xfrm>
                <a:off x="4385" y="1280"/>
                <a:ext cx="1" cy="1"/>
              </a:xfrm>
              <a:prstGeom prst="line">
                <a:avLst/>
              </a:prstGeom>
              <a:noFill/>
              <a:ln w="3175">
                <a:solidFill>
                  <a:schemeClr val="bg1"/>
                </a:solidFill>
                <a:round/>
                <a:headEnd/>
                <a:tailEnd/>
              </a:ln>
            </p:spPr>
            <p:txBody>
              <a:bodyPr/>
              <a:lstStyle/>
              <a:p>
                <a:endParaRPr lang="nl-BE"/>
              </a:p>
            </p:txBody>
          </p:sp>
          <p:sp>
            <p:nvSpPr>
              <p:cNvPr id="453" name="Line 86"/>
              <p:cNvSpPr>
                <a:spLocks noChangeShapeType="1"/>
              </p:cNvSpPr>
              <p:nvPr/>
            </p:nvSpPr>
            <p:spPr bwMode="gray">
              <a:xfrm>
                <a:off x="4385" y="1282"/>
                <a:ext cx="1" cy="1"/>
              </a:xfrm>
              <a:prstGeom prst="line">
                <a:avLst/>
              </a:prstGeom>
              <a:noFill/>
              <a:ln w="9525">
                <a:solidFill>
                  <a:schemeClr val="bg1"/>
                </a:solidFill>
                <a:round/>
                <a:headEnd/>
                <a:tailEnd/>
              </a:ln>
            </p:spPr>
            <p:txBody>
              <a:bodyPr/>
              <a:lstStyle/>
              <a:p>
                <a:endParaRPr lang="nl-BE"/>
              </a:p>
            </p:txBody>
          </p:sp>
          <p:sp>
            <p:nvSpPr>
              <p:cNvPr id="454" name="Line 87"/>
              <p:cNvSpPr>
                <a:spLocks noChangeShapeType="1"/>
              </p:cNvSpPr>
              <p:nvPr/>
            </p:nvSpPr>
            <p:spPr bwMode="gray">
              <a:xfrm>
                <a:off x="4385" y="1282"/>
                <a:ext cx="1" cy="1"/>
              </a:xfrm>
              <a:prstGeom prst="line">
                <a:avLst/>
              </a:prstGeom>
              <a:noFill/>
              <a:ln w="3175">
                <a:solidFill>
                  <a:schemeClr val="bg1"/>
                </a:solidFill>
                <a:round/>
                <a:headEnd/>
                <a:tailEnd/>
              </a:ln>
            </p:spPr>
            <p:txBody>
              <a:bodyPr/>
              <a:lstStyle/>
              <a:p>
                <a:endParaRPr lang="nl-BE"/>
              </a:p>
            </p:txBody>
          </p:sp>
          <p:sp>
            <p:nvSpPr>
              <p:cNvPr id="455" name="Freeform 88"/>
              <p:cNvSpPr>
                <a:spLocks/>
              </p:cNvSpPr>
              <p:nvPr/>
            </p:nvSpPr>
            <p:spPr bwMode="gray">
              <a:xfrm>
                <a:off x="4167" y="1742"/>
                <a:ext cx="2" cy="2"/>
              </a:xfrm>
              <a:custGeom>
                <a:avLst/>
                <a:gdLst>
                  <a:gd name="T0" fmla="*/ 0 w 2"/>
                  <a:gd name="T1" fmla="*/ 0 h 2"/>
                  <a:gd name="T2" fmla="*/ 0 w 2"/>
                  <a:gd name="T3" fmla="*/ 0 h 2"/>
                  <a:gd name="T4" fmla="*/ 0 w 2"/>
                  <a:gd name="T5" fmla="*/ 2 h 2"/>
                  <a:gd name="T6" fmla="*/ 2 w 2"/>
                  <a:gd name="T7" fmla="*/ 2 h 2"/>
                  <a:gd name="T8" fmla="*/ 2 w 2"/>
                  <a:gd name="T9" fmla="*/ 2 h 2"/>
                  <a:gd name="T10" fmla="*/ 2 w 2"/>
                  <a:gd name="T11" fmla="*/ 0 h 2"/>
                  <a:gd name="T12" fmla="*/ 2 w 2"/>
                  <a:gd name="T13" fmla="*/ 0 h 2"/>
                  <a:gd name="T14" fmla="*/ 0 w 2"/>
                  <a:gd name="T15" fmla="*/ 0 h 2"/>
                  <a:gd name="T16" fmla="*/ 0 w 2"/>
                  <a:gd name="T17" fmla="*/ 0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
                  <a:gd name="T28" fmla="*/ 0 h 2"/>
                  <a:gd name="T29" fmla="*/ 2 w 2"/>
                  <a:gd name="T30" fmla="*/ 2 h 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 h="2">
                    <a:moveTo>
                      <a:pt x="0" y="0"/>
                    </a:moveTo>
                    <a:lnTo>
                      <a:pt x="0" y="0"/>
                    </a:lnTo>
                    <a:lnTo>
                      <a:pt x="0" y="2"/>
                    </a:lnTo>
                    <a:lnTo>
                      <a:pt x="2" y="2"/>
                    </a:lnTo>
                    <a:lnTo>
                      <a:pt x="2" y="0"/>
                    </a:lnTo>
                    <a:lnTo>
                      <a:pt x="0" y="0"/>
                    </a:lnTo>
                    <a:close/>
                  </a:path>
                </a:pathLst>
              </a:custGeom>
              <a:solidFill>
                <a:schemeClr val="bg2"/>
              </a:solidFill>
              <a:ln w="3175">
                <a:solidFill>
                  <a:schemeClr val="bg1"/>
                </a:solidFill>
                <a:prstDash val="solid"/>
                <a:round/>
                <a:headEnd/>
                <a:tailEnd/>
              </a:ln>
            </p:spPr>
            <p:txBody>
              <a:bodyPr/>
              <a:lstStyle/>
              <a:p>
                <a:endParaRPr lang="nl-BE"/>
              </a:p>
            </p:txBody>
          </p:sp>
          <p:sp>
            <p:nvSpPr>
              <p:cNvPr id="456" name="Line 89"/>
              <p:cNvSpPr>
                <a:spLocks noChangeShapeType="1"/>
              </p:cNvSpPr>
              <p:nvPr/>
            </p:nvSpPr>
            <p:spPr bwMode="gray">
              <a:xfrm>
                <a:off x="4419" y="1288"/>
                <a:ext cx="1" cy="1"/>
              </a:xfrm>
              <a:prstGeom prst="line">
                <a:avLst/>
              </a:prstGeom>
              <a:noFill/>
              <a:ln w="9525">
                <a:solidFill>
                  <a:schemeClr val="bg1"/>
                </a:solidFill>
                <a:round/>
                <a:headEnd/>
                <a:tailEnd/>
              </a:ln>
            </p:spPr>
            <p:txBody>
              <a:bodyPr/>
              <a:lstStyle/>
              <a:p>
                <a:endParaRPr lang="nl-BE"/>
              </a:p>
            </p:txBody>
          </p:sp>
          <p:sp>
            <p:nvSpPr>
              <p:cNvPr id="457" name="Line 90"/>
              <p:cNvSpPr>
                <a:spLocks noChangeShapeType="1"/>
              </p:cNvSpPr>
              <p:nvPr/>
            </p:nvSpPr>
            <p:spPr bwMode="gray">
              <a:xfrm>
                <a:off x="4419" y="1288"/>
                <a:ext cx="1" cy="1"/>
              </a:xfrm>
              <a:prstGeom prst="line">
                <a:avLst/>
              </a:prstGeom>
              <a:noFill/>
              <a:ln w="3175">
                <a:solidFill>
                  <a:schemeClr val="bg1"/>
                </a:solidFill>
                <a:round/>
                <a:headEnd/>
                <a:tailEnd/>
              </a:ln>
            </p:spPr>
            <p:txBody>
              <a:bodyPr/>
              <a:lstStyle/>
              <a:p>
                <a:endParaRPr lang="nl-BE"/>
              </a:p>
            </p:txBody>
          </p:sp>
          <p:sp>
            <p:nvSpPr>
              <p:cNvPr id="458" name="Line 91"/>
              <p:cNvSpPr>
                <a:spLocks noChangeShapeType="1"/>
              </p:cNvSpPr>
              <p:nvPr/>
            </p:nvSpPr>
            <p:spPr bwMode="gray">
              <a:xfrm>
                <a:off x="4377" y="1286"/>
                <a:ext cx="1" cy="1"/>
              </a:xfrm>
              <a:prstGeom prst="line">
                <a:avLst/>
              </a:prstGeom>
              <a:noFill/>
              <a:ln w="9525">
                <a:solidFill>
                  <a:schemeClr val="bg1"/>
                </a:solidFill>
                <a:round/>
                <a:headEnd/>
                <a:tailEnd/>
              </a:ln>
            </p:spPr>
            <p:txBody>
              <a:bodyPr/>
              <a:lstStyle/>
              <a:p>
                <a:endParaRPr lang="nl-BE"/>
              </a:p>
            </p:txBody>
          </p:sp>
          <p:sp>
            <p:nvSpPr>
              <p:cNvPr id="459" name="Line 92"/>
              <p:cNvSpPr>
                <a:spLocks noChangeShapeType="1"/>
              </p:cNvSpPr>
              <p:nvPr/>
            </p:nvSpPr>
            <p:spPr bwMode="gray">
              <a:xfrm>
                <a:off x="4377" y="1286"/>
                <a:ext cx="1" cy="1"/>
              </a:xfrm>
              <a:prstGeom prst="line">
                <a:avLst/>
              </a:prstGeom>
              <a:noFill/>
              <a:ln w="3175">
                <a:solidFill>
                  <a:schemeClr val="bg1"/>
                </a:solidFill>
                <a:round/>
                <a:headEnd/>
                <a:tailEnd/>
              </a:ln>
            </p:spPr>
            <p:txBody>
              <a:bodyPr/>
              <a:lstStyle/>
              <a:p>
                <a:endParaRPr lang="nl-BE"/>
              </a:p>
            </p:txBody>
          </p:sp>
          <p:sp>
            <p:nvSpPr>
              <p:cNvPr id="460" name="Line 93"/>
              <p:cNvSpPr>
                <a:spLocks noChangeShapeType="1"/>
              </p:cNvSpPr>
              <p:nvPr/>
            </p:nvSpPr>
            <p:spPr bwMode="gray">
              <a:xfrm>
                <a:off x="4103" y="1308"/>
                <a:ext cx="1" cy="1"/>
              </a:xfrm>
              <a:prstGeom prst="line">
                <a:avLst/>
              </a:prstGeom>
              <a:noFill/>
              <a:ln w="9525">
                <a:solidFill>
                  <a:schemeClr val="bg1"/>
                </a:solidFill>
                <a:round/>
                <a:headEnd/>
                <a:tailEnd/>
              </a:ln>
            </p:spPr>
            <p:txBody>
              <a:bodyPr/>
              <a:lstStyle/>
              <a:p>
                <a:endParaRPr lang="nl-BE"/>
              </a:p>
            </p:txBody>
          </p:sp>
          <p:sp>
            <p:nvSpPr>
              <p:cNvPr id="461" name="Line 94"/>
              <p:cNvSpPr>
                <a:spLocks noChangeShapeType="1"/>
              </p:cNvSpPr>
              <p:nvPr/>
            </p:nvSpPr>
            <p:spPr bwMode="gray">
              <a:xfrm>
                <a:off x="4103" y="1308"/>
                <a:ext cx="1" cy="1"/>
              </a:xfrm>
              <a:prstGeom prst="line">
                <a:avLst/>
              </a:prstGeom>
              <a:noFill/>
              <a:ln w="3175">
                <a:solidFill>
                  <a:schemeClr val="bg1"/>
                </a:solidFill>
                <a:round/>
                <a:headEnd/>
                <a:tailEnd/>
              </a:ln>
            </p:spPr>
            <p:txBody>
              <a:bodyPr/>
              <a:lstStyle/>
              <a:p>
                <a:endParaRPr lang="nl-BE"/>
              </a:p>
            </p:txBody>
          </p:sp>
          <p:sp>
            <p:nvSpPr>
              <p:cNvPr id="462" name="Line 95"/>
              <p:cNvSpPr>
                <a:spLocks noChangeShapeType="1"/>
              </p:cNvSpPr>
              <p:nvPr/>
            </p:nvSpPr>
            <p:spPr bwMode="gray">
              <a:xfrm>
                <a:off x="4103" y="1310"/>
                <a:ext cx="1" cy="1"/>
              </a:xfrm>
              <a:prstGeom prst="line">
                <a:avLst/>
              </a:prstGeom>
              <a:noFill/>
              <a:ln w="9525">
                <a:solidFill>
                  <a:schemeClr val="bg1"/>
                </a:solidFill>
                <a:round/>
                <a:headEnd/>
                <a:tailEnd/>
              </a:ln>
            </p:spPr>
            <p:txBody>
              <a:bodyPr/>
              <a:lstStyle/>
              <a:p>
                <a:endParaRPr lang="nl-BE"/>
              </a:p>
            </p:txBody>
          </p:sp>
          <p:sp>
            <p:nvSpPr>
              <p:cNvPr id="463" name="Line 96"/>
              <p:cNvSpPr>
                <a:spLocks noChangeShapeType="1"/>
              </p:cNvSpPr>
              <p:nvPr/>
            </p:nvSpPr>
            <p:spPr bwMode="gray">
              <a:xfrm>
                <a:off x="4103" y="1310"/>
                <a:ext cx="1" cy="1"/>
              </a:xfrm>
              <a:prstGeom prst="line">
                <a:avLst/>
              </a:prstGeom>
              <a:noFill/>
              <a:ln w="3175">
                <a:solidFill>
                  <a:schemeClr val="bg1"/>
                </a:solidFill>
                <a:round/>
                <a:headEnd/>
                <a:tailEnd/>
              </a:ln>
            </p:spPr>
            <p:txBody>
              <a:bodyPr/>
              <a:lstStyle/>
              <a:p>
                <a:endParaRPr lang="nl-BE"/>
              </a:p>
            </p:txBody>
          </p:sp>
          <p:sp>
            <p:nvSpPr>
              <p:cNvPr id="464" name="Line 97"/>
              <p:cNvSpPr>
                <a:spLocks noChangeShapeType="1"/>
              </p:cNvSpPr>
              <p:nvPr/>
            </p:nvSpPr>
            <p:spPr bwMode="gray">
              <a:xfrm>
                <a:off x="4121" y="1296"/>
                <a:ext cx="1" cy="1"/>
              </a:xfrm>
              <a:prstGeom prst="line">
                <a:avLst/>
              </a:prstGeom>
              <a:noFill/>
              <a:ln w="9525">
                <a:solidFill>
                  <a:schemeClr val="bg1"/>
                </a:solidFill>
                <a:round/>
                <a:headEnd/>
                <a:tailEnd/>
              </a:ln>
            </p:spPr>
            <p:txBody>
              <a:bodyPr/>
              <a:lstStyle/>
              <a:p>
                <a:endParaRPr lang="nl-BE"/>
              </a:p>
            </p:txBody>
          </p:sp>
          <p:sp>
            <p:nvSpPr>
              <p:cNvPr id="465" name="Line 98"/>
              <p:cNvSpPr>
                <a:spLocks noChangeShapeType="1"/>
              </p:cNvSpPr>
              <p:nvPr/>
            </p:nvSpPr>
            <p:spPr bwMode="gray">
              <a:xfrm>
                <a:off x="4121" y="1296"/>
                <a:ext cx="1" cy="1"/>
              </a:xfrm>
              <a:prstGeom prst="line">
                <a:avLst/>
              </a:prstGeom>
              <a:noFill/>
              <a:ln w="3175">
                <a:solidFill>
                  <a:schemeClr val="bg1"/>
                </a:solidFill>
                <a:round/>
                <a:headEnd/>
                <a:tailEnd/>
              </a:ln>
            </p:spPr>
            <p:txBody>
              <a:bodyPr/>
              <a:lstStyle/>
              <a:p>
                <a:endParaRPr lang="nl-BE"/>
              </a:p>
            </p:txBody>
          </p:sp>
          <p:sp>
            <p:nvSpPr>
              <p:cNvPr id="466" name="Line 99"/>
              <p:cNvSpPr>
                <a:spLocks noChangeShapeType="1"/>
              </p:cNvSpPr>
              <p:nvPr/>
            </p:nvSpPr>
            <p:spPr bwMode="gray">
              <a:xfrm>
                <a:off x="4125" y="1300"/>
                <a:ext cx="1" cy="1"/>
              </a:xfrm>
              <a:prstGeom prst="line">
                <a:avLst/>
              </a:prstGeom>
              <a:noFill/>
              <a:ln w="9525">
                <a:solidFill>
                  <a:schemeClr val="bg1"/>
                </a:solidFill>
                <a:round/>
                <a:headEnd/>
                <a:tailEnd/>
              </a:ln>
            </p:spPr>
            <p:txBody>
              <a:bodyPr/>
              <a:lstStyle/>
              <a:p>
                <a:endParaRPr lang="nl-BE"/>
              </a:p>
            </p:txBody>
          </p:sp>
          <p:sp>
            <p:nvSpPr>
              <p:cNvPr id="467" name="Line 100"/>
              <p:cNvSpPr>
                <a:spLocks noChangeShapeType="1"/>
              </p:cNvSpPr>
              <p:nvPr/>
            </p:nvSpPr>
            <p:spPr bwMode="gray">
              <a:xfrm>
                <a:off x="4125" y="1300"/>
                <a:ext cx="1" cy="1"/>
              </a:xfrm>
              <a:prstGeom prst="line">
                <a:avLst/>
              </a:prstGeom>
              <a:noFill/>
              <a:ln w="3175">
                <a:solidFill>
                  <a:schemeClr val="bg1"/>
                </a:solidFill>
                <a:round/>
                <a:headEnd/>
                <a:tailEnd/>
              </a:ln>
            </p:spPr>
            <p:txBody>
              <a:bodyPr/>
              <a:lstStyle/>
              <a:p>
                <a:endParaRPr lang="nl-BE"/>
              </a:p>
            </p:txBody>
          </p:sp>
          <p:sp>
            <p:nvSpPr>
              <p:cNvPr id="468" name="Line 101"/>
              <p:cNvSpPr>
                <a:spLocks noChangeShapeType="1"/>
              </p:cNvSpPr>
              <p:nvPr/>
            </p:nvSpPr>
            <p:spPr bwMode="gray">
              <a:xfrm>
                <a:off x="4215" y="1268"/>
                <a:ext cx="1" cy="1"/>
              </a:xfrm>
              <a:prstGeom prst="line">
                <a:avLst/>
              </a:prstGeom>
              <a:noFill/>
              <a:ln w="9525">
                <a:solidFill>
                  <a:schemeClr val="bg1"/>
                </a:solidFill>
                <a:round/>
                <a:headEnd/>
                <a:tailEnd/>
              </a:ln>
            </p:spPr>
            <p:txBody>
              <a:bodyPr/>
              <a:lstStyle/>
              <a:p>
                <a:endParaRPr lang="nl-BE"/>
              </a:p>
            </p:txBody>
          </p:sp>
          <p:sp>
            <p:nvSpPr>
              <p:cNvPr id="469" name="Line 102"/>
              <p:cNvSpPr>
                <a:spLocks noChangeShapeType="1"/>
              </p:cNvSpPr>
              <p:nvPr/>
            </p:nvSpPr>
            <p:spPr bwMode="gray">
              <a:xfrm>
                <a:off x="4215" y="1268"/>
                <a:ext cx="1" cy="1"/>
              </a:xfrm>
              <a:prstGeom prst="line">
                <a:avLst/>
              </a:prstGeom>
              <a:noFill/>
              <a:ln w="3175">
                <a:solidFill>
                  <a:schemeClr val="bg1"/>
                </a:solidFill>
                <a:round/>
                <a:headEnd/>
                <a:tailEnd/>
              </a:ln>
            </p:spPr>
            <p:txBody>
              <a:bodyPr/>
              <a:lstStyle/>
              <a:p>
                <a:endParaRPr lang="nl-BE"/>
              </a:p>
            </p:txBody>
          </p:sp>
          <p:sp>
            <p:nvSpPr>
              <p:cNvPr id="470" name="Freeform 103"/>
              <p:cNvSpPr>
                <a:spLocks noEditPoints="1"/>
              </p:cNvSpPr>
              <p:nvPr/>
            </p:nvSpPr>
            <p:spPr bwMode="gray">
              <a:xfrm>
                <a:off x="2999" y="1152"/>
                <a:ext cx="2274" cy="828"/>
              </a:xfrm>
              <a:custGeom>
                <a:avLst/>
                <a:gdLst>
                  <a:gd name="T0" fmla="*/ 1636 w 2274"/>
                  <a:gd name="T1" fmla="*/ 652 h 828"/>
                  <a:gd name="T2" fmla="*/ 2270 w 2274"/>
                  <a:gd name="T3" fmla="*/ 316 h 828"/>
                  <a:gd name="T4" fmla="*/ 2196 w 2274"/>
                  <a:gd name="T5" fmla="*/ 336 h 828"/>
                  <a:gd name="T6" fmla="*/ 2106 w 2274"/>
                  <a:gd name="T7" fmla="*/ 336 h 828"/>
                  <a:gd name="T8" fmla="*/ 2054 w 2274"/>
                  <a:gd name="T9" fmla="*/ 400 h 828"/>
                  <a:gd name="T10" fmla="*/ 1960 w 2274"/>
                  <a:gd name="T11" fmla="*/ 426 h 828"/>
                  <a:gd name="T12" fmla="*/ 1912 w 2274"/>
                  <a:gd name="T13" fmla="*/ 518 h 828"/>
                  <a:gd name="T14" fmla="*/ 1830 w 2274"/>
                  <a:gd name="T15" fmla="*/ 616 h 828"/>
                  <a:gd name="T16" fmla="*/ 1904 w 2274"/>
                  <a:gd name="T17" fmla="*/ 426 h 828"/>
                  <a:gd name="T18" fmla="*/ 1896 w 2274"/>
                  <a:gd name="T19" fmla="*/ 418 h 828"/>
                  <a:gd name="T20" fmla="*/ 1820 w 2274"/>
                  <a:gd name="T21" fmla="*/ 424 h 828"/>
                  <a:gd name="T22" fmla="*/ 1760 w 2274"/>
                  <a:gd name="T23" fmla="*/ 450 h 828"/>
                  <a:gd name="T24" fmla="*/ 1650 w 2274"/>
                  <a:gd name="T25" fmla="*/ 450 h 828"/>
                  <a:gd name="T26" fmla="*/ 1556 w 2274"/>
                  <a:gd name="T27" fmla="*/ 548 h 828"/>
                  <a:gd name="T28" fmla="*/ 1620 w 2274"/>
                  <a:gd name="T29" fmla="*/ 616 h 828"/>
                  <a:gd name="T30" fmla="*/ 1554 w 2274"/>
                  <a:gd name="T31" fmla="*/ 762 h 828"/>
                  <a:gd name="T32" fmla="*/ 1498 w 2274"/>
                  <a:gd name="T33" fmla="*/ 756 h 828"/>
                  <a:gd name="T34" fmla="*/ 1342 w 2274"/>
                  <a:gd name="T35" fmla="*/ 608 h 828"/>
                  <a:gd name="T36" fmla="*/ 1038 w 2274"/>
                  <a:gd name="T37" fmla="*/ 650 h 828"/>
                  <a:gd name="T38" fmla="*/ 692 w 2274"/>
                  <a:gd name="T39" fmla="*/ 570 h 828"/>
                  <a:gd name="T40" fmla="*/ 492 w 2274"/>
                  <a:gd name="T41" fmla="*/ 630 h 828"/>
                  <a:gd name="T42" fmla="*/ 392 w 2274"/>
                  <a:gd name="T43" fmla="*/ 650 h 828"/>
                  <a:gd name="T44" fmla="*/ 386 w 2274"/>
                  <a:gd name="T45" fmla="*/ 730 h 828"/>
                  <a:gd name="T46" fmla="*/ 374 w 2274"/>
                  <a:gd name="T47" fmla="*/ 816 h 828"/>
                  <a:gd name="T48" fmla="*/ 254 w 2274"/>
                  <a:gd name="T49" fmla="*/ 766 h 828"/>
                  <a:gd name="T50" fmla="*/ 276 w 2274"/>
                  <a:gd name="T51" fmla="*/ 684 h 828"/>
                  <a:gd name="T52" fmla="*/ 180 w 2274"/>
                  <a:gd name="T53" fmla="*/ 608 h 828"/>
                  <a:gd name="T54" fmla="*/ 114 w 2274"/>
                  <a:gd name="T55" fmla="*/ 510 h 828"/>
                  <a:gd name="T56" fmla="*/ 118 w 2274"/>
                  <a:gd name="T57" fmla="*/ 418 h 828"/>
                  <a:gd name="T58" fmla="*/ 138 w 2274"/>
                  <a:gd name="T59" fmla="*/ 244 h 828"/>
                  <a:gd name="T60" fmla="*/ 210 w 2274"/>
                  <a:gd name="T61" fmla="*/ 222 h 828"/>
                  <a:gd name="T62" fmla="*/ 204 w 2274"/>
                  <a:gd name="T63" fmla="*/ 280 h 828"/>
                  <a:gd name="T64" fmla="*/ 212 w 2274"/>
                  <a:gd name="T65" fmla="*/ 322 h 828"/>
                  <a:gd name="T66" fmla="*/ 276 w 2274"/>
                  <a:gd name="T67" fmla="*/ 318 h 828"/>
                  <a:gd name="T68" fmla="*/ 338 w 2274"/>
                  <a:gd name="T69" fmla="*/ 240 h 828"/>
                  <a:gd name="T70" fmla="*/ 436 w 2274"/>
                  <a:gd name="T71" fmla="*/ 244 h 828"/>
                  <a:gd name="T72" fmla="*/ 512 w 2274"/>
                  <a:gd name="T73" fmla="*/ 242 h 828"/>
                  <a:gd name="T74" fmla="*/ 600 w 2274"/>
                  <a:gd name="T75" fmla="*/ 218 h 828"/>
                  <a:gd name="T76" fmla="*/ 642 w 2274"/>
                  <a:gd name="T77" fmla="*/ 200 h 828"/>
                  <a:gd name="T78" fmla="*/ 714 w 2274"/>
                  <a:gd name="T79" fmla="*/ 198 h 828"/>
                  <a:gd name="T80" fmla="*/ 704 w 2274"/>
                  <a:gd name="T81" fmla="*/ 294 h 828"/>
                  <a:gd name="T82" fmla="*/ 788 w 2274"/>
                  <a:gd name="T83" fmla="*/ 268 h 828"/>
                  <a:gd name="T84" fmla="*/ 738 w 2274"/>
                  <a:gd name="T85" fmla="*/ 150 h 828"/>
                  <a:gd name="T86" fmla="*/ 782 w 2274"/>
                  <a:gd name="T87" fmla="*/ 164 h 828"/>
                  <a:gd name="T88" fmla="*/ 880 w 2274"/>
                  <a:gd name="T89" fmla="*/ 218 h 828"/>
                  <a:gd name="T90" fmla="*/ 834 w 2274"/>
                  <a:gd name="T91" fmla="*/ 108 h 828"/>
                  <a:gd name="T92" fmla="*/ 916 w 2274"/>
                  <a:gd name="T93" fmla="*/ 70 h 828"/>
                  <a:gd name="T94" fmla="*/ 1036 w 2274"/>
                  <a:gd name="T95" fmla="*/ 46 h 828"/>
                  <a:gd name="T96" fmla="*/ 1104 w 2274"/>
                  <a:gd name="T97" fmla="*/ 8 h 828"/>
                  <a:gd name="T98" fmla="*/ 1212 w 2274"/>
                  <a:gd name="T99" fmla="*/ 24 h 828"/>
                  <a:gd name="T100" fmla="*/ 1188 w 2274"/>
                  <a:gd name="T101" fmla="*/ 116 h 828"/>
                  <a:gd name="T102" fmla="*/ 1208 w 2274"/>
                  <a:gd name="T103" fmla="*/ 108 h 828"/>
                  <a:gd name="T104" fmla="*/ 1320 w 2274"/>
                  <a:gd name="T105" fmla="*/ 126 h 828"/>
                  <a:gd name="T106" fmla="*/ 1406 w 2274"/>
                  <a:gd name="T107" fmla="*/ 108 h 828"/>
                  <a:gd name="T108" fmla="*/ 1434 w 2274"/>
                  <a:gd name="T109" fmla="*/ 164 h 828"/>
                  <a:gd name="T110" fmla="*/ 1506 w 2274"/>
                  <a:gd name="T111" fmla="*/ 168 h 828"/>
                  <a:gd name="T112" fmla="*/ 1604 w 2274"/>
                  <a:gd name="T113" fmla="*/ 172 h 828"/>
                  <a:gd name="T114" fmla="*/ 1690 w 2274"/>
                  <a:gd name="T115" fmla="*/ 156 h 828"/>
                  <a:gd name="T116" fmla="*/ 1754 w 2274"/>
                  <a:gd name="T117" fmla="*/ 188 h 828"/>
                  <a:gd name="T118" fmla="*/ 1890 w 2274"/>
                  <a:gd name="T119" fmla="*/ 228 h 828"/>
                  <a:gd name="T120" fmla="*/ 2024 w 2274"/>
                  <a:gd name="T121" fmla="*/ 226 h 828"/>
                  <a:gd name="T122" fmla="*/ 2158 w 2274"/>
                  <a:gd name="T123" fmla="*/ 246 h 828"/>
                  <a:gd name="T124" fmla="*/ 26 w 2274"/>
                  <a:gd name="T125" fmla="*/ 556 h 828"/>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2274"/>
                  <a:gd name="T190" fmla="*/ 0 h 828"/>
                  <a:gd name="T191" fmla="*/ 2274 w 2274"/>
                  <a:gd name="T192" fmla="*/ 828 h 828"/>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2274" h="828">
                    <a:moveTo>
                      <a:pt x="1666" y="666"/>
                    </a:moveTo>
                    <a:lnTo>
                      <a:pt x="1666" y="666"/>
                    </a:lnTo>
                    <a:lnTo>
                      <a:pt x="1668" y="674"/>
                    </a:lnTo>
                    <a:lnTo>
                      <a:pt x="1664" y="670"/>
                    </a:lnTo>
                    <a:lnTo>
                      <a:pt x="1658" y="666"/>
                    </a:lnTo>
                    <a:lnTo>
                      <a:pt x="1656" y="666"/>
                    </a:lnTo>
                    <a:lnTo>
                      <a:pt x="1652" y="666"/>
                    </a:lnTo>
                    <a:lnTo>
                      <a:pt x="1650" y="668"/>
                    </a:lnTo>
                    <a:lnTo>
                      <a:pt x="1648" y="672"/>
                    </a:lnTo>
                    <a:lnTo>
                      <a:pt x="1648" y="678"/>
                    </a:lnTo>
                    <a:lnTo>
                      <a:pt x="1648" y="682"/>
                    </a:lnTo>
                    <a:lnTo>
                      <a:pt x="1644" y="692"/>
                    </a:lnTo>
                    <a:lnTo>
                      <a:pt x="1642" y="702"/>
                    </a:lnTo>
                    <a:lnTo>
                      <a:pt x="1644" y="710"/>
                    </a:lnTo>
                    <a:lnTo>
                      <a:pt x="1648" y="720"/>
                    </a:lnTo>
                    <a:lnTo>
                      <a:pt x="1652" y="722"/>
                    </a:lnTo>
                    <a:lnTo>
                      <a:pt x="1652" y="728"/>
                    </a:lnTo>
                    <a:lnTo>
                      <a:pt x="1654" y="734"/>
                    </a:lnTo>
                    <a:lnTo>
                      <a:pt x="1650" y="736"/>
                    </a:lnTo>
                    <a:lnTo>
                      <a:pt x="1650" y="734"/>
                    </a:lnTo>
                    <a:lnTo>
                      <a:pt x="1648" y="730"/>
                    </a:lnTo>
                    <a:lnTo>
                      <a:pt x="1646" y="728"/>
                    </a:lnTo>
                    <a:lnTo>
                      <a:pt x="1644" y="726"/>
                    </a:lnTo>
                    <a:lnTo>
                      <a:pt x="1642" y="722"/>
                    </a:lnTo>
                    <a:lnTo>
                      <a:pt x="1640" y="722"/>
                    </a:lnTo>
                    <a:lnTo>
                      <a:pt x="1638" y="724"/>
                    </a:lnTo>
                    <a:lnTo>
                      <a:pt x="1636" y="726"/>
                    </a:lnTo>
                    <a:lnTo>
                      <a:pt x="1634" y="732"/>
                    </a:lnTo>
                    <a:lnTo>
                      <a:pt x="1634" y="734"/>
                    </a:lnTo>
                    <a:lnTo>
                      <a:pt x="1630" y="734"/>
                    </a:lnTo>
                    <a:lnTo>
                      <a:pt x="1632" y="722"/>
                    </a:lnTo>
                    <a:lnTo>
                      <a:pt x="1634" y="720"/>
                    </a:lnTo>
                    <a:lnTo>
                      <a:pt x="1634" y="716"/>
                    </a:lnTo>
                    <a:lnTo>
                      <a:pt x="1634" y="710"/>
                    </a:lnTo>
                    <a:lnTo>
                      <a:pt x="1636" y="708"/>
                    </a:lnTo>
                    <a:lnTo>
                      <a:pt x="1636" y="696"/>
                    </a:lnTo>
                    <a:lnTo>
                      <a:pt x="1634" y="682"/>
                    </a:lnTo>
                    <a:lnTo>
                      <a:pt x="1636" y="680"/>
                    </a:lnTo>
                    <a:lnTo>
                      <a:pt x="1634" y="670"/>
                    </a:lnTo>
                    <a:lnTo>
                      <a:pt x="1636" y="660"/>
                    </a:lnTo>
                    <a:lnTo>
                      <a:pt x="1636" y="652"/>
                    </a:lnTo>
                    <a:lnTo>
                      <a:pt x="1634" y="644"/>
                    </a:lnTo>
                    <a:lnTo>
                      <a:pt x="1636" y="636"/>
                    </a:lnTo>
                    <a:lnTo>
                      <a:pt x="1634" y="630"/>
                    </a:lnTo>
                    <a:lnTo>
                      <a:pt x="1632" y="622"/>
                    </a:lnTo>
                    <a:lnTo>
                      <a:pt x="1632" y="616"/>
                    </a:lnTo>
                    <a:lnTo>
                      <a:pt x="1634" y="612"/>
                    </a:lnTo>
                    <a:lnTo>
                      <a:pt x="1634" y="608"/>
                    </a:lnTo>
                    <a:lnTo>
                      <a:pt x="1632" y="604"/>
                    </a:lnTo>
                    <a:lnTo>
                      <a:pt x="1636" y="602"/>
                    </a:lnTo>
                    <a:lnTo>
                      <a:pt x="1636" y="596"/>
                    </a:lnTo>
                    <a:lnTo>
                      <a:pt x="1644" y="592"/>
                    </a:lnTo>
                    <a:lnTo>
                      <a:pt x="1642" y="574"/>
                    </a:lnTo>
                    <a:lnTo>
                      <a:pt x="1646" y="574"/>
                    </a:lnTo>
                    <a:lnTo>
                      <a:pt x="1648" y="570"/>
                    </a:lnTo>
                    <a:lnTo>
                      <a:pt x="1652" y="576"/>
                    </a:lnTo>
                    <a:lnTo>
                      <a:pt x="1652" y="582"/>
                    </a:lnTo>
                    <a:lnTo>
                      <a:pt x="1650" y="584"/>
                    </a:lnTo>
                    <a:lnTo>
                      <a:pt x="1650" y="588"/>
                    </a:lnTo>
                    <a:lnTo>
                      <a:pt x="1650" y="592"/>
                    </a:lnTo>
                    <a:lnTo>
                      <a:pt x="1650" y="596"/>
                    </a:lnTo>
                    <a:lnTo>
                      <a:pt x="1654" y="600"/>
                    </a:lnTo>
                    <a:lnTo>
                      <a:pt x="1656" y="604"/>
                    </a:lnTo>
                    <a:lnTo>
                      <a:pt x="1656" y="608"/>
                    </a:lnTo>
                    <a:lnTo>
                      <a:pt x="1652" y="618"/>
                    </a:lnTo>
                    <a:lnTo>
                      <a:pt x="1654" y="620"/>
                    </a:lnTo>
                    <a:lnTo>
                      <a:pt x="1652" y="626"/>
                    </a:lnTo>
                    <a:lnTo>
                      <a:pt x="1652" y="634"/>
                    </a:lnTo>
                    <a:lnTo>
                      <a:pt x="1654" y="638"/>
                    </a:lnTo>
                    <a:lnTo>
                      <a:pt x="1656" y="644"/>
                    </a:lnTo>
                    <a:lnTo>
                      <a:pt x="1654" y="648"/>
                    </a:lnTo>
                    <a:lnTo>
                      <a:pt x="1654" y="650"/>
                    </a:lnTo>
                    <a:lnTo>
                      <a:pt x="1654" y="654"/>
                    </a:lnTo>
                    <a:lnTo>
                      <a:pt x="1658" y="660"/>
                    </a:lnTo>
                    <a:lnTo>
                      <a:pt x="1662" y="660"/>
                    </a:lnTo>
                    <a:lnTo>
                      <a:pt x="1662" y="662"/>
                    </a:lnTo>
                    <a:lnTo>
                      <a:pt x="1664" y="666"/>
                    </a:lnTo>
                    <a:lnTo>
                      <a:pt x="1666" y="666"/>
                    </a:lnTo>
                    <a:close/>
                    <a:moveTo>
                      <a:pt x="2270" y="316"/>
                    </a:moveTo>
                    <a:lnTo>
                      <a:pt x="2270" y="316"/>
                    </a:lnTo>
                    <a:lnTo>
                      <a:pt x="2270" y="318"/>
                    </a:lnTo>
                    <a:lnTo>
                      <a:pt x="2270" y="322"/>
                    </a:lnTo>
                    <a:lnTo>
                      <a:pt x="2266" y="322"/>
                    </a:lnTo>
                    <a:lnTo>
                      <a:pt x="2264" y="328"/>
                    </a:lnTo>
                    <a:lnTo>
                      <a:pt x="2260" y="328"/>
                    </a:lnTo>
                    <a:lnTo>
                      <a:pt x="2260" y="326"/>
                    </a:lnTo>
                    <a:lnTo>
                      <a:pt x="2256" y="324"/>
                    </a:lnTo>
                    <a:lnTo>
                      <a:pt x="2242" y="324"/>
                    </a:lnTo>
                    <a:lnTo>
                      <a:pt x="2242" y="330"/>
                    </a:lnTo>
                    <a:lnTo>
                      <a:pt x="2248" y="328"/>
                    </a:lnTo>
                    <a:lnTo>
                      <a:pt x="2248" y="336"/>
                    </a:lnTo>
                    <a:lnTo>
                      <a:pt x="2240" y="338"/>
                    </a:lnTo>
                    <a:lnTo>
                      <a:pt x="2242" y="340"/>
                    </a:lnTo>
                    <a:lnTo>
                      <a:pt x="2242" y="342"/>
                    </a:lnTo>
                    <a:lnTo>
                      <a:pt x="2242" y="344"/>
                    </a:lnTo>
                    <a:lnTo>
                      <a:pt x="2244" y="348"/>
                    </a:lnTo>
                    <a:lnTo>
                      <a:pt x="2248" y="352"/>
                    </a:lnTo>
                    <a:lnTo>
                      <a:pt x="2240" y="350"/>
                    </a:lnTo>
                    <a:lnTo>
                      <a:pt x="2240" y="352"/>
                    </a:lnTo>
                    <a:lnTo>
                      <a:pt x="2238" y="352"/>
                    </a:lnTo>
                    <a:lnTo>
                      <a:pt x="2236" y="350"/>
                    </a:lnTo>
                    <a:lnTo>
                      <a:pt x="2234" y="350"/>
                    </a:lnTo>
                    <a:lnTo>
                      <a:pt x="2234" y="346"/>
                    </a:lnTo>
                    <a:lnTo>
                      <a:pt x="2232" y="346"/>
                    </a:lnTo>
                    <a:lnTo>
                      <a:pt x="2232" y="348"/>
                    </a:lnTo>
                    <a:lnTo>
                      <a:pt x="2230" y="348"/>
                    </a:lnTo>
                    <a:lnTo>
                      <a:pt x="2230" y="350"/>
                    </a:lnTo>
                    <a:lnTo>
                      <a:pt x="2224" y="352"/>
                    </a:lnTo>
                    <a:lnTo>
                      <a:pt x="2224" y="348"/>
                    </a:lnTo>
                    <a:lnTo>
                      <a:pt x="2216" y="342"/>
                    </a:lnTo>
                    <a:lnTo>
                      <a:pt x="2208" y="340"/>
                    </a:lnTo>
                    <a:lnTo>
                      <a:pt x="2206" y="342"/>
                    </a:lnTo>
                    <a:lnTo>
                      <a:pt x="2204" y="342"/>
                    </a:lnTo>
                    <a:lnTo>
                      <a:pt x="2200" y="340"/>
                    </a:lnTo>
                    <a:lnTo>
                      <a:pt x="2196" y="336"/>
                    </a:lnTo>
                    <a:lnTo>
                      <a:pt x="2198" y="332"/>
                    </a:lnTo>
                    <a:lnTo>
                      <a:pt x="2196" y="330"/>
                    </a:lnTo>
                    <a:lnTo>
                      <a:pt x="2196" y="326"/>
                    </a:lnTo>
                    <a:lnTo>
                      <a:pt x="2192" y="320"/>
                    </a:lnTo>
                    <a:lnTo>
                      <a:pt x="2190" y="320"/>
                    </a:lnTo>
                    <a:lnTo>
                      <a:pt x="2186" y="320"/>
                    </a:lnTo>
                    <a:lnTo>
                      <a:pt x="2180" y="320"/>
                    </a:lnTo>
                    <a:lnTo>
                      <a:pt x="2180" y="318"/>
                    </a:lnTo>
                    <a:lnTo>
                      <a:pt x="2178" y="318"/>
                    </a:lnTo>
                    <a:lnTo>
                      <a:pt x="2176" y="320"/>
                    </a:lnTo>
                    <a:lnTo>
                      <a:pt x="2176" y="322"/>
                    </a:lnTo>
                    <a:lnTo>
                      <a:pt x="2170" y="324"/>
                    </a:lnTo>
                    <a:lnTo>
                      <a:pt x="2164" y="326"/>
                    </a:lnTo>
                    <a:lnTo>
                      <a:pt x="2160" y="322"/>
                    </a:lnTo>
                    <a:lnTo>
                      <a:pt x="2154" y="320"/>
                    </a:lnTo>
                    <a:lnTo>
                      <a:pt x="2154" y="316"/>
                    </a:lnTo>
                    <a:lnTo>
                      <a:pt x="2158" y="312"/>
                    </a:lnTo>
                    <a:lnTo>
                      <a:pt x="2158" y="310"/>
                    </a:lnTo>
                    <a:lnTo>
                      <a:pt x="2156" y="308"/>
                    </a:lnTo>
                    <a:lnTo>
                      <a:pt x="2154" y="306"/>
                    </a:lnTo>
                    <a:lnTo>
                      <a:pt x="2154" y="304"/>
                    </a:lnTo>
                    <a:lnTo>
                      <a:pt x="2156" y="302"/>
                    </a:lnTo>
                    <a:lnTo>
                      <a:pt x="2150" y="300"/>
                    </a:lnTo>
                    <a:lnTo>
                      <a:pt x="2146" y="304"/>
                    </a:lnTo>
                    <a:lnTo>
                      <a:pt x="2146" y="306"/>
                    </a:lnTo>
                    <a:lnTo>
                      <a:pt x="2148" y="308"/>
                    </a:lnTo>
                    <a:lnTo>
                      <a:pt x="2148" y="312"/>
                    </a:lnTo>
                    <a:lnTo>
                      <a:pt x="2146" y="312"/>
                    </a:lnTo>
                    <a:lnTo>
                      <a:pt x="2144" y="316"/>
                    </a:lnTo>
                    <a:lnTo>
                      <a:pt x="2152" y="320"/>
                    </a:lnTo>
                    <a:lnTo>
                      <a:pt x="2152" y="322"/>
                    </a:lnTo>
                    <a:lnTo>
                      <a:pt x="2146" y="328"/>
                    </a:lnTo>
                    <a:lnTo>
                      <a:pt x="2148" y="330"/>
                    </a:lnTo>
                    <a:lnTo>
                      <a:pt x="2146" y="334"/>
                    </a:lnTo>
                    <a:lnTo>
                      <a:pt x="2140" y="338"/>
                    </a:lnTo>
                    <a:lnTo>
                      <a:pt x="2132" y="340"/>
                    </a:lnTo>
                    <a:lnTo>
                      <a:pt x="2126" y="340"/>
                    </a:lnTo>
                    <a:lnTo>
                      <a:pt x="2120" y="338"/>
                    </a:lnTo>
                    <a:lnTo>
                      <a:pt x="2108" y="334"/>
                    </a:lnTo>
                    <a:lnTo>
                      <a:pt x="2106" y="336"/>
                    </a:lnTo>
                    <a:lnTo>
                      <a:pt x="2100" y="336"/>
                    </a:lnTo>
                    <a:lnTo>
                      <a:pt x="2094" y="336"/>
                    </a:lnTo>
                    <a:lnTo>
                      <a:pt x="2092" y="338"/>
                    </a:lnTo>
                    <a:lnTo>
                      <a:pt x="2100" y="338"/>
                    </a:lnTo>
                    <a:lnTo>
                      <a:pt x="2106" y="342"/>
                    </a:lnTo>
                    <a:lnTo>
                      <a:pt x="2110" y="338"/>
                    </a:lnTo>
                    <a:lnTo>
                      <a:pt x="2112" y="344"/>
                    </a:lnTo>
                    <a:lnTo>
                      <a:pt x="2108" y="344"/>
                    </a:lnTo>
                    <a:lnTo>
                      <a:pt x="2106" y="350"/>
                    </a:lnTo>
                    <a:lnTo>
                      <a:pt x="2112" y="348"/>
                    </a:lnTo>
                    <a:lnTo>
                      <a:pt x="2116" y="348"/>
                    </a:lnTo>
                    <a:lnTo>
                      <a:pt x="2122" y="360"/>
                    </a:lnTo>
                    <a:lnTo>
                      <a:pt x="2124" y="360"/>
                    </a:lnTo>
                    <a:lnTo>
                      <a:pt x="2126" y="366"/>
                    </a:lnTo>
                    <a:lnTo>
                      <a:pt x="2128" y="368"/>
                    </a:lnTo>
                    <a:lnTo>
                      <a:pt x="2126" y="370"/>
                    </a:lnTo>
                    <a:lnTo>
                      <a:pt x="2126" y="372"/>
                    </a:lnTo>
                    <a:lnTo>
                      <a:pt x="2132" y="374"/>
                    </a:lnTo>
                    <a:lnTo>
                      <a:pt x="2132" y="376"/>
                    </a:lnTo>
                    <a:lnTo>
                      <a:pt x="2132" y="378"/>
                    </a:lnTo>
                    <a:lnTo>
                      <a:pt x="2132" y="382"/>
                    </a:lnTo>
                    <a:lnTo>
                      <a:pt x="2134" y="384"/>
                    </a:lnTo>
                    <a:lnTo>
                      <a:pt x="2128" y="388"/>
                    </a:lnTo>
                    <a:lnTo>
                      <a:pt x="2124" y="390"/>
                    </a:lnTo>
                    <a:lnTo>
                      <a:pt x="2120" y="388"/>
                    </a:lnTo>
                    <a:lnTo>
                      <a:pt x="2114" y="384"/>
                    </a:lnTo>
                    <a:lnTo>
                      <a:pt x="2104" y="386"/>
                    </a:lnTo>
                    <a:lnTo>
                      <a:pt x="2102" y="386"/>
                    </a:lnTo>
                    <a:lnTo>
                      <a:pt x="2100" y="384"/>
                    </a:lnTo>
                    <a:lnTo>
                      <a:pt x="2098" y="386"/>
                    </a:lnTo>
                    <a:lnTo>
                      <a:pt x="2090" y="388"/>
                    </a:lnTo>
                    <a:lnTo>
                      <a:pt x="2080" y="392"/>
                    </a:lnTo>
                    <a:lnTo>
                      <a:pt x="2080" y="394"/>
                    </a:lnTo>
                    <a:lnTo>
                      <a:pt x="2072" y="396"/>
                    </a:lnTo>
                    <a:lnTo>
                      <a:pt x="2066" y="398"/>
                    </a:lnTo>
                    <a:lnTo>
                      <a:pt x="2060" y="404"/>
                    </a:lnTo>
                    <a:lnTo>
                      <a:pt x="2054" y="400"/>
                    </a:lnTo>
                    <a:lnTo>
                      <a:pt x="2054" y="406"/>
                    </a:lnTo>
                    <a:lnTo>
                      <a:pt x="2052" y="410"/>
                    </a:lnTo>
                    <a:lnTo>
                      <a:pt x="2048" y="410"/>
                    </a:lnTo>
                    <a:lnTo>
                      <a:pt x="2042" y="406"/>
                    </a:lnTo>
                    <a:lnTo>
                      <a:pt x="2046" y="412"/>
                    </a:lnTo>
                    <a:lnTo>
                      <a:pt x="2042" y="416"/>
                    </a:lnTo>
                    <a:lnTo>
                      <a:pt x="2040" y="416"/>
                    </a:lnTo>
                    <a:lnTo>
                      <a:pt x="2038" y="416"/>
                    </a:lnTo>
                    <a:lnTo>
                      <a:pt x="2032" y="418"/>
                    </a:lnTo>
                    <a:lnTo>
                      <a:pt x="2032" y="420"/>
                    </a:lnTo>
                    <a:lnTo>
                      <a:pt x="2032" y="424"/>
                    </a:lnTo>
                    <a:lnTo>
                      <a:pt x="2028" y="424"/>
                    </a:lnTo>
                    <a:lnTo>
                      <a:pt x="2024" y="426"/>
                    </a:lnTo>
                    <a:lnTo>
                      <a:pt x="2024" y="428"/>
                    </a:lnTo>
                    <a:lnTo>
                      <a:pt x="2020" y="432"/>
                    </a:lnTo>
                    <a:lnTo>
                      <a:pt x="2018" y="438"/>
                    </a:lnTo>
                    <a:lnTo>
                      <a:pt x="2016" y="442"/>
                    </a:lnTo>
                    <a:lnTo>
                      <a:pt x="2004" y="436"/>
                    </a:lnTo>
                    <a:lnTo>
                      <a:pt x="2004" y="434"/>
                    </a:lnTo>
                    <a:lnTo>
                      <a:pt x="2004" y="430"/>
                    </a:lnTo>
                    <a:lnTo>
                      <a:pt x="2002" y="430"/>
                    </a:lnTo>
                    <a:lnTo>
                      <a:pt x="1998" y="430"/>
                    </a:lnTo>
                    <a:lnTo>
                      <a:pt x="1994" y="426"/>
                    </a:lnTo>
                    <a:lnTo>
                      <a:pt x="1988" y="422"/>
                    </a:lnTo>
                    <a:lnTo>
                      <a:pt x="1984" y="422"/>
                    </a:lnTo>
                    <a:lnTo>
                      <a:pt x="1982" y="424"/>
                    </a:lnTo>
                    <a:lnTo>
                      <a:pt x="1982" y="426"/>
                    </a:lnTo>
                    <a:lnTo>
                      <a:pt x="1978" y="426"/>
                    </a:lnTo>
                    <a:lnTo>
                      <a:pt x="1976" y="428"/>
                    </a:lnTo>
                    <a:lnTo>
                      <a:pt x="1974" y="428"/>
                    </a:lnTo>
                    <a:lnTo>
                      <a:pt x="1974" y="432"/>
                    </a:lnTo>
                    <a:lnTo>
                      <a:pt x="1966" y="442"/>
                    </a:lnTo>
                    <a:lnTo>
                      <a:pt x="1962" y="444"/>
                    </a:lnTo>
                    <a:lnTo>
                      <a:pt x="1960" y="444"/>
                    </a:lnTo>
                    <a:lnTo>
                      <a:pt x="1958" y="442"/>
                    </a:lnTo>
                    <a:lnTo>
                      <a:pt x="1958" y="436"/>
                    </a:lnTo>
                    <a:lnTo>
                      <a:pt x="1960" y="430"/>
                    </a:lnTo>
                    <a:lnTo>
                      <a:pt x="1962" y="426"/>
                    </a:lnTo>
                    <a:lnTo>
                      <a:pt x="1960" y="426"/>
                    </a:lnTo>
                    <a:lnTo>
                      <a:pt x="1956" y="432"/>
                    </a:lnTo>
                    <a:lnTo>
                      <a:pt x="1944" y="438"/>
                    </a:lnTo>
                    <a:lnTo>
                      <a:pt x="1944" y="442"/>
                    </a:lnTo>
                    <a:lnTo>
                      <a:pt x="1940" y="442"/>
                    </a:lnTo>
                    <a:lnTo>
                      <a:pt x="1938" y="440"/>
                    </a:lnTo>
                    <a:lnTo>
                      <a:pt x="1936" y="440"/>
                    </a:lnTo>
                    <a:lnTo>
                      <a:pt x="1932" y="440"/>
                    </a:lnTo>
                    <a:lnTo>
                      <a:pt x="1930" y="438"/>
                    </a:lnTo>
                    <a:lnTo>
                      <a:pt x="1928" y="438"/>
                    </a:lnTo>
                    <a:lnTo>
                      <a:pt x="1926" y="444"/>
                    </a:lnTo>
                    <a:lnTo>
                      <a:pt x="1922" y="448"/>
                    </a:lnTo>
                    <a:lnTo>
                      <a:pt x="1922" y="450"/>
                    </a:lnTo>
                    <a:lnTo>
                      <a:pt x="1922" y="454"/>
                    </a:lnTo>
                    <a:lnTo>
                      <a:pt x="1920" y="454"/>
                    </a:lnTo>
                    <a:lnTo>
                      <a:pt x="1920" y="458"/>
                    </a:lnTo>
                    <a:lnTo>
                      <a:pt x="1918" y="458"/>
                    </a:lnTo>
                    <a:lnTo>
                      <a:pt x="1916" y="458"/>
                    </a:lnTo>
                    <a:lnTo>
                      <a:pt x="1916" y="462"/>
                    </a:lnTo>
                    <a:lnTo>
                      <a:pt x="1912" y="464"/>
                    </a:lnTo>
                    <a:lnTo>
                      <a:pt x="1908" y="468"/>
                    </a:lnTo>
                    <a:lnTo>
                      <a:pt x="1904" y="474"/>
                    </a:lnTo>
                    <a:lnTo>
                      <a:pt x="1904" y="478"/>
                    </a:lnTo>
                    <a:lnTo>
                      <a:pt x="1906" y="486"/>
                    </a:lnTo>
                    <a:lnTo>
                      <a:pt x="1908" y="488"/>
                    </a:lnTo>
                    <a:lnTo>
                      <a:pt x="1908" y="486"/>
                    </a:lnTo>
                    <a:lnTo>
                      <a:pt x="1918" y="488"/>
                    </a:lnTo>
                    <a:lnTo>
                      <a:pt x="1918" y="492"/>
                    </a:lnTo>
                    <a:lnTo>
                      <a:pt x="1916" y="498"/>
                    </a:lnTo>
                    <a:lnTo>
                      <a:pt x="1912" y="500"/>
                    </a:lnTo>
                    <a:lnTo>
                      <a:pt x="1910" y="500"/>
                    </a:lnTo>
                    <a:lnTo>
                      <a:pt x="1910" y="504"/>
                    </a:lnTo>
                    <a:lnTo>
                      <a:pt x="1910" y="508"/>
                    </a:lnTo>
                    <a:lnTo>
                      <a:pt x="1908" y="510"/>
                    </a:lnTo>
                    <a:lnTo>
                      <a:pt x="1908" y="514"/>
                    </a:lnTo>
                    <a:lnTo>
                      <a:pt x="1910" y="516"/>
                    </a:lnTo>
                    <a:lnTo>
                      <a:pt x="1912" y="518"/>
                    </a:lnTo>
                    <a:lnTo>
                      <a:pt x="1912" y="522"/>
                    </a:lnTo>
                    <a:lnTo>
                      <a:pt x="1920" y="522"/>
                    </a:lnTo>
                    <a:lnTo>
                      <a:pt x="1920" y="528"/>
                    </a:lnTo>
                    <a:lnTo>
                      <a:pt x="1918" y="532"/>
                    </a:lnTo>
                    <a:lnTo>
                      <a:pt x="1914" y="530"/>
                    </a:lnTo>
                    <a:lnTo>
                      <a:pt x="1910" y="528"/>
                    </a:lnTo>
                    <a:lnTo>
                      <a:pt x="1906" y="532"/>
                    </a:lnTo>
                    <a:lnTo>
                      <a:pt x="1900" y="534"/>
                    </a:lnTo>
                    <a:lnTo>
                      <a:pt x="1896" y="552"/>
                    </a:lnTo>
                    <a:lnTo>
                      <a:pt x="1902" y="554"/>
                    </a:lnTo>
                    <a:lnTo>
                      <a:pt x="1904" y="558"/>
                    </a:lnTo>
                    <a:lnTo>
                      <a:pt x="1904" y="562"/>
                    </a:lnTo>
                    <a:lnTo>
                      <a:pt x="1902" y="562"/>
                    </a:lnTo>
                    <a:lnTo>
                      <a:pt x="1900" y="566"/>
                    </a:lnTo>
                    <a:lnTo>
                      <a:pt x="1898" y="568"/>
                    </a:lnTo>
                    <a:lnTo>
                      <a:pt x="1894" y="568"/>
                    </a:lnTo>
                    <a:lnTo>
                      <a:pt x="1888" y="568"/>
                    </a:lnTo>
                    <a:lnTo>
                      <a:pt x="1884" y="568"/>
                    </a:lnTo>
                    <a:lnTo>
                      <a:pt x="1880" y="572"/>
                    </a:lnTo>
                    <a:lnTo>
                      <a:pt x="1872" y="584"/>
                    </a:lnTo>
                    <a:lnTo>
                      <a:pt x="1872" y="592"/>
                    </a:lnTo>
                    <a:lnTo>
                      <a:pt x="1872" y="598"/>
                    </a:lnTo>
                    <a:lnTo>
                      <a:pt x="1872" y="600"/>
                    </a:lnTo>
                    <a:lnTo>
                      <a:pt x="1868" y="600"/>
                    </a:lnTo>
                    <a:lnTo>
                      <a:pt x="1864" y="600"/>
                    </a:lnTo>
                    <a:lnTo>
                      <a:pt x="1862" y="602"/>
                    </a:lnTo>
                    <a:lnTo>
                      <a:pt x="1860" y="604"/>
                    </a:lnTo>
                    <a:lnTo>
                      <a:pt x="1856" y="604"/>
                    </a:lnTo>
                    <a:lnTo>
                      <a:pt x="1856" y="608"/>
                    </a:lnTo>
                    <a:lnTo>
                      <a:pt x="1856" y="612"/>
                    </a:lnTo>
                    <a:lnTo>
                      <a:pt x="1856" y="618"/>
                    </a:lnTo>
                    <a:lnTo>
                      <a:pt x="1856" y="622"/>
                    </a:lnTo>
                    <a:lnTo>
                      <a:pt x="1836" y="638"/>
                    </a:lnTo>
                    <a:lnTo>
                      <a:pt x="1834" y="638"/>
                    </a:lnTo>
                    <a:lnTo>
                      <a:pt x="1834" y="634"/>
                    </a:lnTo>
                    <a:lnTo>
                      <a:pt x="1830" y="630"/>
                    </a:lnTo>
                    <a:lnTo>
                      <a:pt x="1830" y="624"/>
                    </a:lnTo>
                    <a:lnTo>
                      <a:pt x="1830" y="616"/>
                    </a:lnTo>
                    <a:lnTo>
                      <a:pt x="1826" y="608"/>
                    </a:lnTo>
                    <a:lnTo>
                      <a:pt x="1824" y="598"/>
                    </a:lnTo>
                    <a:lnTo>
                      <a:pt x="1824" y="584"/>
                    </a:lnTo>
                    <a:lnTo>
                      <a:pt x="1824" y="572"/>
                    </a:lnTo>
                    <a:lnTo>
                      <a:pt x="1822" y="566"/>
                    </a:lnTo>
                    <a:lnTo>
                      <a:pt x="1820" y="558"/>
                    </a:lnTo>
                    <a:lnTo>
                      <a:pt x="1818" y="548"/>
                    </a:lnTo>
                    <a:lnTo>
                      <a:pt x="1818" y="536"/>
                    </a:lnTo>
                    <a:lnTo>
                      <a:pt x="1822" y="528"/>
                    </a:lnTo>
                    <a:lnTo>
                      <a:pt x="1822" y="522"/>
                    </a:lnTo>
                    <a:lnTo>
                      <a:pt x="1824" y="518"/>
                    </a:lnTo>
                    <a:lnTo>
                      <a:pt x="1826" y="516"/>
                    </a:lnTo>
                    <a:lnTo>
                      <a:pt x="1830" y="512"/>
                    </a:lnTo>
                    <a:lnTo>
                      <a:pt x="1836" y="512"/>
                    </a:lnTo>
                    <a:lnTo>
                      <a:pt x="1838" y="494"/>
                    </a:lnTo>
                    <a:lnTo>
                      <a:pt x="1834" y="492"/>
                    </a:lnTo>
                    <a:lnTo>
                      <a:pt x="1834" y="490"/>
                    </a:lnTo>
                    <a:lnTo>
                      <a:pt x="1846" y="490"/>
                    </a:lnTo>
                    <a:lnTo>
                      <a:pt x="1848" y="488"/>
                    </a:lnTo>
                    <a:lnTo>
                      <a:pt x="1852" y="484"/>
                    </a:lnTo>
                    <a:lnTo>
                      <a:pt x="1854" y="484"/>
                    </a:lnTo>
                    <a:lnTo>
                      <a:pt x="1858" y="486"/>
                    </a:lnTo>
                    <a:lnTo>
                      <a:pt x="1860" y="482"/>
                    </a:lnTo>
                    <a:lnTo>
                      <a:pt x="1862" y="480"/>
                    </a:lnTo>
                    <a:lnTo>
                      <a:pt x="1868" y="474"/>
                    </a:lnTo>
                    <a:lnTo>
                      <a:pt x="1874" y="468"/>
                    </a:lnTo>
                    <a:lnTo>
                      <a:pt x="1874" y="466"/>
                    </a:lnTo>
                    <a:lnTo>
                      <a:pt x="1878" y="460"/>
                    </a:lnTo>
                    <a:lnTo>
                      <a:pt x="1884" y="458"/>
                    </a:lnTo>
                    <a:lnTo>
                      <a:pt x="1886" y="454"/>
                    </a:lnTo>
                    <a:lnTo>
                      <a:pt x="1886" y="452"/>
                    </a:lnTo>
                    <a:lnTo>
                      <a:pt x="1892" y="450"/>
                    </a:lnTo>
                    <a:lnTo>
                      <a:pt x="1896" y="442"/>
                    </a:lnTo>
                    <a:lnTo>
                      <a:pt x="1896" y="438"/>
                    </a:lnTo>
                    <a:lnTo>
                      <a:pt x="1902" y="436"/>
                    </a:lnTo>
                    <a:lnTo>
                      <a:pt x="1902" y="428"/>
                    </a:lnTo>
                    <a:lnTo>
                      <a:pt x="1904" y="426"/>
                    </a:lnTo>
                    <a:lnTo>
                      <a:pt x="1910" y="426"/>
                    </a:lnTo>
                    <a:lnTo>
                      <a:pt x="1914" y="422"/>
                    </a:lnTo>
                    <a:lnTo>
                      <a:pt x="1920" y="422"/>
                    </a:lnTo>
                    <a:lnTo>
                      <a:pt x="1928" y="422"/>
                    </a:lnTo>
                    <a:lnTo>
                      <a:pt x="1928" y="418"/>
                    </a:lnTo>
                    <a:lnTo>
                      <a:pt x="1932" y="418"/>
                    </a:lnTo>
                    <a:lnTo>
                      <a:pt x="1930" y="412"/>
                    </a:lnTo>
                    <a:lnTo>
                      <a:pt x="1932" y="406"/>
                    </a:lnTo>
                    <a:lnTo>
                      <a:pt x="1934" y="402"/>
                    </a:lnTo>
                    <a:lnTo>
                      <a:pt x="1934" y="398"/>
                    </a:lnTo>
                    <a:lnTo>
                      <a:pt x="1932" y="394"/>
                    </a:lnTo>
                    <a:lnTo>
                      <a:pt x="1932" y="392"/>
                    </a:lnTo>
                    <a:lnTo>
                      <a:pt x="1936" y="390"/>
                    </a:lnTo>
                    <a:lnTo>
                      <a:pt x="1940" y="386"/>
                    </a:lnTo>
                    <a:lnTo>
                      <a:pt x="1946" y="388"/>
                    </a:lnTo>
                    <a:lnTo>
                      <a:pt x="1950" y="386"/>
                    </a:lnTo>
                    <a:lnTo>
                      <a:pt x="1944" y="382"/>
                    </a:lnTo>
                    <a:lnTo>
                      <a:pt x="1940" y="380"/>
                    </a:lnTo>
                    <a:lnTo>
                      <a:pt x="1936" y="380"/>
                    </a:lnTo>
                    <a:lnTo>
                      <a:pt x="1930" y="382"/>
                    </a:lnTo>
                    <a:lnTo>
                      <a:pt x="1926" y="384"/>
                    </a:lnTo>
                    <a:lnTo>
                      <a:pt x="1926" y="388"/>
                    </a:lnTo>
                    <a:lnTo>
                      <a:pt x="1924" y="390"/>
                    </a:lnTo>
                    <a:lnTo>
                      <a:pt x="1922" y="390"/>
                    </a:lnTo>
                    <a:lnTo>
                      <a:pt x="1924" y="400"/>
                    </a:lnTo>
                    <a:lnTo>
                      <a:pt x="1926" y="400"/>
                    </a:lnTo>
                    <a:lnTo>
                      <a:pt x="1926" y="402"/>
                    </a:lnTo>
                    <a:lnTo>
                      <a:pt x="1920" y="404"/>
                    </a:lnTo>
                    <a:lnTo>
                      <a:pt x="1918" y="404"/>
                    </a:lnTo>
                    <a:lnTo>
                      <a:pt x="1918" y="402"/>
                    </a:lnTo>
                    <a:lnTo>
                      <a:pt x="1914" y="400"/>
                    </a:lnTo>
                    <a:lnTo>
                      <a:pt x="1910" y="402"/>
                    </a:lnTo>
                    <a:lnTo>
                      <a:pt x="1906" y="404"/>
                    </a:lnTo>
                    <a:lnTo>
                      <a:pt x="1900" y="408"/>
                    </a:lnTo>
                    <a:lnTo>
                      <a:pt x="1900" y="412"/>
                    </a:lnTo>
                    <a:lnTo>
                      <a:pt x="1898" y="414"/>
                    </a:lnTo>
                    <a:lnTo>
                      <a:pt x="1896" y="414"/>
                    </a:lnTo>
                    <a:lnTo>
                      <a:pt x="1896" y="418"/>
                    </a:lnTo>
                    <a:lnTo>
                      <a:pt x="1890" y="420"/>
                    </a:lnTo>
                    <a:lnTo>
                      <a:pt x="1884" y="428"/>
                    </a:lnTo>
                    <a:lnTo>
                      <a:pt x="1882" y="426"/>
                    </a:lnTo>
                    <a:lnTo>
                      <a:pt x="1882" y="422"/>
                    </a:lnTo>
                    <a:lnTo>
                      <a:pt x="1884" y="422"/>
                    </a:lnTo>
                    <a:lnTo>
                      <a:pt x="1884" y="418"/>
                    </a:lnTo>
                    <a:lnTo>
                      <a:pt x="1886" y="418"/>
                    </a:lnTo>
                    <a:lnTo>
                      <a:pt x="1886" y="416"/>
                    </a:lnTo>
                    <a:lnTo>
                      <a:pt x="1884" y="416"/>
                    </a:lnTo>
                    <a:lnTo>
                      <a:pt x="1882" y="420"/>
                    </a:lnTo>
                    <a:lnTo>
                      <a:pt x="1876" y="420"/>
                    </a:lnTo>
                    <a:lnTo>
                      <a:pt x="1878" y="414"/>
                    </a:lnTo>
                    <a:lnTo>
                      <a:pt x="1880" y="408"/>
                    </a:lnTo>
                    <a:lnTo>
                      <a:pt x="1882" y="408"/>
                    </a:lnTo>
                    <a:lnTo>
                      <a:pt x="1884" y="408"/>
                    </a:lnTo>
                    <a:lnTo>
                      <a:pt x="1884" y="398"/>
                    </a:lnTo>
                    <a:lnTo>
                      <a:pt x="1876" y="404"/>
                    </a:lnTo>
                    <a:lnTo>
                      <a:pt x="1872" y="404"/>
                    </a:lnTo>
                    <a:lnTo>
                      <a:pt x="1870" y="402"/>
                    </a:lnTo>
                    <a:lnTo>
                      <a:pt x="1866" y="398"/>
                    </a:lnTo>
                    <a:lnTo>
                      <a:pt x="1860" y="398"/>
                    </a:lnTo>
                    <a:lnTo>
                      <a:pt x="1856" y="400"/>
                    </a:lnTo>
                    <a:lnTo>
                      <a:pt x="1848" y="400"/>
                    </a:lnTo>
                    <a:lnTo>
                      <a:pt x="1842" y="402"/>
                    </a:lnTo>
                    <a:lnTo>
                      <a:pt x="1840" y="404"/>
                    </a:lnTo>
                    <a:lnTo>
                      <a:pt x="1838" y="406"/>
                    </a:lnTo>
                    <a:lnTo>
                      <a:pt x="1836" y="404"/>
                    </a:lnTo>
                    <a:lnTo>
                      <a:pt x="1834" y="404"/>
                    </a:lnTo>
                    <a:lnTo>
                      <a:pt x="1834" y="408"/>
                    </a:lnTo>
                    <a:lnTo>
                      <a:pt x="1832" y="412"/>
                    </a:lnTo>
                    <a:lnTo>
                      <a:pt x="1828" y="414"/>
                    </a:lnTo>
                    <a:lnTo>
                      <a:pt x="1826" y="414"/>
                    </a:lnTo>
                    <a:lnTo>
                      <a:pt x="1826" y="416"/>
                    </a:lnTo>
                    <a:lnTo>
                      <a:pt x="1828" y="420"/>
                    </a:lnTo>
                    <a:lnTo>
                      <a:pt x="1824" y="420"/>
                    </a:lnTo>
                    <a:lnTo>
                      <a:pt x="1824" y="424"/>
                    </a:lnTo>
                    <a:lnTo>
                      <a:pt x="1820" y="424"/>
                    </a:lnTo>
                    <a:lnTo>
                      <a:pt x="1818" y="424"/>
                    </a:lnTo>
                    <a:lnTo>
                      <a:pt x="1814" y="428"/>
                    </a:lnTo>
                    <a:lnTo>
                      <a:pt x="1808" y="430"/>
                    </a:lnTo>
                    <a:lnTo>
                      <a:pt x="1806" y="432"/>
                    </a:lnTo>
                    <a:lnTo>
                      <a:pt x="1806" y="434"/>
                    </a:lnTo>
                    <a:lnTo>
                      <a:pt x="1804" y="440"/>
                    </a:lnTo>
                    <a:lnTo>
                      <a:pt x="1800" y="440"/>
                    </a:lnTo>
                    <a:lnTo>
                      <a:pt x="1800" y="442"/>
                    </a:lnTo>
                    <a:lnTo>
                      <a:pt x="1800" y="446"/>
                    </a:lnTo>
                    <a:lnTo>
                      <a:pt x="1798" y="452"/>
                    </a:lnTo>
                    <a:lnTo>
                      <a:pt x="1800" y="452"/>
                    </a:lnTo>
                    <a:lnTo>
                      <a:pt x="1802" y="454"/>
                    </a:lnTo>
                    <a:lnTo>
                      <a:pt x="1806" y="450"/>
                    </a:lnTo>
                    <a:lnTo>
                      <a:pt x="1812" y="452"/>
                    </a:lnTo>
                    <a:lnTo>
                      <a:pt x="1814" y="452"/>
                    </a:lnTo>
                    <a:lnTo>
                      <a:pt x="1814" y="458"/>
                    </a:lnTo>
                    <a:lnTo>
                      <a:pt x="1806" y="460"/>
                    </a:lnTo>
                    <a:lnTo>
                      <a:pt x="1800" y="462"/>
                    </a:lnTo>
                    <a:lnTo>
                      <a:pt x="1800" y="460"/>
                    </a:lnTo>
                    <a:lnTo>
                      <a:pt x="1798" y="458"/>
                    </a:lnTo>
                    <a:lnTo>
                      <a:pt x="1796" y="458"/>
                    </a:lnTo>
                    <a:lnTo>
                      <a:pt x="1794" y="460"/>
                    </a:lnTo>
                    <a:lnTo>
                      <a:pt x="1790" y="462"/>
                    </a:lnTo>
                    <a:lnTo>
                      <a:pt x="1788" y="466"/>
                    </a:lnTo>
                    <a:lnTo>
                      <a:pt x="1780" y="462"/>
                    </a:lnTo>
                    <a:lnTo>
                      <a:pt x="1778" y="468"/>
                    </a:lnTo>
                    <a:lnTo>
                      <a:pt x="1770" y="468"/>
                    </a:lnTo>
                    <a:lnTo>
                      <a:pt x="1766" y="468"/>
                    </a:lnTo>
                    <a:lnTo>
                      <a:pt x="1764" y="464"/>
                    </a:lnTo>
                    <a:lnTo>
                      <a:pt x="1762" y="458"/>
                    </a:lnTo>
                    <a:lnTo>
                      <a:pt x="1770" y="458"/>
                    </a:lnTo>
                    <a:lnTo>
                      <a:pt x="1776" y="458"/>
                    </a:lnTo>
                    <a:lnTo>
                      <a:pt x="1778" y="454"/>
                    </a:lnTo>
                    <a:lnTo>
                      <a:pt x="1774" y="452"/>
                    </a:lnTo>
                    <a:lnTo>
                      <a:pt x="1770" y="448"/>
                    </a:lnTo>
                    <a:lnTo>
                      <a:pt x="1768" y="444"/>
                    </a:lnTo>
                    <a:lnTo>
                      <a:pt x="1762" y="446"/>
                    </a:lnTo>
                    <a:lnTo>
                      <a:pt x="1762" y="448"/>
                    </a:lnTo>
                    <a:lnTo>
                      <a:pt x="1760" y="450"/>
                    </a:lnTo>
                    <a:lnTo>
                      <a:pt x="1758" y="448"/>
                    </a:lnTo>
                    <a:lnTo>
                      <a:pt x="1756" y="448"/>
                    </a:lnTo>
                    <a:lnTo>
                      <a:pt x="1756" y="446"/>
                    </a:lnTo>
                    <a:lnTo>
                      <a:pt x="1752" y="446"/>
                    </a:lnTo>
                    <a:lnTo>
                      <a:pt x="1746" y="448"/>
                    </a:lnTo>
                    <a:lnTo>
                      <a:pt x="1740" y="444"/>
                    </a:lnTo>
                    <a:lnTo>
                      <a:pt x="1736" y="444"/>
                    </a:lnTo>
                    <a:lnTo>
                      <a:pt x="1732" y="446"/>
                    </a:lnTo>
                    <a:lnTo>
                      <a:pt x="1732" y="448"/>
                    </a:lnTo>
                    <a:lnTo>
                      <a:pt x="1734" y="452"/>
                    </a:lnTo>
                    <a:lnTo>
                      <a:pt x="1732" y="452"/>
                    </a:lnTo>
                    <a:lnTo>
                      <a:pt x="1732" y="454"/>
                    </a:lnTo>
                    <a:lnTo>
                      <a:pt x="1734" y="454"/>
                    </a:lnTo>
                    <a:lnTo>
                      <a:pt x="1734" y="456"/>
                    </a:lnTo>
                    <a:lnTo>
                      <a:pt x="1732" y="458"/>
                    </a:lnTo>
                    <a:lnTo>
                      <a:pt x="1730" y="458"/>
                    </a:lnTo>
                    <a:lnTo>
                      <a:pt x="1728" y="458"/>
                    </a:lnTo>
                    <a:lnTo>
                      <a:pt x="1728" y="456"/>
                    </a:lnTo>
                    <a:lnTo>
                      <a:pt x="1726" y="454"/>
                    </a:lnTo>
                    <a:lnTo>
                      <a:pt x="1724" y="454"/>
                    </a:lnTo>
                    <a:lnTo>
                      <a:pt x="1722" y="454"/>
                    </a:lnTo>
                    <a:lnTo>
                      <a:pt x="1718" y="456"/>
                    </a:lnTo>
                    <a:lnTo>
                      <a:pt x="1710" y="456"/>
                    </a:lnTo>
                    <a:lnTo>
                      <a:pt x="1704" y="452"/>
                    </a:lnTo>
                    <a:lnTo>
                      <a:pt x="1704" y="450"/>
                    </a:lnTo>
                    <a:lnTo>
                      <a:pt x="1700" y="450"/>
                    </a:lnTo>
                    <a:lnTo>
                      <a:pt x="1698" y="456"/>
                    </a:lnTo>
                    <a:lnTo>
                      <a:pt x="1696" y="458"/>
                    </a:lnTo>
                    <a:lnTo>
                      <a:pt x="1692" y="458"/>
                    </a:lnTo>
                    <a:lnTo>
                      <a:pt x="1692" y="456"/>
                    </a:lnTo>
                    <a:lnTo>
                      <a:pt x="1692" y="450"/>
                    </a:lnTo>
                    <a:lnTo>
                      <a:pt x="1684" y="448"/>
                    </a:lnTo>
                    <a:lnTo>
                      <a:pt x="1676" y="446"/>
                    </a:lnTo>
                    <a:lnTo>
                      <a:pt x="1656" y="450"/>
                    </a:lnTo>
                    <a:lnTo>
                      <a:pt x="1658" y="446"/>
                    </a:lnTo>
                    <a:lnTo>
                      <a:pt x="1656" y="444"/>
                    </a:lnTo>
                    <a:lnTo>
                      <a:pt x="1656" y="446"/>
                    </a:lnTo>
                    <a:lnTo>
                      <a:pt x="1652" y="444"/>
                    </a:lnTo>
                    <a:lnTo>
                      <a:pt x="1650" y="444"/>
                    </a:lnTo>
                    <a:lnTo>
                      <a:pt x="1650" y="450"/>
                    </a:lnTo>
                    <a:lnTo>
                      <a:pt x="1646" y="450"/>
                    </a:lnTo>
                    <a:lnTo>
                      <a:pt x="1642" y="452"/>
                    </a:lnTo>
                    <a:lnTo>
                      <a:pt x="1640" y="454"/>
                    </a:lnTo>
                    <a:lnTo>
                      <a:pt x="1636" y="458"/>
                    </a:lnTo>
                    <a:lnTo>
                      <a:pt x="1634" y="456"/>
                    </a:lnTo>
                    <a:lnTo>
                      <a:pt x="1632" y="456"/>
                    </a:lnTo>
                    <a:lnTo>
                      <a:pt x="1632" y="458"/>
                    </a:lnTo>
                    <a:lnTo>
                      <a:pt x="1632" y="462"/>
                    </a:lnTo>
                    <a:lnTo>
                      <a:pt x="1630" y="464"/>
                    </a:lnTo>
                    <a:lnTo>
                      <a:pt x="1626" y="466"/>
                    </a:lnTo>
                    <a:lnTo>
                      <a:pt x="1622" y="476"/>
                    </a:lnTo>
                    <a:lnTo>
                      <a:pt x="1618" y="488"/>
                    </a:lnTo>
                    <a:lnTo>
                      <a:pt x="1610" y="490"/>
                    </a:lnTo>
                    <a:lnTo>
                      <a:pt x="1608" y="494"/>
                    </a:lnTo>
                    <a:lnTo>
                      <a:pt x="1608" y="496"/>
                    </a:lnTo>
                    <a:lnTo>
                      <a:pt x="1606" y="496"/>
                    </a:lnTo>
                    <a:lnTo>
                      <a:pt x="1602" y="500"/>
                    </a:lnTo>
                    <a:lnTo>
                      <a:pt x="1596" y="502"/>
                    </a:lnTo>
                    <a:lnTo>
                      <a:pt x="1596" y="504"/>
                    </a:lnTo>
                    <a:lnTo>
                      <a:pt x="1594" y="504"/>
                    </a:lnTo>
                    <a:lnTo>
                      <a:pt x="1592" y="508"/>
                    </a:lnTo>
                    <a:lnTo>
                      <a:pt x="1590" y="510"/>
                    </a:lnTo>
                    <a:lnTo>
                      <a:pt x="1588" y="510"/>
                    </a:lnTo>
                    <a:lnTo>
                      <a:pt x="1588" y="508"/>
                    </a:lnTo>
                    <a:lnTo>
                      <a:pt x="1586" y="510"/>
                    </a:lnTo>
                    <a:lnTo>
                      <a:pt x="1586" y="512"/>
                    </a:lnTo>
                    <a:lnTo>
                      <a:pt x="1586" y="514"/>
                    </a:lnTo>
                    <a:lnTo>
                      <a:pt x="1584" y="518"/>
                    </a:lnTo>
                    <a:lnTo>
                      <a:pt x="1584" y="524"/>
                    </a:lnTo>
                    <a:lnTo>
                      <a:pt x="1580" y="526"/>
                    </a:lnTo>
                    <a:lnTo>
                      <a:pt x="1576" y="528"/>
                    </a:lnTo>
                    <a:lnTo>
                      <a:pt x="1576" y="530"/>
                    </a:lnTo>
                    <a:lnTo>
                      <a:pt x="1576" y="532"/>
                    </a:lnTo>
                    <a:lnTo>
                      <a:pt x="1572" y="534"/>
                    </a:lnTo>
                    <a:lnTo>
                      <a:pt x="1568" y="538"/>
                    </a:lnTo>
                    <a:lnTo>
                      <a:pt x="1564" y="542"/>
                    </a:lnTo>
                    <a:lnTo>
                      <a:pt x="1560" y="544"/>
                    </a:lnTo>
                    <a:lnTo>
                      <a:pt x="1556" y="548"/>
                    </a:lnTo>
                    <a:lnTo>
                      <a:pt x="1554" y="552"/>
                    </a:lnTo>
                    <a:lnTo>
                      <a:pt x="1550" y="554"/>
                    </a:lnTo>
                    <a:lnTo>
                      <a:pt x="1546" y="558"/>
                    </a:lnTo>
                    <a:lnTo>
                      <a:pt x="1544" y="566"/>
                    </a:lnTo>
                    <a:lnTo>
                      <a:pt x="1554" y="566"/>
                    </a:lnTo>
                    <a:lnTo>
                      <a:pt x="1564" y="566"/>
                    </a:lnTo>
                    <a:lnTo>
                      <a:pt x="1564" y="586"/>
                    </a:lnTo>
                    <a:lnTo>
                      <a:pt x="1568" y="586"/>
                    </a:lnTo>
                    <a:lnTo>
                      <a:pt x="1570" y="578"/>
                    </a:lnTo>
                    <a:lnTo>
                      <a:pt x="1574" y="582"/>
                    </a:lnTo>
                    <a:lnTo>
                      <a:pt x="1576" y="584"/>
                    </a:lnTo>
                    <a:lnTo>
                      <a:pt x="1572" y="592"/>
                    </a:lnTo>
                    <a:lnTo>
                      <a:pt x="1576" y="592"/>
                    </a:lnTo>
                    <a:lnTo>
                      <a:pt x="1580" y="588"/>
                    </a:lnTo>
                    <a:lnTo>
                      <a:pt x="1582" y="584"/>
                    </a:lnTo>
                    <a:lnTo>
                      <a:pt x="1588" y="586"/>
                    </a:lnTo>
                    <a:lnTo>
                      <a:pt x="1588" y="576"/>
                    </a:lnTo>
                    <a:lnTo>
                      <a:pt x="1594" y="578"/>
                    </a:lnTo>
                    <a:lnTo>
                      <a:pt x="1600" y="578"/>
                    </a:lnTo>
                    <a:lnTo>
                      <a:pt x="1602" y="582"/>
                    </a:lnTo>
                    <a:lnTo>
                      <a:pt x="1610" y="584"/>
                    </a:lnTo>
                    <a:lnTo>
                      <a:pt x="1610" y="586"/>
                    </a:lnTo>
                    <a:lnTo>
                      <a:pt x="1610" y="590"/>
                    </a:lnTo>
                    <a:lnTo>
                      <a:pt x="1618" y="596"/>
                    </a:lnTo>
                    <a:lnTo>
                      <a:pt x="1620" y="594"/>
                    </a:lnTo>
                    <a:lnTo>
                      <a:pt x="1620" y="598"/>
                    </a:lnTo>
                    <a:lnTo>
                      <a:pt x="1628" y="600"/>
                    </a:lnTo>
                    <a:lnTo>
                      <a:pt x="1630" y="598"/>
                    </a:lnTo>
                    <a:lnTo>
                      <a:pt x="1630" y="604"/>
                    </a:lnTo>
                    <a:lnTo>
                      <a:pt x="1624" y="602"/>
                    </a:lnTo>
                    <a:lnTo>
                      <a:pt x="1622" y="602"/>
                    </a:lnTo>
                    <a:lnTo>
                      <a:pt x="1620" y="602"/>
                    </a:lnTo>
                    <a:lnTo>
                      <a:pt x="1618" y="610"/>
                    </a:lnTo>
                    <a:lnTo>
                      <a:pt x="1620" y="612"/>
                    </a:lnTo>
                    <a:lnTo>
                      <a:pt x="1620" y="616"/>
                    </a:lnTo>
                    <a:lnTo>
                      <a:pt x="1620" y="614"/>
                    </a:lnTo>
                    <a:lnTo>
                      <a:pt x="1620" y="616"/>
                    </a:lnTo>
                    <a:lnTo>
                      <a:pt x="1620" y="618"/>
                    </a:lnTo>
                    <a:lnTo>
                      <a:pt x="1622" y="618"/>
                    </a:lnTo>
                    <a:lnTo>
                      <a:pt x="1622" y="620"/>
                    </a:lnTo>
                    <a:lnTo>
                      <a:pt x="1620" y="622"/>
                    </a:lnTo>
                    <a:lnTo>
                      <a:pt x="1620" y="626"/>
                    </a:lnTo>
                    <a:lnTo>
                      <a:pt x="1616" y="630"/>
                    </a:lnTo>
                    <a:lnTo>
                      <a:pt x="1612" y="634"/>
                    </a:lnTo>
                    <a:lnTo>
                      <a:pt x="1614" y="640"/>
                    </a:lnTo>
                    <a:lnTo>
                      <a:pt x="1612" y="644"/>
                    </a:lnTo>
                    <a:lnTo>
                      <a:pt x="1612" y="648"/>
                    </a:lnTo>
                    <a:lnTo>
                      <a:pt x="1614" y="648"/>
                    </a:lnTo>
                    <a:lnTo>
                      <a:pt x="1612" y="656"/>
                    </a:lnTo>
                    <a:lnTo>
                      <a:pt x="1614" y="658"/>
                    </a:lnTo>
                    <a:lnTo>
                      <a:pt x="1614" y="664"/>
                    </a:lnTo>
                    <a:lnTo>
                      <a:pt x="1612" y="668"/>
                    </a:lnTo>
                    <a:lnTo>
                      <a:pt x="1610" y="672"/>
                    </a:lnTo>
                    <a:lnTo>
                      <a:pt x="1610" y="674"/>
                    </a:lnTo>
                    <a:lnTo>
                      <a:pt x="1612" y="676"/>
                    </a:lnTo>
                    <a:lnTo>
                      <a:pt x="1610" y="678"/>
                    </a:lnTo>
                    <a:lnTo>
                      <a:pt x="1608" y="682"/>
                    </a:lnTo>
                    <a:lnTo>
                      <a:pt x="1608" y="686"/>
                    </a:lnTo>
                    <a:lnTo>
                      <a:pt x="1606" y="688"/>
                    </a:lnTo>
                    <a:lnTo>
                      <a:pt x="1602" y="692"/>
                    </a:lnTo>
                    <a:lnTo>
                      <a:pt x="1596" y="696"/>
                    </a:lnTo>
                    <a:lnTo>
                      <a:pt x="1596" y="700"/>
                    </a:lnTo>
                    <a:lnTo>
                      <a:pt x="1594" y="704"/>
                    </a:lnTo>
                    <a:lnTo>
                      <a:pt x="1594" y="706"/>
                    </a:lnTo>
                    <a:lnTo>
                      <a:pt x="1592" y="706"/>
                    </a:lnTo>
                    <a:lnTo>
                      <a:pt x="1588" y="712"/>
                    </a:lnTo>
                    <a:lnTo>
                      <a:pt x="1584" y="718"/>
                    </a:lnTo>
                    <a:lnTo>
                      <a:pt x="1584" y="720"/>
                    </a:lnTo>
                    <a:lnTo>
                      <a:pt x="1586" y="722"/>
                    </a:lnTo>
                    <a:lnTo>
                      <a:pt x="1580" y="734"/>
                    </a:lnTo>
                    <a:lnTo>
                      <a:pt x="1574" y="738"/>
                    </a:lnTo>
                    <a:lnTo>
                      <a:pt x="1572" y="744"/>
                    </a:lnTo>
                    <a:lnTo>
                      <a:pt x="1566" y="744"/>
                    </a:lnTo>
                    <a:lnTo>
                      <a:pt x="1558" y="754"/>
                    </a:lnTo>
                    <a:lnTo>
                      <a:pt x="1556" y="760"/>
                    </a:lnTo>
                    <a:lnTo>
                      <a:pt x="1554" y="762"/>
                    </a:lnTo>
                    <a:lnTo>
                      <a:pt x="1552" y="762"/>
                    </a:lnTo>
                    <a:lnTo>
                      <a:pt x="1552" y="766"/>
                    </a:lnTo>
                    <a:lnTo>
                      <a:pt x="1548" y="768"/>
                    </a:lnTo>
                    <a:lnTo>
                      <a:pt x="1548" y="772"/>
                    </a:lnTo>
                    <a:lnTo>
                      <a:pt x="1546" y="778"/>
                    </a:lnTo>
                    <a:lnTo>
                      <a:pt x="1542" y="778"/>
                    </a:lnTo>
                    <a:lnTo>
                      <a:pt x="1540" y="782"/>
                    </a:lnTo>
                    <a:lnTo>
                      <a:pt x="1532" y="790"/>
                    </a:lnTo>
                    <a:lnTo>
                      <a:pt x="1526" y="798"/>
                    </a:lnTo>
                    <a:lnTo>
                      <a:pt x="1524" y="800"/>
                    </a:lnTo>
                    <a:lnTo>
                      <a:pt x="1522" y="798"/>
                    </a:lnTo>
                    <a:lnTo>
                      <a:pt x="1518" y="796"/>
                    </a:lnTo>
                    <a:lnTo>
                      <a:pt x="1514" y="796"/>
                    </a:lnTo>
                    <a:lnTo>
                      <a:pt x="1512" y="792"/>
                    </a:lnTo>
                    <a:lnTo>
                      <a:pt x="1510" y="792"/>
                    </a:lnTo>
                    <a:lnTo>
                      <a:pt x="1508" y="788"/>
                    </a:lnTo>
                    <a:lnTo>
                      <a:pt x="1510" y="782"/>
                    </a:lnTo>
                    <a:lnTo>
                      <a:pt x="1506" y="784"/>
                    </a:lnTo>
                    <a:lnTo>
                      <a:pt x="1504" y="784"/>
                    </a:lnTo>
                    <a:lnTo>
                      <a:pt x="1502" y="784"/>
                    </a:lnTo>
                    <a:lnTo>
                      <a:pt x="1502" y="782"/>
                    </a:lnTo>
                    <a:lnTo>
                      <a:pt x="1502" y="780"/>
                    </a:lnTo>
                    <a:lnTo>
                      <a:pt x="1498" y="780"/>
                    </a:lnTo>
                    <a:lnTo>
                      <a:pt x="1496" y="786"/>
                    </a:lnTo>
                    <a:lnTo>
                      <a:pt x="1492" y="790"/>
                    </a:lnTo>
                    <a:lnTo>
                      <a:pt x="1490" y="790"/>
                    </a:lnTo>
                    <a:lnTo>
                      <a:pt x="1488" y="796"/>
                    </a:lnTo>
                    <a:lnTo>
                      <a:pt x="1484" y="796"/>
                    </a:lnTo>
                    <a:lnTo>
                      <a:pt x="1484" y="794"/>
                    </a:lnTo>
                    <a:lnTo>
                      <a:pt x="1486" y="790"/>
                    </a:lnTo>
                    <a:lnTo>
                      <a:pt x="1486" y="784"/>
                    </a:lnTo>
                    <a:lnTo>
                      <a:pt x="1488" y="782"/>
                    </a:lnTo>
                    <a:lnTo>
                      <a:pt x="1490" y="776"/>
                    </a:lnTo>
                    <a:lnTo>
                      <a:pt x="1488" y="766"/>
                    </a:lnTo>
                    <a:lnTo>
                      <a:pt x="1490" y="760"/>
                    </a:lnTo>
                    <a:lnTo>
                      <a:pt x="1490" y="754"/>
                    </a:lnTo>
                    <a:lnTo>
                      <a:pt x="1494" y="750"/>
                    </a:lnTo>
                    <a:lnTo>
                      <a:pt x="1498" y="748"/>
                    </a:lnTo>
                    <a:lnTo>
                      <a:pt x="1502" y="750"/>
                    </a:lnTo>
                    <a:lnTo>
                      <a:pt x="1500" y="754"/>
                    </a:lnTo>
                    <a:lnTo>
                      <a:pt x="1498" y="756"/>
                    </a:lnTo>
                    <a:lnTo>
                      <a:pt x="1500" y="760"/>
                    </a:lnTo>
                    <a:lnTo>
                      <a:pt x="1502" y="762"/>
                    </a:lnTo>
                    <a:lnTo>
                      <a:pt x="1506" y="762"/>
                    </a:lnTo>
                    <a:lnTo>
                      <a:pt x="1506" y="750"/>
                    </a:lnTo>
                    <a:lnTo>
                      <a:pt x="1510" y="746"/>
                    </a:lnTo>
                    <a:lnTo>
                      <a:pt x="1516" y="742"/>
                    </a:lnTo>
                    <a:lnTo>
                      <a:pt x="1518" y="738"/>
                    </a:lnTo>
                    <a:lnTo>
                      <a:pt x="1522" y="736"/>
                    </a:lnTo>
                    <a:lnTo>
                      <a:pt x="1526" y="730"/>
                    </a:lnTo>
                    <a:lnTo>
                      <a:pt x="1530" y="724"/>
                    </a:lnTo>
                    <a:lnTo>
                      <a:pt x="1532" y="714"/>
                    </a:lnTo>
                    <a:lnTo>
                      <a:pt x="1532" y="708"/>
                    </a:lnTo>
                    <a:lnTo>
                      <a:pt x="1536" y="706"/>
                    </a:lnTo>
                    <a:lnTo>
                      <a:pt x="1536" y="698"/>
                    </a:lnTo>
                    <a:lnTo>
                      <a:pt x="1532" y="694"/>
                    </a:lnTo>
                    <a:lnTo>
                      <a:pt x="1532" y="690"/>
                    </a:lnTo>
                    <a:lnTo>
                      <a:pt x="1536" y="682"/>
                    </a:lnTo>
                    <a:lnTo>
                      <a:pt x="1528" y="684"/>
                    </a:lnTo>
                    <a:lnTo>
                      <a:pt x="1526" y="688"/>
                    </a:lnTo>
                    <a:lnTo>
                      <a:pt x="1520" y="690"/>
                    </a:lnTo>
                    <a:lnTo>
                      <a:pt x="1516" y="690"/>
                    </a:lnTo>
                    <a:lnTo>
                      <a:pt x="1510" y="694"/>
                    </a:lnTo>
                    <a:lnTo>
                      <a:pt x="1506" y="698"/>
                    </a:lnTo>
                    <a:lnTo>
                      <a:pt x="1500" y="700"/>
                    </a:lnTo>
                    <a:lnTo>
                      <a:pt x="1496" y="702"/>
                    </a:lnTo>
                    <a:lnTo>
                      <a:pt x="1490" y="698"/>
                    </a:lnTo>
                    <a:lnTo>
                      <a:pt x="1484" y="696"/>
                    </a:lnTo>
                    <a:lnTo>
                      <a:pt x="1482" y="690"/>
                    </a:lnTo>
                    <a:lnTo>
                      <a:pt x="1482" y="684"/>
                    </a:lnTo>
                    <a:lnTo>
                      <a:pt x="1480" y="678"/>
                    </a:lnTo>
                    <a:lnTo>
                      <a:pt x="1474" y="672"/>
                    </a:lnTo>
                    <a:lnTo>
                      <a:pt x="1472" y="666"/>
                    </a:lnTo>
                    <a:lnTo>
                      <a:pt x="1470" y="660"/>
                    </a:lnTo>
                    <a:lnTo>
                      <a:pt x="1466" y="656"/>
                    </a:lnTo>
                    <a:lnTo>
                      <a:pt x="1458" y="654"/>
                    </a:lnTo>
                    <a:lnTo>
                      <a:pt x="1452" y="652"/>
                    </a:lnTo>
                    <a:lnTo>
                      <a:pt x="1446" y="652"/>
                    </a:lnTo>
                    <a:lnTo>
                      <a:pt x="1442" y="648"/>
                    </a:lnTo>
                    <a:lnTo>
                      <a:pt x="1438" y="640"/>
                    </a:lnTo>
                    <a:lnTo>
                      <a:pt x="1432" y="630"/>
                    </a:lnTo>
                    <a:lnTo>
                      <a:pt x="1430" y="622"/>
                    </a:lnTo>
                    <a:lnTo>
                      <a:pt x="1430" y="616"/>
                    </a:lnTo>
                    <a:lnTo>
                      <a:pt x="1424" y="610"/>
                    </a:lnTo>
                    <a:lnTo>
                      <a:pt x="1422" y="604"/>
                    </a:lnTo>
                    <a:lnTo>
                      <a:pt x="1414" y="598"/>
                    </a:lnTo>
                    <a:lnTo>
                      <a:pt x="1404" y="598"/>
                    </a:lnTo>
                    <a:lnTo>
                      <a:pt x="1400" y="592"/>
                    </a:lnTo>
                    <a:lnTo>
                      <a:pt x="1394" y="588"/>
                    </a:lnTo>
                    <a:lnTo>
                      <a:pt x="1388" y="584"/>
                    </a:lnTo>
                    <a:lnTo>
                      <a:pt x="1380" y="582"/>
                    </a:lnTo>
                    <a:lnTo>
                      <a:pt x="1376" y="584"/>
                    </a:lnTo>
                    <a:lnTo>
                      <a:pt x="1370" y="586"/>
                    </a:lnTo>
                    <a:lnTo>
                      <a:pt x="1362" y="586"/>
                    </a:lnTo>
                    <a:lnTo>
                      <a:pt x="1356" y="590"/>
                    </a:lnTo>
                    <a:lnTo>
                      <a:pt x="1350" y="596"/>
                    </a:lnTo>
                    <a:lnTo>
                      <a:pt x="1346" y="602"/>
                    </a:lnTo>
                    <a:lnTo>
                      <a:pt x="1344" y="604"/>
                    </a:lnTo>
                    <a:lnTo>
                      <a:pt x="1342" y="608"/>
                    </a:lnTo>
                    <a:lnTo>
                      <a:pt x="1348" y="606"/>
                    </a:lnTo>
                    <a:lnTo>
                      <a:pt x="1348" y="614"/>
                    </a:lnTo>
                    <a:lnTo>
                      <a:pt x="1348" y="620"/>
                    </a:lnTo>
                    <a:lnTo>
                      <a:pt x="1344" y="624"/>
                    </a:lnTo>
                    <a:lnTo>
                      <a:pt x="1346" y="630"/>
                    </a:lnTo>
                    <a:lnTo>
                      <a:pt x="1340" y="638"/>
                    </a:lnTo>
                    <a:lnTo>
                      <a:pt x="1336" y="644"/>
                    </a:lnTo>
                    <a:lnTo>
                      <a:pt x="1332" y="648"/>
                    </a:lnTo>
                    <a:lnTo>
                      <a:pt x="1330" y="650"/>
                    </a:lnTo>
                    <a:lnTo>
                      <a:pt x="1330" y="652"/>
                    </a:lnTo>
                    <a:lnTo>
                      <a:pt x="1332" y="654"/>
                    </a:lnTo>
                    <a:lnTo>
                      <a:pt x="1330" y="656"/>
                    </a:lnTo>
                    <a:lnTo>
                      <a:pt x="1326" y="658"/>
                    </a:lnTo>
                    <a:lnTo>
                      <a:pt x="1322" y="660"/>
                    </a:lnTo>
                    <a:lnTo>
                      <a:pt x="1312" y="666"/>
                    </a:lnTo>
                    <a:lnTo>
                      <a:pt x="1306" y="662"/>
                    </a:lnTo>
                    <a:lnTo>
                      <a:pt x="1298" y="658"/>
                    </a:lnTo>
                    <a:lnTo>
                      <a:pt x="1292" y="660"/>
                    </a:lnTo>
                    <a:lnTo>
                      <a:pt x="1282" y="658"/>
                    </a:lnTo>
                    <a:lnTo>
                      <a:pt x="1276" y="658"/>
                    </a:lnTo>
                    <a:lnTo>
                      <a:pt x="1266" y="652"/>
                    </a:lnTo>
                    <a:lnTo>
                      <a:pt x="1262" y="654"/>
                    </a:lnTo>
                    <a:lnTo>
                      <a:pt x="1250" y="662"/>
                    </a:lnTo>
                    <a:lnTo>
                      <a:pt x="1238" y="664"/>
                    </a:lnTo>
                    <a:lnTo>
                      <a:pt x="1232" y="668"/>
                    </a:lnTo>
                    <a:lnTo>
                      <a:pt x="1222" y="670"/>
                    </a:lnTo>
                    <a:lnTo>
                      <a:pt x="1212" y="668"/>
                    </a:lnTo>
                    <a:lnTo>
                      <a:pt x="1206" y="666"/>
                    </a:lnTo>
                    <a:lnTo>
                      <a:pt x="1200" y="668"/>
                    </a:lnTo>
                    <a:lnTo>
                      <a:pt x="1194" y="668"/>
                    </a:lnTo>
                    <a:lnTo>
                      <a:pt x="1188" y="664"/>
                    </a:lnTo>
                    <a:lnTo>
                      <a:pt x="1182" y="664"/>
                    </a:lnTo>
                    <a:lnTo>
                      <a:pt x="1176" y="660"/>
                    </a:lnTo>
                    <a:lnTo>
                      <a:pt x="1176" y="654"/>
                    </a:lnTo>
                    <a:lnTo>
                      <a:pt x="1170" y="654"/>
                    </a:lnTo>
                    <a:lnTo>
                      <a:pt x="1158" y="650"/>
                    </a:lnTo>
                    <a:lnTo>
                      <a:pt x="1150" y="648"/>
                    </a:lnTo>
                    <a:lnTo>
                      <a:pt x="1144" y="652"/>
                    </a:lnTo>
                    <a:lnTo>
                      <a:pt x="1138" y="654"/>
                    </a:lnTo>
                    <a:lnTo>
                      <a:pt x="1132" y="654"/>
                    </a:lnTo>
                    <a:lnTo>
                      <a:pt x="1126" y="654"/>
                    </a:lnTo>
                    <a:lnTo>
                      <a:pt x="1116" y="648"/>
                    </a:lnTo>
                    <a:lnTo>
                      <a:pt x="1112" y="646"/>
                    </a:lnTo>
                    <a:lnTo>
                      <a:pt x="1108" y="636"/>
                    </a:lnTo>
                    <a:lnTo>
                      <a:pt x="1100" y="630"/>
                    </a:lnTo>
                    <a:lnTo>
                      <a:pt x="1088" y="620"/>
                    </a:lnTo>
                    <a:lnTo>
                      <a:pt x="1078" y="618"/>
                    </a:lnTo>
                    <a:lnTo>
                      <a:pt x="1074" y="614"/>
                    </a:lnTo>
                    <a:lnTo>
                      <a:pt x="1064" y="614"/>
                    </a:lnTo>
                    <a:lnTo>
                      <a:pt x="1058" y="612"/>
                    </a:lnTo>
                    <a:lnTo>
                      <a:pt x="1048" y="612"/>
                    </a:lnTo>
                    <a:lnTo>
                      <a:pt x="1046" y="616"/>
                    </a:lnTo>
                    <a:lnTo>
                      <a:pt x="1042" y="622"/>
                    </a:lnTo>
                    <a:lnTo>
                      <a:pt x="1040" y="628"/>
                    </a:lnTo>
                    <a:lnTo>
                      <a:pt x="1046" y="632"/>
                    </a:lnTo>
                    <a:lnTo>
                      <a:pt x="1050" y="638"/>
                    </a:lnTo>
                    <a:lnTo>
                      <a:pt x="1052" y="646"/>
                    </a:lnTo>
                    <a:lnTo>
                      <a:pt x="1048" y="650"/>
                    </a:lnTo>
                    <a:lnTo>
                      <a:pt x="1038" y="650"/>
                    </a:lnTo>
                    <a:lnTo>
                      <a:pt x="1026" y="650"/>
                    </a:lnTo>
                    <a:lnTo>
                      <a:pt x="1016" y="650"/>
                    </a:lnTo>
                    <a:lnTo>
                      <a:pt x="1008" y="648"/>
                    </a:lnTo>
                    <a:lnTo>
                      <a:pt x="1000" y="644"/>
                    </a:lnTo>
                    <a:lnTo>
                      <a:pt x="990" y="640"/>
                    </a:lnTo>
                    <a:lnTo>
                      <a:pt x="982" y="642"/>
                    </a:lnTo>
                    <a:lnTo>
                      <a:pt x="980" y="638"/>
                    </a:lnTo>
                    <a:lnTo>
                      <a:pt x="972" y="638"/>
                    </a:lnTo>
                    <a:lnTo>
                      <a:pt x="962" y="638"/>
                    </a:lnTo>
                    <a:lnTo>
                      <a:pt x="958" y="642"/>
                    </a:lnTo>
                    <a:lnTo>
                      <a:pt x="950" y="646"/>
                    </a:lnTo>
                    <a:lnTo>
                      <a:pt x="942" y="648"/>
                    </a:lnTo>
                    <a:lnTo>
                      <a:pt x="938" y="652"/>
                    </a:lnTo>
                    <a:lnTo>
                      <a:pt x="934" y="656"/>
                    </a:lnTo>
                    <a:lnTo>
                      <a:pt x="934" y="660"/>
                    </a:lnTo>
                    <a:lnTo>
                      <a:pt x="932" y="664"/>
                    </a:lnTo>
                    <a:lnTo>
                      <a:pt x="926" y="666"/>
                    </a:lnTo>
                    <a:lnTo>
                      <a:pt x="920" y="668"/>
                    </a:lnTo>
                    <a:lnTo>
                      <a:pt x="914" y="672"/>
                    </a:lnTo>
                    <a:lnTo>
                      <a:pt x="904" y="670"/>
                    </a:lnTo>
                    <a:lnTo>
                      <a:pt x="902" y="666"/>
                    </a:lnTo>
                    <a:lnTo>
                      <a:pt x="896" y="662"/>
                    </a:lnTo>
                    <a:lnTo>
                      <a:pt x="894" y="654"/>
                    </a:lnTo>
                    <a:lnTo>
                      <a:pt x="886" y="654"/>
                    </a:lnTo>
                    <a:lnTo>
                      <a:pt x="876" y="656"/>
                    </a:lnTo>
                    <a:lnTo>
                      <a:pt x="860" y="664"/>
                    </a:lnTo>
                    <a:lnTo>
                      <a:pt x="850" y="666"/>
                    </a:lnTo>
                    <a:lnTo>
                      <a:pt x="844" y="662"/>
                    </a:lnTo>
                    <a:lnTo>
                      <a:pt x="840" y="658"/>
                    </a:lnTo>
                    <a:lnTo>
                      <a:pt x="838" y="648"/>
                    </a:lnTo>
                    <a:lnTo>
                      <a:pt x="836" y="640"/>
                    </a:lnTo>
                    <a:lnTo>
                      <a:pt x="830" y="634"/>
                    </a:lnTo>
                    <a:lnTo>
                      <a:pt x="826" y="630"/>
                    </a:lnTo>
                    <a:lnTo>
                      <a:pt x="822" y="628"/>
                    </a:lnTo>
                    <a:lnTo>
                      <a:pt x="808" y="628"/>
                    </a:lnTo>
                    <a:lnTo>
                      <a:pt x="804" y="630"/>
                    </a:lnTo>
                    <a:lnTo>
                      <a:pt x="796" y="632"/>
                    </a:lnTo>
                    <a:lnTo>
                      <a:pt x="792" y="630"/>
                    </a:lnTo>
                    <a:lnTo>
                      <a:pt x="790" y="626"/>
                    </a:lnTo>
                    <a:lnTo>
                      <a:pt x="786" y="622"/>
                    </a:lnTo>
                    <a:lnTo>
                      <a:pt x="780" y="606"/>
                    </a:lnTo>
                    <a:lnTo>
                      <a:pt x="770" y="584"/>
                    </a:lnTo>
                    <a:lnTo>
                      <a:pt x="760" y="568"/>
                    </a:lnTo>
                    <a:lnTo>
                      <a:pt x="762" y="562"/>
                    </a:lnTo>
                    <a:lnTo>
                      <a:pt x="760" y="560"/>
                    </a:lnTo>
                    <a:lnTo>
                      <a:pt x="748" y="562"/>
                    </a:lnTo>
                    <a:lnTo>
                      <a:pt x="738" y="566"/>
                    </a:lnTo>
                    <a:lnTo>
                      <a:pt x="724" y="572"/>
                    </a:lnTo>
                    <a:lnTo>
                      <a:pt x="714" y="576"/>
                    </a:lnTo>
                    <a:lnTo>
                      <a:pt x="702" y="576"/>
                    </a:lnTo>
                    <a:lnTo>
                      <a:pt x="702" y="574"/>
                    </a:lnTo>
                    <a:lnTo>
                      <a:pt x="702" y="570"/>
                    </a:lnTo>
                    <a:lnTo>
                      <a:pt x="700" y="568"/>
                    </a:lnTo>
                    <a:lnTo>
                      <a:pt x="698" y="568"/>
                    </a:lnTo>
                    <a:lnTo>
                      <a:pt x="692" y="570"/>
                    </a:lnTo>
                    <a:lnTo>
                      <a:pt x="690" y="568"/>
                    </a:lnTo>
                    <a:lnTo>
                      <a:pt x="682" y="562"/>
                    </a:lnTo>
                    <a:lnTo>
                      <a:pt x="676" y="570"/>
                    </a:lnTo>
                    <a:lnTo>
                      <a:pt x="670" y="572"/>
                    </a:lnTo>
                    <a:lnTo>
                      <a:pt x="664" y="566"/>
                    </a:lnTo>
                    <a:lnTo>
                      <a:pt x="660" y="564"/>
                    </a:lnTo>
                    <a:lnTo>
                      <a:pt x="662" y="558"/>
                    </a:lnTo>
                    <a:lnTo>
                      <a:pt x="662" y="554"/>
                    </a:lnTo>
                    <a:lnTo>
                      <a:pt x="656" y="552"/>
                    </a:lnTo>
                    <a:lnTo>
                      <a:pt x="654" y="548"/>
                    </a:lnTo>
                    <a:lnTo>
                      <a:pt x="648" y="550"/>
                    </a:lnTo>
                    <a:lnTo>
                      <a:pt x="638" y="552"/>
                    </a:lnTo>
                    <a:lnTo>
                      <a:pt x="626" y="560"/>
                    </a:lnTo>
                    <a:lnTo>
                      <a:pt x="622" y="560"/>
                    </a:lnTo>
                    <a:lnTo>
                      <a:pt x="608" y="564"/>
                    </a:lnTo>
                    <a:lnTo>
                      <a:pt x="596" y="562"/>
                    </a:lnTo>
                    <a:lnTo>
                      <a:pt x="586" y="566"/>
                    </a:lnTo>
                    <a:lnTo>
                      <a:pt x="574" y="568"/>
                    </a:lnTo>
                    <a:lnTo>
                      <a:pt x="568" y="566"/>
                    </a:lnTo>
                    <a:lnTo>
                      <a:pt x="560" y="564"/>
                    </a:lnTo>
                    <a:lnTo>
                      <a:pt x="552" y="560"/>
                    </a:lnTo>
                    <a:lnTo>
                      <a:pt x="546" y="564"/>
                    </a:lnTo>
                    <a:lnTo>
                      <a:pt x="548" y="568"/>
                    </a:lnTo>
                    <a:lnTo>
                      <a:pt x="548" y="576"/>
                    </a:lnTo>
                    <a:lnTo>
                      <a:pt x="542" y="582"/>
                    </a:lnTo>
                    <a:lnTo>
                      <a:pt x="542" y="590"/>
                    </a:lnTo>
                    <a:lnTo>
                      <a:pt x="538" y="596"/>
                    </a:lnTo>
                    <a:lnTo>
                      <a:pt x="538" y="602"/>
                    </a:lnTo>
                    <a:lnTo>
                      <a:pt x="544" y="610"/>
                    </a:lnTo>
                    <a:lnTo>
                      <a:pt x="546" y="614"/>
                    </a:lnTo>
                    <a:lnTo>
                      <a:pt x="540" y="624"/>
                    </a:lnTo>
                    <a:lnTo>
                      <a:pt x="546" y="628"/>
                    </a:lnTo>
                    <a:lnTo>
                      <a:pt x="548" y="628"/>
                    </a:lnTo>
                    <a:lnTo>
                      <a:pt x="554" y="634"/>
                    </a:lnTo>
                    <a:lnTo>
                      <a:pt x="554" y="638"/>
                    </a:lnTo>
                    <a:lnTo>
                      <a:pt x="552" y="640"/>
                    </a:lnTo>
                    <a:lnTo>
                      <a:pt x="548" y="642"/>
                    </a:lnTo>
                    <a:lnTo>
                      <a:pt x="542" y="642"/>
                    </a:lnTo>
                    <a:lnTo>
                      <a:pt x="534" y="640"/>
                    </a:lnTo>
                    <a:lnTo>
                      <a:pt x="532" y="636"/>
                    </a:lnTo>
                    <a:lnTo>
                      <a:pt x="528" y="628"/>
                    </a:lnTo>
                    <a:lnTo>
                      <a:pt x="526" y="628"/>
                    </a:lnTo>
                    <a:lnTo>
                      <a:pt x="524" y="628"/>
                    </a:lnTo>
                    <a:lnTo>
                      <a:pt x="522" y="630"/>
                    </a:lnTo>
                    <a:lnTo>
                      <a:pt x="520" y="630"/>
                    </a:lnTo>
                    <a:lnTo>
                      <a:pt x="518" y="628"/>
                    </a:lnTo>
                    <a:lnTo>
                      <a:pt x="518" y="626"/>
                    </a:lnTo>
                    <a:lnTo>
                      <a:pt x="514" y="626"/>
                    </a:lnTo>
                    <a:lnTo>
                      <a:pt x="508" y="630"/>
                    </a:lnTo>
                    <a:lnTo>
                      <a:pt x="504" y="634"/>
                    </a:lnTo>
                    <a:lnTo>
                      <a:pt x="502" y="634"/>
                    </a:lnTo>
                    <a:lnTo>
                      <a:pt x="498" y="634"/>
                    </a:lnTo>
                    <a:lnTo>
                      <a:pt x="492" y="630"/>
                    </a:lnTo>
                    <a:lnTo>
                      <a:pt x="488" y="630"/>
                    </a:lnTo>
                    <a:lnTo>
                      <a:pt x="486" y="630"/>
                    </a:lnTo>
                    <a:lnTo>
                      <a:pt x="484" y="632"/>
                    </a:lnTo>
                    <a:lnTo>
                      <a:pt x="484" y="634"/>
                    </a:lnTo>
                    <a:lnTo>
                      <a:pt x="484" y="636"/>
                    </a:lnTo>
                    <a:lnTo>
                      <a:pt x="484" y="640"/>
                    </a:lnTo>
                    <a:lnTo>
                      <a:pt x="476" y="638"/>
                    </a:lnTo>
                    <a:lnTo>
                      <a:pt x="478" y="636"/>
                    </a:lnTo>
                    <a:lnTo>
                      <a:pt x="480" y="634"/>
                    </a:lnTo>
                    <a:lnTo>
                      <a:pt x="478" y="630"/>
                    </a:lnTo>
                    <a:lnTo>
                      <a:pt x="478" y="628"/>
                    </a:lnTo>
                    <a:lnTo>
                      <a:pt x="476" y="628"/>
                    </a:lnTo>
                    <a:lnTo>
                      <a:pt x="470" y="628"/>
                    </a:lnTo>
                    <a:lnTo>
                      <a:pt x="468" y="628"/>
                    </a:lnTo>
                    <a:lnTo>
                      <a:pt x="466" y="624"/>
                    </a:lnTo>
                    <a:lnTo>
                      <a:pt x="462" y="620"/>
                    </a:lnTo>
                    <a:lnTo>
                      <a:pt x="458" y="618"/>
                    </a:lnTo>
                    <a:lnTo>
                      <a:pt x="454" y="616"/>
                    </a:lnTo>
                    <a:lnTo>
                      <a:pt x="450" y="616"/>
                    </a:lnTo>
                    <a:lnTo>
                      <a:pt x="450" y="614"/>
                    </a:lnTo>
                    <a:lnTo>
                      <a:pt x="450" y="610"/>
                    </a:lnTo>
                    <a:lnTo>
                      <a:pt x="446" y="608"/>
                    </a:lnTo>
                    <a:lnTo>
                      <a:pt x="442" y="606"/>
                    </a:lnTo>
                    <a:lnTo>
                      <a:pt x="442" y="608"/>
                    </a:lnTo>
                    <a:lnTo>
                      <a:pt x="442" y="610"/>
                    </a:lnTo>
                    <a:lnTo>
                      <a:pt x="436" y="610"/>
                    </a:lnTo>
                    <a:lnTo>
                      <a:pt x="436" y="606"/>
                    </a:lnTo>
                    <a:lnTo>
                      <a:pt x="424" y="608"/>
                    </a:lnTo>
                    <a:lnTo>
                      <a:pt x="426" y="610"/>
                    </a:lnTo>
                    <a:lnTo>
                      <a:pt x="426" y="612"/>
                    </a:lnTo>
                    <a:lnTo>
                      <a:pt x="416" y="624"/>
                    </a:lnTo>
                    <a:lnTo>
                      <a:pt x="412" y="624"/>
                    </a:lnTo>
                    <a:lnTo>
                      <a:pt x="406" y="624"/>
                    </a:lnTo>
                    <a:lnTo>
                      <a:pt x="404" y="624"/>
                    </a:lnTo>
                    <a:lnTo>
                      <a:pt x="402" y="624"/>
                    </a:lnTo>
                    <a:lnTo>
                      <a:pt x="402" y="626"/>
                    </a:lnTo>
                    <a:lnTo>
                      <a:pt x="400" y="628"/>
                    </a:lnTo>
                    <a:lnTo>
                      <a:pt x="398" y="628"/>
                    </a:lnTo>
                    <a:lnTo>
                      <a:pt x="396" y="632"/>
                    </a:lnTo>
                    <a:lnTo>
                      <a:pt x="396" y="638"/>
                    </a:lnTo>
                    <a:lnTo>
                      <a:pt x="396" y="640"/>
                    </a:lnTo>
                    <a:lnTo>
                      <a:pt x="398" y="642"/>
                    </a:lnTo>
                    <a:lnTo>
                      <a:pt x="402" y="646"/>
                    </a:lnTo>
                    <a:lnTo>
                      <a:pt x="392" y="650"/>
                    </a:lnTo>
                    <a:lnTo>
                      <a:pt x="388" y="640"/>
                    </a:lnTo>
                    <a:lnTo>
                      <a:pt x="384" y="640"/>
                    </a:lnTo>
                    <a:lnTo>
                      <a:pt x="382" y="646"/>
                    </a:lnTo>
                    <a:lnTo>
                      <a:pt x="380" y="646"/>
                    </a:lnTo>
                    <a:lnTo>
                      <a:pt x="378" y="648"/>
                    </a:lnTo>
                    <a:lnTo>
                      <a:pt x="376" y="648"/>
                    </a:lnTo>
                    <a:lnTo>
                      <a:pt x="376" y="654"/>
                    </a:lnTo>
                    <a:lnTo>
                      <a:pt x="374" y="658"/>
                    </a:lnTo>
                    <a:lnTo>
                      <a:pt x="372" y="662"/>
                    </a:lnTo>
                    <a:lnTo>
                      <a:pt x="374" y="662"/>
                    </a:lnTo>
                    <a:lnTo>
                      <a:pt x="376" y="664"/>
                    </a:lnTo>
                    <a:lnTo>
                      <a:pt x="376" y="666"/>
                    </a:lnTo>
                    <a:lnTo>
                      <a:pt x="374" y="668"/>
                    </a:lnTo>
                    <a:lnTo>
                      <a:pt x="374" y="670"/>
                    </a:lnTo>
                    <a:lnTo>
                      <a:pt x="368" y="678"/>
                    </a:lnTo>
                    <a:lnTo>
                      <a:pt x="366" y="680"/>
                    </a:lnTo>
                    <a:lnTo>
                      <a:pt x="368" y="682"/>
                    </a:lnTo>
                    <a:lnTo>
                      <a:pt x="372" y="686"/>
                    </a:lnTo>
                    <a:lnTo>
                      <a:pt x="374" y="688"/>
                    </a:lnTo>
                    <a:lnTo>
                      <a:pt x="374" y="690"/>
                    </a:lnTo>
                    <a:lnTo>
                      <a:pt x="374" y="696"/>
                    </a:lnTo>
                    <a:lnTo>
                      <a:pt x="376" y="698"/>
                    </a:lnTo>
                    <a:lnTo>
                      <a:pt x="378" y="698"/>
                    </a:lnTo>
                    <a:lnTo>
                      <a:pt x="382" y="696"/>
                    </a:lnTo>
                    <a:lnTo>
                      <a:pt x="386" y="708"/>
                    </a:lnTo>
                    <a:lnTo>
                      <a:pt x="388" y="710"/>
                    </a:lnTo>
                    <a:lnTo>
                      <a:pt x="386" y="714"/>
                    </a:lnTo>
                    <a:lnTo>
                      <a:pt x="386" y="716"/>
                    </a:lnTo>
                    <a:lnTo>
                      <a:pt x="388" y="720"/>
                    </a:lnTo>
                    <a:lnTo>
                      <a:pt x="388" y="722"/>
                    </a:lnTo>
                    <a:lnTo>
                      <a:pt x="388" y="726"/>
                    </a:lnTo>
                    <a:lnTo>
                      <a:pt x="384" y="726"/>
                    </a:lnTo>
                    <a:lnTo>
                      <a:pt x="384" y="724"/>
                    </a:lnTo>
                    <a:lnTo>
                      <a:pt x="382" y="722"/>
                    </a:lnTo>
                    <a:lnTo>
                      <a:pt x="382" y="724"/>
                    </a:lnTo>
                    <a:lnTo>
                      <a:pt x="382" y="726"/>
                    </a:lnTo>
                    <a:lnTo>
                      <a:pt x="386" y="726"/>
                    </a:lnTo>
                    <a:lnTo>
                      <a:pt x="386" y="730"/>
                    </a:lnTo>
                    <a:lnTo>
                      <a:pt x="382" y="734"/>
                    </a:lnTo>
                    <a:lnTo>
                      <a:pt x="380" y="732"/>
                    </a:lnTo>
                    <a:lnTo>
                      <a:pt x="382" y="730"/>
                    </a:lnTo>
                    <a:lnTo>
                      <a:pt x="378" y="730"/>
                    </a:lnTo>
                    <a:lnTo>
                      <a:pt x="378" y="726"/>
                    </a:lnTo>
                    <a:lnTo>
                      <a:pt x="376" y="726"/>
                    </a:lnTo>
                    <a:lnTo>
                      <a:pt x="376" y="728"/>
                    </a:lnTo>
                    <a:lnTo>
                      <a:pt x="372" y="730"/>
                    </a:lnTo>
                    <a:lnTo>
                      <a:pt x="370" y="730"/>
                    </a:lnTo>
                    <a:lnTo>
                      <a:pt x="368" y="730"/>
                    </a:lnTo>
                    <a:lnTo>
                      <a:pt x="368" y="732"/>
                    </a:lnTo>
                    <a:lnTo>
                      <a:pt x="370" y="732"/>
                    </a:lnTo>
                    <a:lnTo>
                      <a:pt x="368" y="732"/>
                    </a:lnTo>
                    <a:lnTo>
                      <a:pt x="368" y="734"/>
                    </a:lnTo>
                    <a:lnTo>
                      <a:pt x="370" y="736"/>
                    </a:lnTo>
                    <a:lnTo>
                      <a:pt x="366" y="740"/>
                    </a:lnTo>
                    <a:lnTo>
                      <a:pt x="362" y="750"/>
                    </a:lnTo>
                    <a:lnTo>
                      <a:pt x="362" y="756"/>
                    </a:lnTo>
                    <a:lnTo>
                      <a:pt x="360" y="758"/>
                    </a:lnTo>
                    <a:lnTo>
                      <a:pt x="360" y="762"/>
                    </a:lnTo>
                    <a:lnTo>
                      <a:pt x="360" y="764"/>
                    </a:lnTo>
                    <a:lnTo>
                      <a:pt x="358" y="766"/>
                    </a:lnTo>
                    <a:lnTo>
                      <a:pt x="370" y="766"/>
                    </a:lnTo>
                    <a:lnTo>
                      <a:pt x="370" y="776"/>
                    </a:lnTo>
                    <a:lnTo>
                      <a:pt x="372" y="778"/>
                    </a:lnTo>
                    <a:lnTo>
                      <a:pt x="372" y="792"/>
                    </a:lnTo>
                    <a:lnTo>
                      <a:pt x="376" y="796"/>
                    </a:lnTo>
                    <a:lnTo>
                      <a:pt x="380" y="800"/>
                    </a:lnTo>
                    <a:lnTo>
                      <a:pt x="380" y="804"/>
                    </a:lnTo>
                    <a:lnTo>
                      <a:pt x="382" y="808"/>
                    </a:lnTo>
                    <a:lnTo>
                      <a:pt x="390" y="814"/>
                    </a:lnTo>
                    <a:lnTo>
                      <a:pt x="392" y="818"/>
                    </a:lnTo>
                    <a:lnTo>
                      <a:pt x="390" y="824"/>
                    </a:lnTo>
                    <a:lnTo>
                      <a:pt x="384" y="828"/>
                    </a:lnTo>
                    <a:lnTo>
                      <a:pt x="382" y="826"/>
                    </a:lnTo>
                    <a:lnTo>
                      <a:pt x="380" y="822"/>
                    </a:lnTo>
                    <a:lnTo>
                      <a:pt x="378" y="818"/>
                    </a:lnTo>
                    <a:lnTo>
                      <a:pt x="374" y="816"/>
                    </a:lnTo>
                    <a:lnTo>
                      <a:pt x="368" y="810"/>
                    </a:lnTo>
                    <a:lnTo>
                      <a:pt x="364" y="806"/>
                    </a:lnTo>
                    <a:lnTo>
                      <a:pt x="362" y="804"/>
                    </a:lnTo>
                    <a:lnTo>
                      <a:pt x="360" y="804"/>
                    </a:lnTo>
                    <a:lnTo>
                      <a:pt x="356" y="804"/>
                    </a:lnTo>
                    <a:lnTo>
                      <a:pt x="356" y="802"/>
                    </a:lnTo>
                    <a:lnTo>
                      <a:pt x="356" y="800"/>
                    </a:lnTo>
                    <a:lnTo>
                      <a:pt x="356" y="798"/>
                    </a:lnTo>
                    <a:lnTo>
                      <a:pt x="352" y="796"/>
                    </a:lnTo>
                    <a:lnTo>
                      <a:pt x="350" y="794"/>
                    </a:lnTo>
                    <a:lnTo>
                      <a:pt x="348" y="792"/>
                    </a:lnTo>
                    <a:lnTo>
                      <a:pt x="346" y="788"/>
                    </a:lnTo>
                    <a:lnTo>
                      <a:pt x="342" y="786"/>
                    </a:lnTo>
                    <a:lnTo>
                      <a:pt x="338" y="788"/>
                    </a:lnTo>
                    <a:lnTo>
                      <a:pt x="334" y="790"/>
                    </a:lnTo>
                    <a:lnTo>
                      <a:pt x="332" y="790"/>
                    </a:lnTo>
                    <a:lnTo>
                      <a:pt x="330" y="788"/>
                    </a:lnTo>
                    <a:lnTo>
                      <a:pt x="328" y="788"/>
                    </a:lnTo>
                    <a:lnTo>
                      <a:pt x="322" y="790"/>
                    </a:lnTo>
                    <a:lnTo>
                      <a:pt x="318" y="790"/>
                    </a:lnTo>
                    <a:lnTo>
                      <a:pt x="316" y="788"/>
                    </a:lnTo>
                    <a:lnTo>
                      <a:pt x="312" y="782"/>
                    </a:lnTo>
                    <a:lnTo>
                      <a:pt x="308" y="780"/>
                    </a:lnTo>
                    <a:lnTo>
                      <a:pt x="304" y="778"/>
                    </a:lnTo>
                    <a:lnTo>
                      <a:pt x="300" y="778"/>
                    </a:lnTo>
                    <a:lnTo>
                      <a:pt x="294" y="778"/>
                    </a:lnTo>
                    <a:lnTo>
                      <a:pt x="288" y="778"/>
                    </a:lnTo>
                    <a:lnTo>
                      <a:pt x="286" y="774"/>
                    </a:lnTo>
                    <a:lnTo>
                      <a:pt x="284" y="774"/>
                    </a:lnTo>
                    <a:lnTo>
                      <a:pt x="280" y="774"/>
                    </a:lnTo>
                    <a:lnTo>
                      <a:pt x="276" y="776"/>
                    </a:lnTo>
                    <a:lnTo>
                      <a:pt x="272" y="780"/>
                    </a:lnTo>
                    <a:lnTo>
                      <a:pt x="272" y="784"/>
                    </a:lnTo>
                    <a:lnTo>
                      <a:pt x="270" y="782"/>
                    </a:lnTo>
                    <a:lnTo>
                      <a:pt x="266" y="778"/>
                    </a:lnTo>
                    <a:lnTo>
                      <a:pt x="262" y="774"/>
                    </a:lnTo>
                    <a:lnTo>
                      <a:pt x="260" y="772"/>
                    </a:lnTo>
                    <a:lnTo>
                      <a:pt x="256" y="772"/>
                    </a:lnTo>
                    <a:lnTo>
                      <a:pt x="254" y="766"/>
                    </a:lnTo>
                    <a:lnTo>
                      <a:pt x="250" y="764"/>
                    </a:lnTo>
                    <a:lnTo>
                      <a:pt x="248" y="760"/>
                    </a:lnTo>
                    <a:lnTo>
                      <a:pt x="246" y="760"/>
                    </a:lnTo>
                    <a:lnTo>
                      <a:pt x="244" y="760"/>
                    </a:lnTo>
                    <a:lnTo>
                      <a:pt x="240" y="754"/>
                    </a:lnTo>
                    <a:lnTo>
                      <a:pt x="240" y="750"/>
                    </a:lnTo>
                    <a:lnTo>
                      <a:pt x="230" y="754"/>
                    </a:lnTo>
                    <a:lnTo>
                      <a:pt x="230" y="750"/>
                    </a:lnTo>
                    <a:lnTo>
                      <a:pt x="236" y="748"/>
                    </a:lnTo>
                    <a:lnTo>
                      <a:pt x="236" y="744"/>
                    </a:lnTo>
                    <a:lnTo>
                      <a:pt x="244" y="744"/>
                    </a:lnTo>
                    <a:lnTo>
                      <a:pt x="244" y="740"/>
                    </a:lnTo>
                    <a:lnTo>
                      <a:pt x="248" y="738"/>
                    </a:lnTo>
                    <a:lnTo>
                      <a:pt x="250" y="734"/>
                    </a:lnTo>
                    <a:lnTo>
                      <a:pt x="250" y="732"/>
                    </a:lnTo>
                    <a:lnTo>
                      <a:pt x="244" y="730"/>
                    </a:lnTo>
                    <a:lnTo>
                      <a:pt x="242" y="726"/>
                    </a:lnTo>
                    <a:lnTo>
                      <a:pt x="252" y="726"/>
                    </a:lnTo>
                    <a:lnTo>
                      <a:pt x="252" y="720"/>
                    </a:lnTo>
                    <a:lnTo>
                      <a:pt x="254" y="720"/>
                    </a:lnTo>
                    <a:lnTo>
                      <a:pt x="256" y="720"/>
                    </a:lnTo>
                    <a:lnTo>
                      <a:pt x="258" y="718"/>
                    </a:lnTo>
                    <a:lnTo>
                      <a:pt x="260" y="716"/>
                    </a:lnTo>
                    <a:lnTo>
                      <a:pt x="268" y="712"/>
                    </a:lnTo>
                    <a:lnTo>
                      <a:pt x="268" y="710"/>
                    </a:lnTo>
                    <a:lnTo>
                      <a:pt x="266" y="710"/>
                    </a:lnTo>
                    <a:lnTo>
                      <a:pt x="264" y="712"/>
                    </a:lnTo>
                    <a:lnTo>
                      <a:pt x="260" y="712"/>
                    </a:lnTo>
                    <a:lnTo>
                      <a:pt x="262" y="708"/>
                    </a:lnTo>
                    <a:lnTo>
                      <a:pt x="264" y="704"/>
                    </a:lnTo>
                    <a:lnTo>
                      <a:pt x="270" y="702"/>
                    </a:lnTo>
                    <a:lnTo>
                      <a:pt x="274" y="702"/>
                    </a:lnTo>
                    <a:lnTo>
                      <a:pt x="276" y="700"/>
                    </a:lnTo>
                    <a:lnTo>
                      <a:pt x="278" y="690"/>
                    </a:lnTo>
                    <a:lnTo>
                      <a:pt x="278" y="686"/>
                    </a:lnTo>
                    <a:lnTo>
                      <a:pt x="276" y="684"/>
                    </a:lnTo>
                    <a:lnTo>
                      <a:pt x="276" y="680"/>
                    </a:lnTo>
                    <a:lnTo>
                      <a:pt x="276" y="678"/>
                    </a:lnTo>
                    <a:lnTo>
                      <a:pt x="276" y="676"/>
                    </a:lnTo>
                    <a:lnTo>
                      <a:pt x="274" y="674"/>
                    </a:lnTo>
                    <a:lnTo>
                      <a:pt x="272" y="672"/>
                    </a:lnTo>
                    <a:lnTo>
                      <a:pt x="274" y="672"/>
                    </a:lnTo>
                    <a:lnTo>
                      <a:pt x="276" y="668"/>
                    </a:lnTo>
                    <a:lnTo>
                      <a:pt x="276" y="666"/>
                    </a:lnTo>
                    <a:lnTo>
                      <a:pt x="274" y="666"/>
                    </a:lnTo>
                    <a:lnTo>
                      <a:pt x="270" y="664"/>
                    </a:lnTo>
                    <a:lnTo>
                      <a:pt x="270" y="662"/>
                    </a:lnTo>
                    <a:lnTo>
                      <a:pt x="272" y="660"/>
                    </a:lnTo>
                    <a:lnTo>
                      <a:pt x="270" y="656"/>
                    </a:lnTo>
                    <a:lnTo>
                      <a:pt x="252" y="650"/>
                    </a:lnTo>
                    <a:lnTo>
                      <a:pt x="248" y="648"/>
                    </a:lnTo>
                    <a:lnTo>
                      <a:pt x="244" y="646"/>
                    </a:lnTo>
                    <a:lnTo>
                      <a:pt x="242" y="644"/>
                    </a:lnTo>
                    <a:lnTo>
                      <a:pt x="242" y="642"/>
                    </a:lnTo>
                    <a:lnTo>
                      <a:pt x="238" y="640"/>
                    </a:lnTo>
                    <a:lnTo>
                      <a:pt x="234" y="640"/>
                    </a:lnTo>
                    <a:lnTo>
                      <a:pt x="230" y="642"/>
                    </a:lnTo>
                    <a:lnTo>
                      <a:pt x="222" y="646"/>
                    </a:lnTo>
                    <a:lnTo>
                      <a:pt x="220" y="642"/>
                    </a:lnTo>
                    <a:lnTo>
                      <a:pt x="220" y="638"/>
                    </a:lnTo>
                    <a:lnTo>
                      <a:pt x="218" y="636"/>
                    </a:lnTo>
                    <a:lnTo>
                      <a:pt x="212" y="634"/>
                    </a:lnTo>
                    <a:lnTo>
                      <a:pt x="210" y="630"/>
                    </a:lnTo>
                    <a:lnTo>
                      <a:pt x="210" y="628"/>
                    </a:lnTo>
                    <a:lnTo>
                      <a:pt x="208" y="628"/>
                    </a:lnTo>
                    <a:lnTo>
                      <a:pt x="204" y="630"/>
                    </a:lnTo>
                    <a:lnTo>
                      <a:pt x="198" y="626"/>
                    </a:lnTo>
                    <a:lnTo>
                      <a:pt x="194" y="626"/>
                    </a:lnTo>
                    <a:lnTo>
                      <a:pt x="190" y="626"/>
                    </a:lnTo>
                    <a:lnTo>
                      <a:pt x="188" y="626"/>
                    </a:lnTo>
                    <a:lnTo>
                      <a:pt x="186" y="624"/>
                    </a:lnTo>
                    <a:lnTo>
                      <a:pt x="186" y="622"/>
                    </a:lnTo>
                    <a:lnTo>
                      <a:pt x="186" y="620"/>
                    </a:lnTo>
                    <a:lnTo>
                      <a:pt x="184" y="620"/>
                    </a:lnTo>
                    <a:lnTo>
                      <a:pt x="184" y="618"/>
                    </a:lnTo>
                    <a:lnTo>
                      <a:pt x="182" y="614"/>
                    </a:lnTo>
                    <a:lnTo>
                      <a:pt x="182" y="612"/>
                    </a:lnTo>
                    <a:lnTo>
                      <a:pt x="180" y="608"/>
                    </a:lnTo>
                    <a:lnTo>
                      <a:pt x="180" y="606"/>
                    </a:lnTo>
                    <a:lnTo>
                      <a:pt x="178" y="606"/>
                    </a:lnTo>
                    <a:lnTo>
                      <a:pt x="174" y="606"/>
                    </a:lnTo>
                    <a:lnTo>
                      <a:pt x="170" y="604"/>
                    </a:lnTo>
                    <a:lnTo>
                      <a:pt x="168" y="606"/>
                    </a:lnTo>
                    <a:lnTo>
                      <a:pt x="166" y="608"/>
                    </a:lnTo>
                    <a:lnTo>
                      <a:pt x="162" y="608"/>
                    </a:lnTo>
                    <a:lnTo>
                      <a:pt x="160" y="604"/>
                    </a:lnTo>
                    <a:lnTo>
                      <a:pt x="160" y="588"/>
                    </a:lnTo>
                    <a:lnTo>
                      <a:pt x="158" y="586"/>
                    </a:lnTo>
                    <a:lnTo>
                      <a:pt x="156" y="584"/>
                    </a:lnTo>
                    <a:lnTo>
                      <a:pt x="154" y="584"/>
                    </a:lnTo>
                    <a:lnTo>
                      <a:pt x="154" y="580"/>
                    </a:lnTo>
                    <a:lnTo>
                      <a:pt x="156" y="578"/>
                    </a:lnTo>
                    <a:lnTo>
                      <a:pt x="158" y="578"/>
                    </a:lnTo>
                    <a:lnTo>
                      <a:pt x="162" y="580"/>
                    </a:lnTo>
                    <a:lnTo>
                      <a:pt x="164" y="580"/>
                    </a:lnTo>
                    <a:lnTo>
                      <a:pt x="166" y="578"/>
                    </a:lnTo>
                    <a:lnTo>
                      <a:pt x="166" y="576"/>
                    </a:lnTo>
                    <a:lnTo>
                      <a:pt x="164" y="570"/>
                    </a:lnTo>
                    <a:lnTo>
                      <a:pt x="160" y="566"/>
                    </a:lnTo>
                    <a:lnTo>
                      <a:pt x="156" y="562"/>
                    </a:lnTo>
                    <a:lnTo>
                      <a:pt x="154" y="560"/>
                    </a:lnTo>
                    <a:lnTo>
                      <a:pt x="154" y="558"/>
                    </a:lnTo>
                    <a:lnTo>
                      <a:pt x="154" y="550"/>
                    </a:lnTo>
                    <a:lnTo>
                      <a:pt x="152" y="544"/>
                    </a:lnTo>
                    <a:lnTo>
                      <a:pt x="150" y="540"/>
                    </a:lnTo>
                    <a:lnTo>
                      <a:pt x="150" y="536"/>
                    </a:lnTo>
                    <a:lnTo>
                      <a:pt x="148" y="536"/>
                    </a:lnTo>
                    <a:lnTo>
                      <a:pt x="146" y="534"/>
                    </a:lnTo>
                    <a:lnTo>
                      <a:pt x="146" y="532"/>
                    </a:lnTo>
                    <a:lnTo>
                      <a:pt x="144" y="530"/>
                    </a:lnTo>
                    <a:lnTo>
                      <a:pt x="142" y="530"/>
                    </a:lnTo>
                    <a:lnTo>
                      <a:pt x="138" y="528"/>
                    </a:lnTo>
                    <a:lnTo>
                      <a:pt x="132" y="526"/>
                    </a:lnTo>
                    <a:lnTo>
                      <a:pt x="130" y="526"/>
                    </a:lnTo>
                    <a:lnTo>
                      <a:pt x="126" y="528"/>
                    </a:lnTo>
                    <a:lnTo>
                      <a:pt x="124" y="528"/>
                    </a:lnTo>
                    <a:lnTo>
                      <a:pt x="124" y="526"/>
                    </a:lnTo>
                    <a:lnTo>
                      <a:pt x="122" y="524"/>
                    </a:lnTo>
                    <a:lnTo>
                      <a:pt x="120" y="518"/>
                    </a:lnTo>
                    <a:lnTo>
                      <a:pt x="116" y="512"/>
                    </a:lnTo>
                    <a:lnTo>
                      <a:pt x="114" y="510"/>
                    </a:lnTo>
                    <a:lnTo>
                      <a:pt x="112" y="510"/>
                    </a:lnTo>
                    <a:lnTo>
                      <a:pt x="110" y="508"/>
                    </a:lnTo>
                    <a:lnTo>
                      <a:pt x="110" y="498"/>
                    </a:lnTo>
                    <a:lnTo>
                      <a:pt x="106" y="500"/>
                    </a:lnTo>
                    <a:lnTo>
                      <a:pt x="104" y="500"/>
                    </a:lnTo>
                    <a:lnTo>
                      <a:pt x="102" y="498"/>
                    </a:lnTo>
                    <a:lnTo>
                      <a:pt x="102" y="494"/>
                    </a:lnTo>
                    <a:lnTo>
                      <a:pt x="100" y="494"/>
                    </a:lnTo>
                    <a:lnTo>
                      <a:pt x="102" y="490"/>
                    </a:lnTo>
                    <a:lnTo>
                      <a:pt x="102" y="486"/>
                    </a:lnTo>
                    <a:lnTo>
                      <a:pt x="104" y="486"/>
                    </a:lnTo>
                    <a:lnTo>
                      <a:pt x="108" y="482"/>
                    </a:lnTo>
                    <a:lnTo>
                      <a:pt x="110" y="480"/>
                    </a:lnTo>
                    <a:lnTo>
                      <a:pt x="112" y="480"/>
                    </a:lnTo>
                    <a:lnTo>
                      <a:pt x="114" y="470"/>
                    </a:lnTo>
                    <a:lnTo>
                      <a:pt x="112" y="462"/>
                    </a:lnTo>
                    <a:lnTo>
                      <a:pt x="116" y="460"/>
                    </a:lnTo>
                    <a:lnTo>
                      <a:pt x="116" y="458"/>
                    </a:lnTo>
                    <a:lnTo>
                      <a:pt x="118" y="456"/>
                    </a:lnTo>
                    <a:lnTo>
                      <a:pt x="116" y="452"/>
                    </a:lnTo>
                    <a:lnTo>
                      <a:pt x="114" y="450"/>
                    </a:lnTo>
                    <a:lnTo>
                      <a:pt x="118" y="440"/>
                    </a:lnTo>
                    <a:lnTo>
                      <a:pt x="120" y="442"/>
                    </a:lnTo>
                    <a:lnTo>
                      <a:pt x="122" y="440"/>
                    </a:lnTo>
                    <a:lnTo>
                      <a:pt x="126" y="442"/>
                    </a:lnTo>
                    <a:lnTo>
                      <a:pt x="130" y="442"/>
                    </a:lnTo>
                    <a:lnTo>
                      <a:pt x="132" y="440"/>
                    </a:lnTo>
                    <a:lnTo>
                      <a:pt x="136" y="436"/>
                    </a:lnTo>
                    <a:lnTo>
                      <a:pt x="140" y="438"/>
                    </a:lnTo>
                    <a:lnTo>
                      <a:pt x="142" y="438"/>
                    </a:lnTo>
                    <a:lnTo>
                      <a:pt x="146" y="438"/>
                    </a:lnTo>
                    <a:lnTo>
                      <a:pt x="148" y="436"/>
                    </a:lnTo>
                    <a:lnTo>
                      <a:pt x="144" y="436"/>
                    </a:lnTo>
                    <a:lnTo>
                      <a:pt x="142" y="432"/>
                    </a:lnTo>
                    <a:lnTo>
                      <a:pt x="138" y="428"/>
                    </a:lnTo>
                    <a:lnTo>
                      <a:pt x="128" y="430"/>
                    </a:lnTo>
                    <a:lnTo>
                      <a:pt x="116" y="420"/>
                    </a:lnTo>
                    <a:lnTo>
                      <a:pt x="118" y="418"/>
                    </a:lnTo>
                    <a:lnTo>
                      <a:pt x="118" y="416"/>
                    </a:lnTo>
                    <a:lnTo>
                      <a:pt x="110" y="420"/>
                    </a:lnTo>
                    <a:lnTo>
                      <a:pt x="108" y="420"/>
                    </a:lnTo>
                    <a:lnTo>
                      <a:pt x="116" y="414"/>
                    </a:lnTo>
                    <a:lnTo>
                      <a:pt x="140" y="398"/>
                    </a:lnTo>
                    <a:lnTo>
                      <a:pt x="156" y="388"/>
                    </a:lnTo>
                    <a:lnTo>
                      <a:pt x="162" y="382"/>
                    </a:lnTo>
                    <a:lnTo>
                      <a:pt x="162" y="378"/>
                    </a:lnTo>
                    <a:lnTo>
                      <a:pt x="160" y="372"/>
                    </a:lnTo>
                    <a:lnTo>
                      <a:pt x="160" y="370"/>
                    </a:lnTo>
                    <a:lnTo>
                      <a:pt x="158" y="370"/>
                    </a:lnTo>
                    <a:lnTo>
                      <a:pt x="152" y="368"/>
                    </a:lnTo>
                    <a:lnTo>
                      <a:pt x="150" y="366"/>
                    </a:lnTo>
                    <a:lnTo>
                      <a:pt x="150" y="364"/>
                    </a:lnTo>
                    <a:lnTo>
                      <a:pt x="150" y="358"/>
                    </a:lnTo>
                    <a:lnTo>
                      <a:pt x="150" y="354"/>
                    </a:lnTo>
                    <a:lnTo>
                      <a:pt x="154" y="350"/>
                    </a:lnTo>
                    <a:lnTo>
                      <a:pt x="154" y="348"/>
                    </a:lnTo>
                    <a:lnTo>
                      <a:pt x="154" y="346"/>
                    </a:lnTo>
                    <a:lnTo>
                      <a:pt x="152" y="340"/>
                    </a:lnTo>
                    <a:lnTo>
                      <a:pt x="150" y="336"/>
                    </a:lnTo>
                    <a:lnTo>
                      <a:pt x="148" y="334"/>
                    </a:lnTo>
                    <a:lnTo>
                      <a:pt x="144" y="330"/>
                    </a:lnTo>
                    <a:lnTo>
                      <a:pt x="144" y="326"/>
                    </a:lnTo>
                    <a:lnTo>
                      <a:pt x="142" y="318"/>
                    </a:lnTo>
                    <a:lnTo>
                      <a:pt x="142" y="314"/>
                    </a:lnTo>
                    <a:lnTo>
                      <a:pt x="142" y="310"/>
                    </a:lnTo>
                    <a:lnTo>
                      <a:pt x="144" y="308"/>
                    </a:lnTo>
                    <a:lnTo>
                      <a:pt x="142" y="306"/>
                    </a:lnTo>
                    <a:lnTo>
                      <a:pt x="142" y="302"/>
                    </a:lnTo>
                    <a:lnTo>
                      <a:pt x="142" y="298"/>
                    </a:lnTo>
                    <a:lnTo>
                      <a:pt x="140" y="294"/>
                    </a:lnTo>
                    <a:lnTo>
                      <a:pt x="134" y="268"/>
                    </a:lnTo>
                    <a:lnTo>
                      <a:pt x="134" y="266"/>
                    </a:lnTo>
                    <a:lnTo>
                      <a:pt x="136" y="262"/>
                    </a:lnTo>
                    <a:lnTo>
                      <a:pt x="142" y="256"/>
                    </a:lnTo>
                    <a:lnTo>
                      <a:pt x="142" y="252"/>
                    </a:lnTo>
                    <a:lnTo>
                      <a:pt x="140" y="248"/>
                    </a:lnTo>
                    <a:lnTo>
                      <a:pt x="138" y="244"/>
                    </a:lnTo>
                    <a:lnTo>
                      <a:pt x="136" y="246"/>
                    </a:lnTo>
                    <a:lnTo>
                      <a:pt x="134" y="244"/>
                    </a:lnTo>
                    <a:lnTo>
                      <a:pt x="132" y="240"/>
                    </a:lnTo>
                    <a:lnTo>
                      <a:pt x="132" y="234"/>
                    </a:lnTo>
                    <a:lnTo>
                      <a:pt x="134" y="226"/>
                    </a:lnTo>
                    <a:lnTo>
                      <a:pt x="138" y="222"/>
                    </a:lnTo>
                    <a:lnTo>
                      <a:pt x="138" y="224"/>
                    </a:lnTo>
                    <a:lnTo>
                      <a:pt x="140" y="226"/>
                    </a:lnTo>
                    <a:lnTo>
                      <a:pt x="142" y="226"/>
                    </a:lnTo>
                    <a:lnTo>
                      <a:pt x="144" y="220"/>
                    </a:lnTo>
                    <a:lnTo>
                      <a:pt x="144" y="216"/>
                    </a:lnTo>
                    <a:lnTo>
                      <a:pt x="144" y="210"/>
                    </a:lnTo>
                    <a:lnTo>
                      <a:pt x="142" y="208"/>
                    </a:lnTo>
                    <a:lnTo>
                      <a:pt x="144" y="208"/>
                    </a:lnTo>
                    <a:lnTo>
                      <a:pt x="146" y="208"/>
                    </a:lnTo>
                    <a:lnTo>
                      <a:pt x="148" y="206"/>
                    </a:lnTo>
                    <a:lnTo>
                      <a:pt x="152" y="204"/>
                    </a:lnTo>
                    <a:lnTo>
                      <a:pt x="156" y="202"/>
                    </a:lnTo>
                    <a:lnTo>
                      <a:pt x="160" y="202"/>
                    </a:lnTo>
                    <a:lnTo>
                      <a:pt x="162" y="204"/>
                    </a:lnTo>
                    <a:lnTo>
                      <a:pt x="164" y="206"/>
                    </a:lnTo>
                    <a:lnTo>
                      <a:pt x="164" y="202"/>
                    </a:lnTo>
                    <a:lnTo>
                      <a:pt x="168" y="202"/>
                    </a:lnTo>
                    <a:lnTo>
                      <a:pt x="168" y="200"/>
                    </a:lnTo>
                    <a:lnTo>
                      <a:pt x="170" y="200"/>
                    </a:lnTo>
                    <a:lnTo>
                      <a:pt x="180" y="206"/>
                    </a:lnTo>
                    <a:lnTo>
                      <a:pt x="172" y="210"/>
                    </a:lnTo>
                    <a:lnTo>
                      <a:pt x="172" y="212"/>
                    </a:lnTo>
                    <a:lnTo>
                      <a:pt x="178" y="214"/>
                    </a:lnTo>
                    <a:lnTo>
                      <a:pt x="182" y="214"/>
                    </a:lnTo>
                    <a:lnTo>
                      <a:pt x="186" y="214"/>
                    </a:lnTo>
                    <a:lnTo>
                      <a:pt x="188" y="214"/>
                    </a:lnTo>
                    <a:lnTo>
                      <a:pt x="190" y="214"/>
                    </a:lnTo>
                    <a:lnTo>
                      <a:pt x="190" y="216"/>
                    </a:lnTo>
                    <a:lnTo>
                      <a:pt x="196" y="216"/>
                    </a:lnTo>
                    <a:lnTo>
                      <a:pt x="204" y="218"/>
                    </a:lnTo>
                    <a:lnTo>
                      <a:pt x="208" y="222"/>
                    </a:lnTo>
                    <a:lnTo>
                      <a:pt x="210" y="222"/>
                    </a:lnTo>
                    <a:lnTo>
                      <a:pt x="214" y="222"/>
                    </a:lnTo>
                    <a:lnTo>
                      <a:pt x="216" y="224"/>
                    </a:lnTo>
                    <a:lnTo>
                      <a:pt x="218" y="226"/>
                    </a:lnTo>
                    <a:lnTo>
                      <a:pt x="220" y="226"/>
                    </a:lnTo>
                    <a:lnTo>
                      <a:pt x="222" y="226"/>
                    </a:lnTo>
                    <a:lnTo>
                      <a:pt x="226" y="228"/>
                    </a:lnTo>
                    <a:lnTo>
                      <a:pt x="232" y="230"/>
                    </a:lnTo>
                    <a:lnTo>
                      <a:pt x="238" y="232"/>
                    </a:lnTo>
                    <a:lnTo>
                      <a:pt x="242" y="236"/>
                    </a:lnTo>
                    <a:lnTo>
                      <a:pt x="248" y="236"/>
                    </a:lnTo>
                    <a:lnTo>
                      <a:pt x="256" y="242"/>
                    </a:lnTo>
                    <a:lnTo>
                      <a:pt x="262" y="250"/>
                    </a:lnTo>
                    <a:lnTo>
                      <a:pt x="266" y="248"/>
                    </a:lnTo>
                    <a:lnTo>
                      <a:pt x="268" y="250"/>
                    </a:lnTo>
                    <a:lnTo>
                      <a:pt x="270" y="254"/>
                    </a:lnTo>
                    <a:lnTo>
                      <a:pt x="276" y="254"/>
                    </a:lnTo>
                    <a:lnTo>
                      <a:pt x="286" y="264"/>
                    </a:lnTo>
                    <a:lnTo>
                      <a:pt x="288" y="270"/>
                    </a:lnTo>
                    <a:lnTo>
                      <a:pt x="288" y="274"/>
                    </a:lnTo>
                    <a:lnTo>
                      <a:pt x="286" y="280"/>
                    </a:lnTo>
                    <a:lnTo>
                      <a:pt x="284" y="282"/>
                    </a:lnTo>
                    <a:lnTo>
                      <a:pt x="282" y="284"/>
                    </a:lnTo>
                    <a:lnTo>
                      <a:pt x="280" y="286"/>
                    </a:lnTo>
                    <a:lnTo>
                      <a:pt x="280" y="288"/>
                    </a:lnTo>
                    <a:lnTo>
                      <a:pt x="278" y="288"/>
                    </a:lnTo>
                    <a:lnTo>
                      <a:pt x="276" y="288"/>
                    </a:lnTo>
                    <a:lnTo>
                      <a:pt x="272" y="294"/>
                    </a:lnTo>
                    <a:lnTo>
                      <a:pt x="266" y="296"/>
                    </a:lnTo>
                    <a:lnTo>
                      <a:pt x="262" y="298"/>
                    </a:lnTo>
                    <a:lnTo>
                      <a:pt x="258" y="298"/>
                    </a:lnTo>
                    <a:lnTo>
                      <a:pt x="256" y="298"/>
                    </a:lnTo>
                    <a:lnTo>
                      <a:pt x="244" y="296"/>
                    </a:lnTo>
                    <a:lnTo>
                      <a:pt x="232" y="296"/>
                    </a:lnTo>
                    <a:lnTo>
                      <a:pt x="226" y="292"/>
                    </a:lnTo>
                    <a:lnTo>
                      <a:pt x="218" y="292"/>
                    </a:lnTo>
                    <a:lnTo>
                      <a:pt x="216" y="290"/>
                    </a:lnTo>
                    <a:lnTo>
                      <a:pt x="212" y="288"/>
                    </a:lnTo>
                    <a:lnTo>
                      <a:pt x="208" y="288"/>
                    </a:lnTo>
                    <a:lnTo>
                      <a:pt x="204" y="280"/>
                    </a:lnTo>
                    <a:lnTo>
                      <a:pt x="202" y="282"/>
                    </a:lnTo>
                    <a:lnTo>
                      <a:pt x="202" y="286"/>
                    </a:lnTo>
                    <a:lnTo>
                      <a:pt x="200" y="286"/>
                    </a:lnTo>
                    <a:lnTo>
                      <a:pt x="200" y="284"/>
                    </a:lnTo>
                    <a:lnTo>
                      <a:pt x="194" y="282"/>
                    </a:lnTo>
                    <a:lnTo>
                      <a:pt x="192" y="278"/>
                    </a:lnTo>
                    <a:lnTo>
                      <a:pt x="188" y="278"/>
                    </a:lnTo>
                    <a:lnTo>
                      <a:pt x="182" y="278"/>
                    </a:lnTo>
                    <a:lnTo>
                      <a:pt x="180" y="274"/>
                    </a:lnTo>
                    <a:lnTo>
                      <a:pt x="178" y="270"/>
                    </a:lnTo>
                    <a:lnTo>
                      <a:pt x="172" y="268"/>
                    </a:lnTo>
                    <a:lnTo>
                      <a:pt x="170" y="270"/>
                    </a:lnTo>
                    <a:lnTo>
                      <a:pt x="172" y="270"/>
                    </a:lnTo>
                    <a:lnTo>
                      <a:pt x="176" y="278"/>
                    </a:lnTo>
                    <a:lnTo>
                      <a:pt x="178" y="280"/>
                    </a:lnTo>
                    <a:lnTo>
                      <a:pt x="176" y="282"/>
                    </a:lnTo>
                    <a:lnTo>
                      <a:pt x="182" y="282"/>
                    </a:lnTo>
                    <a:lnTo>
                      <a:pt x="184" y="284"/>
                    </a:lnTo>
                    <a:lnTo>
                      <a:pt x="180" y="286"/>
                    </a:lnTo>
                    <a:lnTo>
                      <a:pt x="180" y="288"/>
                    </a:lnTo>
                    <a:lnTo>
                      <a:pt x="182" y="290"/>
                    </a:lnTo>
                    <a:lnTo>
                      <a:pt x="182" y="292"/>
                    </a:lnTo>
                    <a:lnTo>
                      <a:pt x="186" y="292"/>
                    </a:lnTo>
                    <a:lnTo>
                      <a:pt x="188" y="290"/>
                    </a:lnTo>
                    <a:lnTo>
                      <a:pt x="188" y="294"/>
                    </a:lnTo>
                    <a:lnTo>
                      <a:pt x="182" y="294"/>
                    </a:lnTo>
                    <a:lnTo>
                      <a:pt x="186" y="296"/>
                    </a:lnTo>
                    <a:lnTo>
                      <a:pt x="196" y="298"/>
                    </a:lnTo>
                    <a:lnTo>
                      <a:pt x="198" y="300"/>
                    </a:lnTo>
                    <a:lnTo>
                      <a:pt x="202" y="300"/>
                    </a:lnTo>
                    <a:lnTo>
                      <a:pt x="206" y="300"/>
                    </a:lnTo>
                    <a:lnTo>
                      <a:pt x="206" y="304"/>
                    </a:lnTo>
                    <a:lnTo>
                      <a:pt x="208" y="306"/>
                    </a:lnTo>
                    <a:lnTo>
                      <a:pt x="212" y="306"/>
                    </a:lnTo>
                    <a:lnTo>
                      <a:pt x="212" y="308"/>
                    </a:lnTo>
                    <a:lnTo>
                      <a:pt x="212" y="310"/>
                    </a:lnTo>
                    <a:lnTo>
                      <a:pt x="210" y="312"/>
                    </a:lnTo>
                    <a:lnTo>
                      <a:pt x="210" y="318"/>
                    </a:lnTo>
                    <a:lnTo>
                      <a:pt x="212" y="322"/>
                    </a:lnTo>
                    <a:lnTo>
                      <a:pt x="214" y="342"/>
                    </a:lnTo>
                    <a:lnTo>
                      <a:pt x="216" y="342"/>
                    </a:lnTo>
                    <a:lnTo>
                      <a:pt x="218" y="344"/>
                    </a:lnTo>
                    <a:lnTo>
                      <a:pt x="220" y="342"/>
                    </a:lnTo>
                    <a:lnTo>
                      <a:pt x="222" y="340"/>
                    </a:lnTo>
                    <a:lnTo>
                      <a:pt x="226" y="344"/>
                    </a:lnTo>
                    <a:lnTo>
                      <a:pt x="226" y="352"/>
                    </a:lnTo>
                    <a:lnTo>
                      <a:pt x="234" y="350"/>
                    </a:lnTo>
                    <a:lnTo>
                      <a:pt x="240" y="352"/>
                    </a:lnTo>
                    <a:lnTo>
                      <a:pt x="244" y="354"/>
                    </a:lnTo>
                    <a:lnTo>
                      <a:pt x="244" y="356"/>
                    </a:lnTo>
                    <a:lnTo>
                      <a:pt x="246" y="356"/>
                    </a:lnTo>
                    <a:lnTo>
                      <a:pt x="248" y="354"/>
                    </a:lnTo>
                    <a:lnTo>
                      <a:pt x="248" y="352"/>
                    </a:lnTo>
                    <a:lnTo>
                      <a:pt x="252" y="352"/>
                    </a:lnTo>
                    <a:lnTo>
                      <a:pt x="252" y="350"/>
                    </a:lnTo>
                    <a:lnTo>
                      <a:pt x="252" y="338"/>
                    </a:lnTo>
                    <a:lnTo>
                      <a:pt x="246" y="336"/>
                    </a:lnTo>
                    <a:lnTo>
                      <a:pt x="242" y="330"/>
                    </a:lnTo>
                    <a:lnTo>
                      <a:pt x="240" y="324"/>
                    </a:lnTo>
                    <a:lnTo>
                      <a:pt x="244" y="324"/>
                    </a:lnTo>
                    <a:lnTo>
                      <a:pt x="244" y="318"/>
                    </a:lnTo>
                    <a:lnTo>
                      <a:pt x="242" y="318"/>
                    </a:lnTo>
                    <a:lnTo>
                      <a:pt x="242" y="316"/>
                    </a:lnTo>
                    <a:lnTo>
                      <a:pt x="244" y="316"/>
                    </a:lnTo>
                    <a:lnTo>
                      <a:pt x="248" y="316"/>
                    </a:lnTo>
                    <a:lnTo>
                      <a:pt x="250" y="318"/>
                    </a:lnTo>
                    <a:lnTo>
                      <a:pt x="252" y="320"/>
                    </a:lnTo>
                    <a:lnTo>
                      <a:pt x="260" y="324"/>
                    </a:lnTo>
                    <a:lnTo>
                      <a:pt x="260" y="326"/>
                    </a:lnTo>
                    <a:lnTo>
                      <a:pt x="264" y="328"/>
                    </a:lnTo>
                    <a:lnTo>
                      <a:pt x="268" y="328"/>
                    </a:lnTo>
                    <a:lnTo>
                      <a:pt x="272" y="330"/>
                    </a:lnTo>
                    <a:lnTo>
                      <a:pt x="284" y="332"/>
                    </a:lnTo>
                    <a:lnTo>
                      <a:pt x="282" y="328"/>
                    </a:lnTo>
                    <a:lnTo>
                      <a:pt x="280" y="322"/>
                    </a:lnTo>
                    <a:lnTo>
                      <a:pt x="276" y="318"/>
                    </a:lnTo>
                    <a:lnTo>
                      <a:pt x="274" y="316"/>
                    </a:lnTo>
                    <a:lnTo>
                      <a:pt x="272" y="314"/>
                    </a:lnTo>
                    <a:lnTo>
                      <a:pt x="272" y="310"/>
                    </a:lnTo>
                    <a:lnTo>
                      <a:pt x="278" y="306"/>
                    </a:lnTo>
                    <a:lnTo>
                      <a:pt x="284" y="302"/>
                    </a:lnTo>
                    <a:lnTo>
                      <a:pt x="286" y="296"/>
                    </a:lnTo>
                    <a:lnTo>
                      <a:pt x="288" y="296"/>
                    </a:lnTo>
                    <a:lnTo>
                      <a:pt x="292" y="296"/>
                    </a:lnTo>
                    <a:lnTo>
                      <a:pt x="296" y="292"/>
                    </a:lnTo>
                    <a:lnTo>
                      <a:pt x="298" y="290"/>
                    </a:lnTo>
                    <a:lnTo>
                      <a:pt x="302" y="290"/>
                    </a:lnTo>
                    <a:lnTo>
                      <a:pt x="306" y="294"/>
                    </a:lnTo>
                    <a:lnTo>
                      <a:pt x="310" y="294"/>
                    </a:lnTo>
                    <a:lnTo>
                      <a:pt x="314" y="300"/>
                    </a:lnTo>
                    <a:lnTo>
                      <a:pt x="314" y="302"/>
                    </a:lnTo>
                    <a:lnTo>
                      <a:pt x="320" y="302"/>
                    </a:lnTo>
                    <a:lnTo>
                      <a:pt x="320" y="294"/>
                    </a:lnTo>
                    <a:lnTo>
                      <a:pt x="324" y="286"/>
                    </a:lnTo>
                    <a:lnTo>
                      <a:pt x="328" y="282"/>
                    </a:lnTo>
                    <a:lnTo>
                      <a:pt x="328" y="280"/>
                    </a:lnTo>
                    <a:lnTo>
                      <a:pt x="328" y="276"/>
                    </a:lnTo>
                    <a:lnTo>
                      <a:pt x="324" y="272"/>
                    </a:lnTo>
                    <a:lnTo>
                      <a:pt x="322" y="270"/>
                    </a:lnTo>
                    <a:lnTo>
                      <a:pt x="322" y="266"/>
                    </a:lnTo>
                    <a:lnTo>
                      <a:pt x="324" y="264"/>
                    </a:lnTo>
                    <a:lnTo>
                      <a:pt x="326" y="260"/>
                    </a:lnTo>
                    <a:lnTo>
                      <a:pt x="328" y="260"/>
                    </a:lnTo>
                    <a:lnTo>
                      <a:pt x="328" y="256"/>
                    </a:lnTo>
                    <a:lnTo>
                      <a:pt x="330" y="256"/>
                    </a:lnTo>
                    <a:lnTo>
                      <a:pt x="332" y="250"/>
                    </a:lnTo>
                    <a:lnTo>
                      <a:pt x="332" y="246"/>
                    </a:lnTo>
                    <a:lnTo>
                      <a:pt x="328" y="242"/>
                    </a:lnTo>
                    <a:lnTo>
                      <a:pt x="322" y="236"/>
                    </a:lnTo>
                    <a:lnTo>
                      <a:pt x="322" y="232"/>
                    </a:lnTo>
                    <a:lnTo>
                      <a:pt x="328" y="236"/>
                    </a:lnTo>
                    <a:lnTo>
                      <a:pt x="336" y="238"/>
                    </a:lnTo>
                    <a:lnTo>
                      <a:pt x="338" y="240"/>
                    </a:lnTo>
                    <a:lnTo>
                      <a:pt x="344" y="240"/>
                    </a:lnTo>
                    <a:lnTo>
                      <a:pt x="350" y="242"/>
                    </a:lnTo>
                    <a:lnTo>
                      <a:pt x="354" y="244"/>
                    </a:lnTo>
                    <a:lnTo>
                      <a:pt x="356" y="248"/>
                    </a:lnTo>
                    <a:lnTo>
                      <a:pt x="360" y="254"/>
                    </a:lnTo>
                    <a:lnTo>
                      <a:pt x="362" y="256"/>
                    </a:lnTo>
                    <a:lnTo>
                      <a:pt x="362" y="260"/>
                    </a:lnTo>
                    <a:lnTo>
                      <a:pt x="366" y="262"/>
                    </a:lnTo>
                    <a:lnTo>
                      <a:pt x="364" y="266"/>
                    </a:lnTo>
                    <a:lnTo>
                      <a:pt x="350" y="266"/>
                    </a:lnTo>
                    <a:lnTo>
                      <a:pt x="348" y="272"/>
                    </a:lnTo>
                    <a:lnTo>
                      <a:pt x="346" y="274"/>
                    </a:lnTo>
                    <a:lnTo>
                      <a:pt x="346" y="278"/>
                    </a:lnTo>
                    <a:lnTo>
                      <a:pt x="348" y="282"/>
                    </a:lnTo>
                    <a:lnTo>
                      <a:pt x="350" y="292"/>
                    </a:lnTo>
                    <a:lnTo>
                      <a:pt x="356" y="292"/>
                    </a:lnTo>
                    <a:lnTo>
                      <a:pt x="362" y="290"/>
                    </a:lnTo>
                    <a:lnTo>
                      <a:pt x="370" y="288"/>
                    </a:lnTo>
                    <a:lnTo>
                      <a:pt x="370" y="286"/>
                    </a:lnTo>
                    <a:lnTo>
                      <a:pt x="376" y="286"/>
                    </a:lnTo>
                    <a:lnTo>
                      <a:pt x="376" y="274"/>
                    </a:lnTo>
                    <a:lnTo>
                      <a:pt x="378" y="264"/>
                    </a:lnTo>
                    <a:lnTo>
                      <a:pt x="380" y="266"/>
                    </a:lnTo>
                    <a:lnTo>
                      <a:pt x="382" y="266"/>
                    </a:lnTo>
                    <a:lnTo>
                      <a:pt x="388" y="262"/>
                    </a:lnTo>
                    <a:lnTo>
                      <a:pt x="388" y="258"/>
                    </a:lnTo>
                    <a:lnTo>
                      <a:pt x="398" y="258"/>
                    </a:lnTo>
                    <a:lnTo>
                      <a:pt x="406" y="256"/>
                    </a:lnTo>
                    <a:lnTo>
                      <a:pt x="408" y="252"/>
                    </a:lnTo>
                    <a:lnTo>
                      <a:pt x="414" y="252"/>
                    </a:lnTo>
                    <a:lnTo>
                      <a:pt x="418" y="248"/>
                    </a:lnTo>
                    <a:lnTo>
                      <a:pt x="424" y="248"/>
                    </a:lnTo>
                    <a:lnTo>
                      <a:pt x="426" y="244"/>
                    </a:lnTo>
                    <a:lnTo>
                      <a:pt x="432" y="244"/>
                    </a:lnTo>
                    <a:lnTo>
                      <a:pt x="436" y="244"/>
                    </a:lnTo>
                    <a:lnTo>
                      <a:pt x="436" y="246"/>
                    </a:lnTo>
                    <a:lnTo>
                      <a:pt x="438" y="248"/>
                    </a:lnTo>
                    <a:lnTo>
                      <a:pt x="438" y="246"/>
                    </a:lnTo>
                    <a:lnTo>
                      <a:pt x="438" y="244"/>
                    </a:lnTo>
                    <a:lnTo>
                      <a:pt x="438" y="242"/>
                    </a:lnTo>
                    <a:lnTo>
                      <a:pt x="438" y="240"/>
                    </a:lnTo>
                    <a:lnTo>
                      <a:pt x="446" y="236"/>
                    </a:lnTo>
                    <a:lnTo>
                      <a:pt x="448" y="234"/>
                    </a:lnTo>
                    <a:lnTo>
                      <a:pt x="450" y="232"/>
                    </a:lnTo>
                    <a:lnTo>
                      <a:pt x="452" y="232"/>
                    </a:lnTo>
                    <a:lnTo>
                      <a:pt x="452" y="234"/>
                    </a:lnTo>
                    <a:lnTo>
                      <a:pt x="452" y="236"/>
                    </a:lnTo>
                    <a:lnTo>
                      <a:pt x="450" y="238"/>
                    </a:lnTo>
                    <a:lnTo>
                      <a:pt x="452" y="238"/>
                    </a:lnTo>
                    <a:lnTo>
                      <a:pt x="456" y="238"/>
                    </a:lnTo>
                    <a:lnTo>
                      <a:pt x="456" y="242"/>
                    </a:lnTo>
                    <a:lnTo>
                      <a:pt x="460" y="244"/>
                    </a:lnTo>
                    <a:lnTo>
                      <a:pt x="460" y="248"/>
                    </a:lnTo>
                    <a:lnTo>
                      <a:pt x="452" y="248"/>
                    </a:lnTo>
                    <a:lnTo>
                      <a:pt x="450" y="250"/>
                    </a:lnTo>
                    <a:lnTo>
                      <a:pt x="450" y="252"/>
                    </a:lnTo>
                    <a:lnTo>
                      <a:pt x="462" y="252"/>
                    </a:lnTo>
                    <a:lnTo>
                      <a:pt x="468" y="248"/>
                    </a:lnTo>
                    <a:lnTo>
                      <a:pt x="470" y="248"/>
                    </a:lnTo>
                    <a:lnTo>
                      <a:pt x="470" y="250"/>
                    </a:lnTo>
                    <a:lnTo>
                      <a:pt x="474" y="252"/>
                    </a:lnTo>
                    <a:lnTo>
                      <a:pt x="476" y="250"/>
                    </a:lnTo>
                    <a:lnTo>
                      <a:pt x="474" y="246"/>
                    </a:lnTo>
                    <a:lnTo>
                      <a:pt x="482" y="242"/>
                    </a:lnTo>
                    <a:lnTo>
                      <a:pt x="490" y="240"/>
                    </a:lnTo>
                    <a:lnTo>
                      <a:pt x="494" y="240"/>
                    </a:lnTo>
                    <a:lnTo>
                      <a:pt x="498" y="240"/>
                    </a:lnTo>
                    <a:lnTo>
                      <a:pt x="506" y="246"/>
                    </a:lnTo>
                    <a:lnTo>
                      <a:pt x="510" y="246"/>
                    </a:lnTo>
                    <a:lnTo>
                      <a:pt x="512" y="242"/>
                    </a:lnTo>
                    <a:lnTo>
                      <a:pt x="510" y="240"/>
                    </a:lnTo>
                    <a:lnTo>
                      <a:pt x="510" y="238"/>
                    </a:lnTo>
                    <a:lnTo>
                      <a:pt x="512" y="238"/>
                    </a:lnTo>
                    <a:lnTo>
                      <a:pt x="512" y="240"/>
                    </a:lnTo>
                    <a:lnTo>
                      <a:pt x="514" y="240"/>
                    </a:lnTo>
                    <a:lnTo>
                      <a:pt x="518" y="238"/>
                    </a:lnTo>
                    <a:lnTo>
                      <a:pt x="524" y="234"/>
                    </a:lnTo>
                    <a:lnTo>
                      <a:pt x="530" y="234"/>
                    </a:lnTo>
                    <a:lnTo>
                      <a:pt x="528" y="248"/>
                    </a:lnTo>
                    <a:lnTo>
                      <a:pt x="536" y="254"/>
                    </a:lnTo>
                    <a:lnTo>
                      <a:pt x="538" y="244"/>
                    </a:lnTo>
                    <a:lnTo>
                      <a:pt x="542" y="242"/>
                    </a:lnTo>
                    <a:lnTo>
                      <a:pt x="544" y="244"/>
                    </a:lnTo>
                    <a:lnTo>
                      <a:pt x="546" y="244"/>
                    </a:lnTo>
                    <a:lnTo>
                      <a:pt x="550" y="244"/>
                    </a:lnTo>
                    <a:lnTo>
                      <a:pt x="552" y="242"/>
                    </a:lnTo>
                    <a:lnTo>
                      <a:pt x="552" y="232"/>
                    </a:lnTo>
                    <a:lnTo>
                      <a:pt x="552" y="226"/>
                    </a:lnTo>
                    <a:lnTo>
                      <a:pt x="550" y="222"/>
                    </a:lnTo>
                    <a:lnTo>
                      <a:pt x="548" y="220"/>
                    </a:lnTo>
                    <a:lnTo>
                      <a:pt x="548" y="218"/>
                    </a:lnTo>
                    <a:lnTo>
                      <a:pt x="554" y="216"/>
                    </a:lnTo>
                    <a:lnTo>
                      <a:pt x="556" y="212"/>
                    </a:lnTo>
                    <a:lnTo>
                      <a:pt x="562" y="212"/>
                    </a:lnTo>
                    <a:lnTo>
                      <a:pt x="566" y="214"/>
                    </a:lnTo>
                    <a:lnTo>
                      <a:pt x="572" y="214"/>
                    </a:lnTo>
                    <a:lnTo>
                      <a:pt x="576" y="212"/>
                    </a:lnTo>
                    <a:lnTo>
                      <a:pt x="576" y="210"/>
                    </a:lnTo>
                    <a:lnTo>
                      <a:pt x="578" y="210"/>
                    </a:lnTo>
                    <a:lnTo>
                      <a:pt x="582" y="210"/>
                    </a:lnTo>
                    <a:lnTo>
                      <a:pt x="584" y="210"/>
                    </a:lnTo>
                    <a:lnTo>
                      <a:pt x="586" y="214"/>
                    </a:lnTo>
                    <a:lnTo>
                      <a:pt x="588" y="214"/>
                    </a:lnTo>
                    <a:lnTo>
                      <a:pt x="590" y="214"/>
                    </a:lnTo>
                    <a:lnTo>
                      <a:pt x="590" y="216"/>
                    </a:lnTo>
                    <a:lnTo>
                      <a:pt x="592" y="218"/>
                    </a:lnTo>
                    <a:lnTo>
                      <a:pt x="600" y="218"/>
                    </a:lnTo>
                    <a:lnTo>
                      <a:pt x="606" y="220"/>
                    </a:lnTo>
                    <a:lnTo>
                      <a:pt x="604" y="232"/>
                    </a:lnTo>
                    <a:lnTo>
                      <a:pt x="606" y="232"/>
                    </a:lnTo>
                    <a:lnTo>
                      <a:pt x="610" y="224"/>
                    </a:lnTo>
                    <a:lnTo>
                      <a:pt x="622" y="228"/>
                    </a:lnTo>
                    <a:lnTo>
                      <a:pt x="620" y="230"/>
                    </a:lnTo>
                    <a:lnTo>
                      <a:pt x="620" y="232"/>
                    </a:lnTo>
                    <a:lnTo>
                      <a:pt x="626" y="234"/>
                    </a:lnTo>
                    <a:lnTo>
                      <a:pt x="632" y="236"/>
                    </a:lnTo>
                    <a:lnTo>
                      <a:pt x="638" y="244"/>
                    </a:lnTo>
                    <a:lnTo>
                      <a:pt x="640" y="248"/>
                    </a:lnTo>
                    <a:lnTo>
                      <a:pt x="642" y="248"/>
                    </a:lnTo>
                    <a:lnTo>
                      <a:pt x="644" y="248"/>
                    </a:lnTo>
                    <a:lnTo>
                      <a:pt x="646" y="254"/>
                    </a:lnTo>
                    <a:lnTo>
                      <a:pt x="648" y="254"/>
                    </a:lnTo>
                    <a:lnTo>
                      <a:pt x="652" y="252"/>
                    </a:lnTo>
                    <a:lnTo>
                      <a:pt x="654" y="244"/>
                    </a:lnTo>
                    <a:lnTo>
                      <a:pt x="656" y="236"/>
                    </a:lnTo>
                    <a:lnTo>
                      <a:pt x="654" y="236"/>
                    </a:lnTo>
                    <a:lnTo>
                      <a:pt x="652" y="238"/>
                    </a:lnTo>
                    <a:lnTo>
                      <a:pt x="648" y="230"/>
                    </a:lnTo>
                    <a:lnTo>
                      <a:pt x="648" y="228"/>
                    </a:lnTo>
                    <a:lnTo>
                      <a:pt x="648" y="226"/>
                    </a:lnTo>
                    <a:lnTo>
                      <a:pt x="648" y="224"/>
                    </a:lnTo>
                    <a:lnTo>
                      <a:pt x="652" y="222"/>
                    </a:lnTo>
                    <a:lnTo>
                      <a:pt x="652" y="218"/>
                    </a:lnTo>
                    <a:lnTo>
                      <a:pt x="648" y="218"/>
                    </a:lnTo>
                    <a:lnTo>
                      <a:pt x="646" y="220"/>
                    </a:lnTo>
                    <a:lnTo>
                      <a:pt x="642" y="216"/>
                    </a:lnTo>
                    <a:lnTo>
                      <a:pt x="638" y="214"/>
                    </a:lnTo>
                    <a:lnTo>
                      <a:pt x="636" y="214"/>
                    </a:lnTo>
                    <a:lnTo>
                      <a:pt x="634" y="216"/>
                    </a:lnTo>
                    <a:lnTo>
                      <a:pt x="636" y="206"/>
                    </a:lnTo>
                    <a:lnTo>
                      <a:pt x="638" y="204"/>
                    </a:lnTo>
                    <a:lnTo>
                      <a:pt x="642" y="200"/>
                    </a:lnTo>
                    <a:lnTo>
                      <a:pt x="642" y="196"/>
                    </a:lnTo>
                    <a:lnTo>
                      <a:pt x="640" y="190"/>
                    </a:lnTo>
                    <a:lnTo>
                      <a:pt x="636" y="182"/>
                    </a:lnTo>
                    <a:lnTo>
                      <a:pt x="636" y="176"/>
                    </a:lnTo>
                    <a:lnTo>
                      <a:pt x="636" y="172"/>
                    </a:lnTo>
                    <a:lnTo>
                      <a:pt x="646" y="166"/>
                    </a:lnTo>
                    <a:lnTo>
                      <a:pt x="648" y="164"/>
                    </a:lnTo>
                    <a:lnTo>
                      <a:pt x="650" y="158"/>
                    </a:lnTo>
                    <a:lnTo>
                      <a:pt x="656" y="152"/>
                    </a:lnTo>
                    <a:lnTo>
                      <a:pt x="662" y="146"/>
                    </a:lnTo>
                    <a:lnTo>
                      <a:pt x="664" y="138"/>
                    </a:lnTo>
                    <a:lnTo>
                      <a:pt x="668" y="132"/>
                    </a:lnTo>
                    <a:lnTo>
                      <a:pt x="672" y="130"/>
                    </a:lnTo>
                    <a:lnTo>
                      <a:pt x="674" y="128"/>
                    </a:lnTo>
                    <a:lnTo>
                      <a:pt x="676" y="124"/>
                    </a:lnTo>
                    <a:lnTo>
                      <a:pt x="678" y="126"/>
                    </a:lnTo>
                    <a:lnTo>
                      <a:pt x="694" y="126"/>
                    </a:lnTo>
                    <a:lnTo>
                      <a:pt x="700" y="124"/>
                    </a:lnTo>
                    <a:lnTo>
                      <a:pt x="706" y="128"/>
                    </a:lnTo>
                    <a:lnTo>
                      <a:pt x="710" y="128"/>
                    </a:lnTo>
                    <a:lnTo>
                      <a:pt x="710" y="134"/>
                    </a:lnTo>
                    <a:lnTo>
                      <a:pt x="714" y="138"/>
                    </a:lnTo>
                    <a:lnTo>
                      <a:pt x="714" y="140"/>
                    </a:lnTo>
                    <a:lnTo>
                      <a:pt x="712" y="140"/>
                    </a:lnTo>
                    <a:lnTo>
                      <a:pt x="712" y="144"/>
                    </a:lnTo>
                    <a:lnTo>
                      <a:pt x="714" y="146"/>
                    </a:lnTo>
                    <a:lnTo>
                      <a:pt x="710" y="150"/>
                    </a:lnTo>
                    <a:lnTo>
                      <a:pt x="710" y="158"/>
                    </a:lnTo>
                    <a:lnTo>
                      <a:pt x="710" y="162"/>
                    </a:lnTo>
                    <a:lnTo>
                      <a:pt x="708" y="166"/>
                    </a:lnTo>
                    <a:lnTo>
                      <a:pt x="704" y="172"/>
                    </a:lnTo>
                    <a:lnTo>
                      <a:pt x="702" y="174"/>
                    </a:lnTo>
                    <a:lnTo>
                      <a:pt x="702" y="180"/>
                    </a:lnTo>
                    <a:lnTo>
                      <a:pt x="702" y="182"/>
                    </a:lnTo>
                    <a:lnTo>
                      <a:pt x="704" y="186"/>
                    </a:lnTo>
                    <a:lnTo>
                      <a:pt x="712" y="188"/>
                    </a:lnTo>
                    <a:lnTo>
                      <a:pt x="710" y="196"/>
                    </a:lnTo>
                    <a:lnTo>
                      <a:pt x="714" y="198"/>
                    </a:lnTo>
                    <a:lnTo>
                      <a:pt x="714" y="206"/>
                    </a:lnTo>
                    <a:lnTo>
                      <a:pt x="708" y="214"/>
                    </a:lnTo>
                    <a:lnTo>
                      <a:pt x="708" y="216"/>
                    </a:lnTo>
                    <a:lnTo>
                      <a:pt x="710" y="218"/>
                    </a:lnTo>
                    <a:lnTo>
                      <a:pt x="708" y="222"/>
                    </a:lnTo>
                    <a:lnTo>
                      <a:pt x="708" y="226"/>
                    </a:lnTo>
                    <a:lnTo>
                      <a:pt x="712" y="228"/>
                    </a:lnTo>
                    <a:lnTo>
                      <a:pt x="716" y="236"/>
                    </a:lnTo>
                    <a:lnTo>
                      <a:pt x="722" y="242"/>
                    </a:lnTo>
                    <a:lnTo>
                      <a:pt x="718" y="254"/>
                    </a:lnTo>
                    <a:lnTo>
                      <a:pt x="718" y="260"/>
                    </a:lnTo>
                    <a:lnTo>
                      <a:pt x="722" y="266"/>
                    </a:lnTo>
                    <a:lnTo>
                      <a:pt x="716" y="268"/>
                    </a:lnTo>
                    <a:lnTo>
                      <a:pt x="716" y="274"/>
                    </a:lnTo>
                    <a:lnTo>
                      <a:pt x="712" y="276"/>
                    </a:lnTo>
                    <a:lnTo>
                      <a:pt x="712" y="280"/>
                    </a:lnTo>
                    <a:lnTo>
                      <a:pt x="708" y="284"/>
                    </a:lnTo>
                    <a:lnTo>
                      <a:pt x="700" y="280"/>
                    </a:lnTo>
                    <a:lnTo>
                      <a:pt x="696" y="286"/>
                    </a:lnTo>
                    <a:lnTo>
                      <a:pt x="692" y="288"/>
                    </a:lnTo>
                    <a:lnTo>
                      <a:pt x="684" y="288"/>
                    </a:lnTo>
                    <a:lnTo>
                      <a:pt x="670" y="288"/>
                    </a:lnTo>
                    <a:lnTo>
                      <a:pt x="670" y="292"/>
                    </a:lnTo>
                    <a:lnTo>
                      <a:pt x="678" y="296"/>
                    </a:lnTo>
                    <a:lnTo>
                      <a:pt x="682" y="300"/>
                    </a:lnTo>
                    <a:lnTo>
                      <a:pt x="688" y="300"/>
                    </a:lnTo>
                    <a:lnTo>
                      <a:pt x="690" y="298"/>
                    </a:lnTo>
                    <a:lnTo>
                      <a:pt x="696" y="298"/>
                    </a:lnTo>
                    <a:lnTo>
                      <a:pt x="702" y="298"/>
                    </a:lnTo>
                    <a:lnTo>
                      <a:pt x="702" y="302"/>
                    </a:lnTo>
                    <a:lnTo>
                      <a:pt x="706" y="304"/>
                    </a:lnTo>
                    <a:lnTo>
                      <a:pt x="708" y="312"/>
                    </a:lnTo>
                    <a:lnTo>
                      <a:pt x="710" y="312"/>
                    </a:lnTo>
                    <a:lnTo>
                      <a:pt x="714" y="312"/>
                    </a:lnTo>
                    <a:lnTo>
                      <a:pt x="716" y="314"/>
                    </a:lnTo>
                    <a:lnTo>
                      <a:pt x="712" y="296"/>
                    </a:lnTo>
                    <a:lnTo>
                      <a:pt x="704" y="294"/>
                    </a:lnTo>
                    <a:lnTo>
                      <a:pt x="706" y="290"/>
                    </a:lnTo>
                    <a:lnTo>
                      <a:pt x="716" y="288"/>
                    </a:lnTo>
                    <a:lnTo>
                      <a:pt x="722" y="286"/>
                    </a:lnTo>
                    <a:lnTo>
                      <a:pt x="726" y="286"/>
                    </a:lnTo>
                    <a:lnTo>
                      <a:pt x="734" y="274"/>
                    </a:lnTo>
                    <a:lnTo>
                      <a:pt x="734" y="270"/>
                    </a:lnTo>
                    <a:lnTo>
                      <a:pt x="734" y="268"/>
                    </a:lnTo>
                    <a:lnTo>
                      <a:pt x="736" y="262"/>
                    </a:lnTo>
                    <a:lnTo>
                      <a:pt x="738" y="258"/>
                    </a:lnTo>
                    <a:lnTo>
                      <a:pt x="738" y="252"/>
                    </a:lnTo>
                    <a:lnTo>
                      <a:pt x="734" y="248"/>
                    </a:lnTo>
                    <a:lnTo>
                      <a:pt x="736" y="244"/>
                    </a:lnTo>
                    <a:lnTo>
                      <a:pt x="738" y="240"/>
                    </a:lnTo>
                    <a:lnTo>
                      <a:pt x="738" y="236"/>
                    </a:lnTo>
                    <a:lnTo>
                      <a:pt x="742" y="236"/>
                    </a:lnTo>
                    <a:lnTo>
                      <a:pt x="746" y="234"/>
                    </a:lnTo>
                    <a:lnTo>
                      <a:pt x="756" y="232"/>
                    </a:lnTo>
                    <a:lnTo>
                      <a:pt x="758" y="228"/>
                    </a:lnTo>
                    <a:lnTo>
                      <a:pt x="766" y="228"/>
                    </a:lnTo>
                    <a:lnTo>
                      <a:pt x="770" y="240"/>
                    </a:lnTo>
                    <a:lnTo>
                      <a:pt x="772" y="244"/>
                    </a:lnTo>
                    <a:lnTo>
                      <a:pt x="774" y="250"/>
                    </a:lnTo>
                    <a:lnTo>
                      <a:pt x="774" y="256"/>
                    </a:lnTo>
                    <a:lnTo>
                      <a:pt x="770" y="270"/>
                    </a:lnTo>
                    <a:lnTo>
                      <a:pt x="776" y="276"/>
                    </a:lnTo>
                    <a:lnTo>
                      <a:pt x="782" y="280"/>
                    </a:lnTo>
                    <a:lnTo>
                      <a:pt x="784" y="278"/>
                    </a:lnTo>
                    <a:lnTo>
                      <a:pt x="782" y="278"/>
                    </a:lnTo>
                    <a:lnTo>
                      <a:pt x="782" y="272"/>
                    </a:lnTo>
                    <a:lnTo>
                      <a:pt x="788" y="270"/>
                    </a:lnTo>
                    <a:lnTo>
                      <a:pt x="790" y="274"/>
                    </a:lnTo>
                    <a:lnTo>
                      <a:pt x="798" y="276"/>
                    </a:lnTo>
                    <a:lnTo>
                      <a:pt x="806" y="276"/>
                    </a:lnTo>
                    <a:lnTo>
                      <a:pt x="804" y="272"/>
                    </a:lnTo>
                    <a:lnTo>
                      <a:pt x="796" y="270"/>
                    </a:lnTo>
                    <a:lnTo>
                      <a:pt x="788" y="268"/>
                    </a:lnTo>
                    <a:lnTo>
                      <a:pt x="784" y="264"/>
                    </a:lnTo>
                    <a:lnTo>
                      <a:pt x="780" y="264"/>
                    </a:lnTo>
                    <a:lnTo>
                      <a:pt x="780" y="258"/>
                    </a:lnTo>
                    <a:lnTo>
                      <a:pt x="780" y="256"/>
                    </a:lnTo>
                    <a:lnTo>
                      <a:pt x="788" y="252"/>
                    </a:lnTo>
                    <a:lnTo>
                      <a:pt x="786" y="248"/>
                    </a:lnTo>
                    <a:lnTo>
                      <a:pt x="784" y="244"/>
                    </a:lnTo>
                    <a:lnTo>
                      <a:pt x="784" y="242"/>
                    </a:lnTo>
                    <a:lnTo>
                      <a:pt x="780" y="240"/>
                    </a:lnTo>
                    <a:lnTo>
                      <a:pt x="778" y="234"/>
                    </a:lnTo>
                    <a:lnTo>
                      <a:pt x="776" y="228"/>
                    </a:lnTo>
                    <a:lnTo>
                      <a:pt x="766" y="224"/>
                    </a:lnTo>
                    <a:lnTo>
                      <a:pt x="752" y="222"/>
                    </a:lnTo>
                    <a:lnTo>
                      <a:pt x="748" y="224"/>
                    </a:lnTo>
                    <a:lnTo>
                      <a:pt x="744" y="226"/>
                    </a:lnTo>
                    <a:lnTo>
                      <a:pt x="736" y="226"/>
                    </a:lnTo>
                    <a:lnTo>
                      <a:pt x="734" y="226"/>
                    </a:lnTo>
                    <a:lnTo>
                      <a:pt x="734" y="228"/>
                    </a:lnTo>
                    <a:lnTo>
                      <a:pt x="732" y="228"/>
                    </a:lnTo>
                    <a:lnTo>
                      <a:pt x="730" y="228"/>
                    </a:lnTo>
                    <a:lnTo>
                      <a:pt x="730" y="220"/>
                    </a:lnTo>
                    <a:lnTo>
                      <a:pt x="728" y="218"/>
                    </a:lnTo>
                    <a:lnTo>
                      <a:pt x="726" y="210"/>
                    </a:lnTo>
                    <a:lnTo>
                      <a:pt x="728" y="206"/>
                    </a:lnTo>
                    <a:lnTo>
                      <a:pt x="730" y="202"/>
                    </a:lnTo>
                    <a:lnTo>
                      <a:pt x="730" y="196"/>
                    </a:lnTo>
                    <a:lnTo>
                      <a:pt x="726" y="190"/>
                    </a:lnTo>
                    <a:lnTo>
                      <a:pt x="722" y="186"/>
                    </a:lnTo>
                    <a:lnTo>
                      <a:pt x="722" y="182"/>
                    </a:lnTo>
                    <a:lnTo>
                      <a:pt x="724" y="180"/>
                    </a:lnTo>
                    <a:lnTo>
                      <a:pt x="726" y="176"/>
                    </a:lnTo>
                    <a:lnTo>
                      <a:pt x="726" y="174"/>
                    </a:lnTo>
                    <a:lnTo>
                      <a:pt x="726" y="170"/>
                    </a:lnTo>
                    <a:lnTo>
                      <a:pt x="728" y="168"/>
                    </a:lnTo>
                    <a:lnTo>
                      <a:pt x="730" y="168"/>
                    </a:lnTo>
                    <a:lnTo>
                      <a:pt x="734" y="164"/>
                    </a:lnTo>
                    <a:lnTo>
                      <a:pt x="736" y="158"/>
                    </a:lnTo>
                    <a:lnTo>
                      <a:pt x="738" y="150"/>
                    </a:lnTo>
                    <a:lnTo>
                      <a:pt x="738" y="144"/>
                    </a:lnTo>
                    <a:lnTo>
                      <a:pt x="734" y="132"/>
                    </a:lnTo>
                    <a:lnTo>
                      <a:pt x="738" y="130"/>
                    </a:lnTo>
                    <a:lnTo>
                      <a:pt x="742" y="138"/>
                    </a:lnTo>
                    <a:lnTo>
                      <a:pt x="742" y="140"/>
                    </a:lnTo>
                    <a:lnTo>
                      <a:pt x="740" y="142"/>
                    </a:lnTo>
                    <a:lnTo>
                      <a:pt x="740" y="144"/>
                    </a:lnTo>
                    <a:lnTo>
                      <a:pt x="742" y="146"/>
                    </a:lnTo>
                    <a:lnTo>
                      <a:pt x="744" y="150"/>
                    </a:lnTo>
                    <a:lnTo>
                      <a:pt x="742" y="154"/>
                    </a:lnTo>
                    <a:lnTo>
                      <a:pt x="740" y="158"/>
                    </a:lnTo>
                    <a:lnTo>
                      <a:pt x="740" y="160"/>
                    </a:lnTo>
                    <a:lnTo>
                      <a:pt x="742" y="160"/>
                    </a:lnTo>
                    <a:lnTo>
                      <a:pt x="742" y="166"/>
                    </a:lnTo>
                    <a:lnTo>
                      <a:pt x="746" y="172"/>
                    </a:lnTo>
                    <a:lnTo>
                      <a:pt x="748" y="176"/>
                    </a:lnTo>
                    <a:lnTo>
                      <a:pt x="744" y="180"/>
                    </a:lnTo>
                    <a:lnTo>
                      <a:pt x="748" y="184"/>
                    </a:lnTo>
                    <a:lnTo>
                      <a:pt x="752" y="186"/>
                    </a:lnTo>
                    <a:lnTo>
                      <a:pt x="754" y="186"/>
                    </a:lnTo>
                    <a:lnTo>
                      <a:pt x="756" y="184"/>
                    </a:lnTo>
                    <a:lnTo>
                      <a:pt x="758" y="182"/>
                    </a:lnTo>
                    <a:lnTo>
                      <a:pt x="764" y="182"/>
                    </a:lnTo>
                    <a:lnTo>
                      <a:pt x="766" y="184"/>
                    </a:lnTo>
                    <a:lnTo>
                      <a:pt x="778" y="182"/>
                    </a:lnTo>
                    <a:lnTo>
                      <a:pt x="780" y="184"/>
                    </a:lnTo>
                    <a:lnTo>
                      <a:pt x="782" y="182"/>
                    </a:lnTo>
                    <a:lnTo>
                      <a:pt x="780" y="178"/>
                    </a:lnTo>
                    <a:lnTo>
                      <a:pt x="776" y="178"/>
                    </a:lnTo>
                    <a:lnTo>
                      <a:pt x="774" y="174"/>
                    </a:lnTo>
                    <a:lnTo>
                      <a:pt x="768" y="174"/>
                    </a:lnTo>
                    <a:lnTo>
                      <a:pt x="766" y="170"/>
                    </a:lnTo>
                    <a:lnTo>
                      <a:pt x="764" y="170"/>
                    </a:lnTo>
                    <a:lnTo>
                      <a:pt x="760" y="168"/>
                    </a:lnTo>
                    <a:lnTo>
                      <a:pt x="764" y="158"/>
                    </a:lnTo>
                    <a:lnTo>
                      <a:pt x="774" y="160"/>
                    </a:lnTo>
                    <a:lnTo>
                      <a:pt x="782" y="164"/>
                    </a:lnTo>
                    <a:lnTo>
                      <a:pt x="784" y="164"/>
                    </a:lnTo>
                    <a:lnTo>
                      <a:pt x="788" y="162"/>
                    </a:lnTo>
                    <a:lnTo>
                      <a:pt x="790" y="156"/>
                    </a:lnTo>
                    <a:lnTo>
                      <a:pt x="786" y="154"/>
                    </a:lnTo>
                    <a:lnTo>
                      <a:pt x="780" y="154"/>
                    </a:lnTo>
                    <a:lnTo>
                      <a:pt x="790" y="148"/>
                    </a:lnTo>
                    <a:lnTo>
                      <a:pt x="794" y="146"/>
                    </a:lnTo>
                    <a:lnTo>
                      <a:pt x="802" y="146"/>
                    </a:lnTo>
                    <a:lnTo>
                      <a:pt x="812" y="150"/>
                    </a:lnTo>
                    <a:lnTo>
                      <a:pt x="816" y="154"/>
                    </a:lnTo>
                    <a:lnTo>
                      <a:pt x="820" y="154"/>
                    </a:lnTo>
                    <a:lnTo>
                      <a:pt x="822" y="158"/>
                    </a:lnTo>
                    <a:lnTo>
                      <a:pt x="826" y="162"/>
                    </a:lnTo>
                    <a:lnTo>
                      <a:pt x="832" y="162"/>
                    </a:lnTo>
                    <a:lnTo>
                      <a:pt x="836" y="162"/>
                    </a:lnTo>
                    <a:lnTo>
                      <a:pt x="842" y="162"/>
                    </a:lnTo>
                    <a:lnTo>
                      <a:pt x="848" y="162"/>
                    </a:lnTo>
                    <a:lnTo>
                      <a:pt x="850" y="164"/>
                    </a:lnTo>
                    <a:lnTo>
                      <a:pt x="850" y="166"/>
                    </a:lnTo>
                    <a:lnTo>
                      <a:pt x="848" y="168"/>
                    </a:lnTo>
                    <a:lnTo>
                      <a:pt x="844" y="174"/>
                    </a:lnTo>
                    <a:lnTo>
                      <a:pt x="840" y="178"/>
                    </a:lnTo>
                    <a:lnTo>
                      <a:pt x="840" y="182"/>
                    </a:lnTo>
                    <a:lnTo>
                      <a:pt x="840" y="192"/>
                    </a:lnTo>
                    <a:lnTo>
                      <a:pt x="838" y="194"/>
                    </a:lnTo>
                    <a:lnTo>
                      <a:pt x="834" y="202"/>
                    </a:lnTo>
                    <a:lnTo>
                      <a:pt x="830" y="210"/>
                    </a:lnTo>
                    <a:lnTo>
                      <a:pt x="834" y="208"/>
                    </a:lnTo>
                    <a:lnTo>
                      <a:pt x="840" y="202"/>
                    </a:lnTo>
                    <a:lnTo>
                      <a:pt x="842" y="202"/>
                    </a:lnTo>
                    <a:lnTo>
                      <a:pt x="842" y="206"/>
                    </a:lnTo>
                    <a:lnTo>
                      <a:pt x="848" y="210"/>
                    </a:lnTo>
                    <a:lnTo>
                      <a:pt x="848" y="214"/>
                    </a:lnTo>
                    <a:lnTo>
                      <a:pt x="858" y="216"/>
                    </a:lnTo>
                    <a:lnTo>
                      <a:pt x="868" y="218"/>
                    </a:lnTo>
                    <a:lnTo>
                      <a:pt x="870" y="216"/>
                    </a:lnTo>
                    <a:lnTo>
                      <a:pt x="872" y="214"/>
                    </a:lnTo>
                    <a:lnTo>
                      <a:pt x="874" y="214"/>
                    </a:lnTo>
                    <a:lnTo>
                      <a:pt x="876" y="216"/>
                    </a:lnTo>
                    <a:lnTo>
                      <a:pt x="880" y="218"/>
                    </a:lnTo>
                    <a:lnTo>
                      <a:pt x="880" y="224"/>
                    </a:lnTo>
                    <a:lnTo>
                      <a:pt x="884" y="224"/>
                    </a:lnTo>
                    <a:lnTo>
                      <a:pt x="886" y="226"/>
                    </a:lnTo>
                    <a:lnTo>
                      <a:pt x="884" y="218"/>
                    </a:lnTo>
                    <a:lnTo>
                      <a:pt x="884" y="216"/>
                    </a:lnTo>
                    <a:lnTo>
                      <a:pt x="880" y="214"/>
                    </a:lnTo>
                    <a:lnTo>
                      <a:pt x="878" y="214"/>
                    </a:lnTo>
                    <a:lnTo>
                      <a:pt x="876" y="214"/>
                    </a:lnTo>
                    <a:lnTo>
                      <a:pt x="874" y="210"/>
                    </a:lnTo>
                    <a:lnTo>
                      <a:pt x="872" y="210"/>
                    </a:lnTo>
                    <a:lnTo>
                      <a:pt x="868" y="212"/>
                    </a:lnTo>
                    <a:lnTo>
                      <a:pt x="862" y="214"/>
                    </a:lnTo>
                    <a:lnTo>
                      <a:pt x="850" y="206"/>
                    </a:lnTo>
                    <a:lnTo>
                      <a:pt x="848" y="200"/>
                    </a:lnTo>
                    <a:lnTo>
                      <a:pt x="858" y="198"/>
                    </a:lnTo>
                    <a:lnTo>
                      <a:pt x="858" y="190"/>
                    </a:lnTo>
                    <a:lnTo>
                      <a:pt x="854" y="184"/>
                    </a:lnTo>
                    <a:lnTo>
                      <a:pt x="854" y="180"/>
                    </a:lnTo>
                    <a:lnTo>
                      <a:pt x="854" y="178"/>
                    </a:lnTo>
                    <a:lnTo>
                      <a:pt x="856" y="172"/>
                    </a:lnTo>
                    <a:lnTo>
                      <a:pt x="858" y="168"/>
                    </a:lnTo>
                    <a:lnTo>
                      <a:pt x="858" y="166"/>
                    </a:lnTo>
                    <a:lnTo>
                      <a:pt x="858" y="162"/>
                    </a:lnTo>
                    <a:lnTo>
                      <a:pt x="846" y="158"/>
                    </a:lnTo>
                    <a:lnTo>
                      <a:pt x="846" y="154"/>
                    </a:lnTo>
                    <a:lnTo>
                      <a:pt x="842" y="152"/>
                    </a:lnTo>
                    <a:lnTo>
                      <a:pt x="838" y="152"/>
                    </a:lnTo>
                    <a:lnTo>
                      <a:pt x="834" y="152"/>
                    </a:lnTo>
                    <a:lnTo>
                      <a:pt x="832" y="150"/>
                    </a:lnTo>
                    <a:lnTo>
                      <a:pt x="826" y="146"/>
                    </a:lnTo>
                    <a:lnTo>
                      <a:pt x="822" y="144"/>
                    </a:lnTo>
                    <a:lnTo>
                      <a:pt x="820" y="138"/>
                    </a:lnTo>
                    <a:lnTo>
                      <a:pt x="822" y="130"/>
                    </a:lnTo>
                    <a:lnTo>
                      <a:pt x="824" y="122"/>
                    </a:lnTo>
                    <a:lnTo>
                      <a:pt x="824" y="120"/>
                    </a:lnTo>
                    <a:lnTo>
                      <a:pt x="824" y="118"/>
                    </a:lnTo>
                    <a:lnTo>
                      <a:pt x="828" y="110"/>
                    </a:lnTo>
                    <a:lnTo>
                      <a:pt x="830" y="110"/>
                    </a:lnTo>
                    <a:lnTo>
                      <a:pt x="832" y="110"/>
                    </a:lnTo>
                    <a:lnTo>
                      <a:pt x="834" y="108"/>
                    </a:lnTo>
                    <a:lnTo>
                      <a:pt x="840" y="108"/>
                    </a:lnTo>
                    <a:lnTo>
                      <a:pt x="844" y="108"/>
                    </a:lnTo>
                    <a:lnTo>
                      <a:pt x="848" y="106"/>
                    </a:lnTo>
                    <a:lnTo>
                      <a:pt x="852" y="106"/>
                    </a:lnTo>
                    <a:lnTo>
                      <a:pt x="858" y="108"/>
                    </a:lnTo>
                    <a:lnTo>
                      <a:pt x="862" y="104"/>
                    </a:lnTo>
                    <a:lnTo>
                      <a:pt x="866" y="104"/>
                    </a:lnTo>
                    <a:lnTo>
                      <a:pt x="870" y="104"/>
                    </a:lnTo>
                    <a:lnTo>
                      <a:pt x="874" y="106"/>
                    </a:lnTo>
                    <a:lnTo>
                      <a:pt x="876" y="108"/>
                    </a:lnTo>
                    <a:lnTo>
                      <a:pt x="878" y="108"/>
                    </a:lnTo>
                    <a:lnTo>
                      <a:pt x="880" y="106"/>
                    </a:lnTo>
                    <a:lnTo>
                      <a:pt x="882" y="106"/>
                    </a:lnTo>
                    <a:lnTo>
                      <a:pt x="886" y="106"/>
                    </a:lnTo>
                    <a:lnTo>
                      <a:pt x="890" y="104"/>
                    </a:lnTo>
                    <a:lnTo>
                      <a:pt x="896" y="104"/>
                    </a:lnTo>
                    <a:lnTo>
                      <a:pt x="900" y="104"/>
                    </a:lnTo>
                    <a:lnTo>
                      <a:pt x="902" y="106"/>
                    </a:lnTo>
                    <a:lnTo>
                      <a:pt x="902" y="108"/>
                    </a:lnTo>
                    <a:lnTo>
                      <a:pt x="900" y="112"/>
                    </a:lnTo>
                    <a:lnTo>
                      <a:pt x="902" y="114"/>
                    </a:lnTo>
                    <a:lnTo>
                      <a:pt x="908" y="114"/>
                    </a:lnTo>
                    <a:lnTo>
                      <a:pt x="908" y="110"/>
                    </a:lnTo>
                    <a:lnTo>
                      <a:pt x="906" y="104"/>
                    </a:lnTo>
                    <a:lnTo>
                      <a:pt x="902" y="96"/>
                    </a:lnTo>
                    <a:lnTo>
                      <a:pt x="898" y="94"/>
                    </a:lnTo>
                    <a:lnTo>
                      <a:pt x="894" y="92"/>
                    </a:lnTo>
                    <a:lnTo>
                      <a:pt x="894" y="88"/>
                    </a:lnTo>
                    <a:lnTo>
                      <a:pt x="900" y="88"/>
                    </a:lnTo>
                    <a:lnTo>
                      <a:pt x="906" y="88"/>
                    </a:lnTo>
                    <a:lnTo>
                      <a:pt x="906" y="86"/>
                    </a:lnTo>
                    <a:lnTo>
                      <a:pt x="904" y="84"/>
                    </a:lnTo>
                    <a:lnTo>
                      <a:pt x="902" y="82"/>
                    </a:lnTo>
                    <a:lnTo>
                      <a:pt x="900" y="80"/>
                    </a:lnTo>
                    <a:lnTo>
                      <a:pt x="896" y="80"/>
                    </a:lnTo>
                    <a:lnTo>
                      <a:pt x="898" y="76"/>
                    </a:lnTo>
                    <a:lnTo>
                      <a:pt x="908" y="82"/>
                    </a:lnTo>
                    <a:lnTo>
                      <a:pt x="910" y="74"/>
                    </a:lnTo>
                    <a:lnTo>
                      <a:pt x="912" y="70"/>
                    </a:lnTo>
                    <a:lnTo>
                      <a:pt x="916" y="70"/>
                    </a:lnTo>
                    <a:lnTo>
                      <a:pt x="918" y="66"/>
                    </a:lnTo>
                    <a:lnTo>
                      <a:pt x="914" y="64"/>
                    </a:lnTo>
                    <a:lnTo>
                      <a:pt x="910" y="64"/>
                    </a:lnTo>
                    <a:lnTo>
                      <a:pt x="910" y="62"/>
                    </a:lnTo>
                    <a:lnTo>
                      <a:pt x="916" y="62"/>
                    </a:lnTo>
                    <a:lnTo>
                      <a:pt x="922" y="62"/>
                    </a:lnTo>
                    <a:lnTo>
                      <a:pt x="924" y="60"/>
                    </a:lnTo>
                    <a:lnTo>
                      <a:pt x="932" y="60"/>
                    </a:lnTo>
                    <a:lnTo>
                      <a:pt x="932" y="58"/>
                    </a:lnTo>
                    <a:lnTo>
                      <a:pt x="938" y="58"/>
                    </a:lnTo>
                    <a:lnTo>
                      <a:pt x="942" y="54"/>
                    </a:lnTo>
                    <a:lnTo>
                      <a:pt x="946" y="52"/>
                    </a:lnTo>
                    <a:lnTo>
                      <a:pt x="950" y="54"/>
                    </a:lnTo>
                    <a:lnTo>
                      <a:pt x="952" y="54"/>
                    </a:lnTo>
                    <a:lnTo>
                      <a:pt x="960" y="52"/>
                    </a:lnTo>
                    <a:lnTo>
                      <a:pt x="964" y="52"/>
                    </a:lnTo>
                    <a:lnTo>
                      <a:pt x="970" y="52"/>
                    </a:lnTo>
                    <a:lnTo>
                      <a:pt x="976" y="48"/>
                    </a:lnTo>
                    <a:lnTo>
                      <a:pt x="982" y="48"/>
                    </a:lnTo>
                    <a:lnTo>
                      <a:pt x="988" y="48"/>
                    </a:lnTo>
                    <a:lnTo>
                      <a:pt x="992" y="46"/>
                    </a:lnTo>
                    <a:lnTo>
                      <a:pt x="992" y="44"/>
                    </a:lnTo>
                    <a:lnTo>
                      <a:pt x="992" y="42"/>
                    </a:lnTo>
                    <a:lnTo>
                      <a:pt x="996" y="42"/>
                    </a:lnTo>
                    <a:lnTo>
                      <a:pt x="998" y="42"/>
                    </a:lnTo>
                    <a:lnTo>
                      <a:pt x="1000" y="44"/>
                    </a:lnTo>
                    <a:lnTo>
                      <a:pt x="1002" y="42"/>
                    </a:lnTo>
                    <a:lnTo>
                      <a:pt x="1004" y="42"/>
                    </a:lnTo>
                    <a:lnTo>
                      <a:pt x="1010" y="42"/>
                    </a:lnTo>
                    <a:lnTo>
                      <a:pt x="1012" y="44"/>
                    </a:lnTo>
                    <a:lnTo>
                      <a:pt x="1014" y="44"/>
                    </a:lnTo>
                    <a:lnTo>
                      <a:pt x="1016" y="40"/>
                    </a:lnTo>
                    <a:lnTo>
                      <a:pt x="1024" y="44"/>
                    </a:lnTo>
                    <a:lnTo>
                      <a:pt x="1028" y="42"/>
                    </a:lnTo>
                    <a:lnTo>
                      <a:pt x="1030" y="42"/>
                    </a:lnTo>
                    <a:lnTo>
                      <a:pt x="1034" y="42"/>
                    </a:lnTo>
                    <a:lnTo>
                      <a:pt x="1036" y="46"/>
                    </a:lnTo>
                    <a:lnTo>
                      <a:pt x="1032" y="50"/>
                    </a:lnTo>
                    <a:lnTo>
                      <a:pt x="1028" y="54"/>
                    </a:lnTo>
                    <a:lnTo>
                      <a:pt x="1028" y="56"/>
                    </a:lnTo>
                    <a:lnTo>
                      <a:pt x="1036" y="54"/>
                    </a:lnTo>
                    <a:lnTo>
                      <a:pt x="1038" y="50"/>
                    </a:lnTo>
                    <a:lnTo>
                      <a:pt x="1040" y="50"/>
                    </a:lnTo>
                    <a:lnTo>
                      <a:pt x="1040" y="54"/>
                    </a:lnTo>
                    <a:lnTo>
                      <a:pt x="1042" y="54"/>
                    </a:lnTo>
                    <a:lnTo>
                      <a:pt x="1044" y="50"/>
                    </a:lnTo>
                    <a:lnTo>
                      <a:pt x="1048" y="50"/>
                    </a:lnTo>
                    <a:lnTo>
                      <a:pt x="1048" y="52"/>
                    </a:lnTo>
                    <a:lnTo>
                      <a:pt x="1056" y="46"/>
                    </a:lnTo>
                    <a:lnTo>
                      <a:pt x="1062" y="42"/>
                    </a:lnTo>
                    <a:lnTo>
                      <a:pt x="1064" y="40"/>
                    </a:lnTo>
                    <a:lnTo>
                      <a:pt x="1068" y="44"/>
                    </a:lnTo>
                    <a:lnTo>
                      <a:pt x="1070" y="46"/>
                    </a:lnTo>
                    <a:lnTo>
                      <a:pt x="1068" y="50"/>
                    </a:lnTo>
                    <a:lnTo>
                      <a:pt x="1068" y="54"/>
                    </a:lnTo>
                    <a:lnTo>
                      <a:pt x="1070" y="56"/>
                    </a:lnTo>
                    <a:lnTo>
                      <a:pt x="1070" y="52"/>
                    </a:lnTo>
                    <a:lnTo>
                      <a:pt x="1074" y="52"/>
                    </a:lnTo>
                    <a:lnTo>
                      <a:pt x="1072" y="44"/>
                    </a:lnTo>
                    <a:lnTo>
                      <a:pt x="1072" y="42"/>
                    </a:lnTo>
                    <a:lnTo>
                      <a:pt x="1070" y="40"/>
                    </a:lnTo>
                    <a:lnTo>
                      <a:pt x="1066" y="38"/>
                    </a:lnTo>
                    <a:lnTo>
                      <a:pt x="1064" y="36"/>
                    </a:lnTo>
                    <a:lnTo>
                      <a:pt x="1084" y="36"/>
                    </a:lnTo>
                    <a:lnTo>
                      <a:pt x="1086" y="34"/>
                    </a:lnTo>
                    <a:lnTo>
                      <a:pt x="1090" y="32"/>
                    </a:lnTo>
                    <a:lnTo>
                      <a:pt x="1094" y="38"/>
                    </a:lnTo>
                    <a:lnTo>
                      <a:pt x="1098" y="38"/>
                    </a:lnTo>
                    <a:lnTo>
                      <a:pt x="1094" y="32"/>
                    </a:lnTo>
                    <a:lnTo>
                      <a:pt x="1090" y="28"/>
                    </a:lnTo>
                    <a:lnTo>
                      <a:pt x="1090" y="22"/>
                    </a:lnTo>
                    <a:lnTo>
                      <a:pt x="1092" y="22"/>
                    </a:lnTo>
                    <a:lnTo>
                      <a:pt x="1102" y="14"/>
                    </a:lnTo>
                    <a:lnTo>
                      <a:pt x="1104" y="12"/>
                    </a:lnTo>
                    <a:lnTo>
                      <a:pt x="1104" y="10"/>
                    </a:lnTo>
                    <a:lnTo>
                      <a:pt x="1104" y="8"/>
                    </a:lnTo>
                    <a:lnTo>
                      <a:pt x="1108" y="6"/>
                    </a:lnTo>
                    <a:lnTo>
                      <a:pt x="1112" y="6"/>
                    </a:lnTo>
                    <a:lnTo>
                      <a:pt x="1114" y="4"/>
                    </a:lnTo>
                    <a:lnTo>
                      <a:pt x="1118" y="4"/>
                    </a:lnTo>
                    <a:lnTo>
                      <a:pt x="1120" y="6"/>
                    </a:lnTo>
                    <a:lnTo>
                      <a:pt x="1122" y="6"/>
                    </a:lnTo>
                    <a:lnTo>
                      <a:pt x="1124" y="8"/>
                    </a:lnTo>
                    <a:lnTo>
                      <a:pt x="1126" y="6"/>
                    </a:lnTo>
                    <a:lnTo>
                      <a:pt x="1128" y="4"/>
                    </a:lnTo>
                    <a:lnTo>
                      <a:pt x="1130" y="2"/>
                    </a:lnTo>
                    <a:lnTo>
                      <a:pt x="1132" y="0"/>
                    </a:lnTo>
                    <a:lnTo>
                      <a:pt x="1134" y="2"/>
                    </a:lnTo>
                    <a:lnTo>
                      <a:pt x="1138" y="4"/>
                    </a:lnTo>
                    <a:lnTo>
                      <a:pt x="1142" y="2"/>
                    </a:lnTo>
                    <a:lnTo>
                      <a:pt x="1146" y="2"/>
                    </a:lnTo>
                    <a:lnTo>
                      <a:pt x="1146" y="6"/>
                    </a:lnTo>
                    <a:lnTo>
                      <a:pt x="1146" y="8"/>
                    </a:lnTo>
                    <a:lnTo>
                      <a:pt x="1150" y="8"/>
                    </a:lnTo>
                    <a:lnTo>
                      <a:pt x="1154" y="8"/>
                    </a:lnTo>
                    <a:lnTo>
                      <a:pt x="1156" y="10"/>
                    </a:lnTo>
                    <a:lnTo>
                      <a:pt x="1156" y="12"/>
                    </a:lnTo>
                    <a:lnTo>
                      <a:pt x="1152" y="12"/>
                    </a:lnTo>
                    <a:lnTo>
                      <a:pt x="1150" y="16"/>
                    </a:lnTo>
                    <a:lnTo>
                      <a:pt x="1148" y="20"/>
                    </a:lnTo>
                    <a:lnTo>
                      <a:pt x="1152" y="18"/>
                    </a:lnTo>
                    <a:lnTo>
                      <a:pt x="1154" y="18"/>
                    </a:lnTo>
                    <a:lnTo>
                      <a:pt x="1154" y="20"/>
                    </a:lnTo>
                    <a:lnTo>
                      <a:pt x="1154" y="22"/>
                    </a:lnTo>
                    <a:lnTo>
                      <a:pt x="1158" y="22"/>
                    </a:lnTo>
                    <a:lnTo>
                      <a:pt x="1160" y="20"/>
                    </a:lnTo>
                    <a:lnTo>
                      <a:pt x="1162" y="20"/>
                    </a:lnTo>
                    <a:lnTo>
                      <a:pt x="1166" y="20"/>
                    </a:lnTo>
                    <a:lnTo>
                      <a:pt x="1168" y="22"/>
                    </a:lnTo>
                    <a:lnTo>
                      <a:pt x="1176" y="24"/>
                    </a:lnTo>
                    <a:lnTo>
                      <a:pt x="1172" y="38"/>
                    </a:lnTo>
                    <a:lnTo>
                      <a:pt x="1178" y="36"/>
                    </a:lnTo>
                    <a:lnTo>
                      <a:pt x="1184" y="32"/>
                    </a:lnTo>
                    <a:lnTo>
                      <a:pt x="1186" y="30"/>
                    </a:lnTo>
                    <a:lnTo>
                      <a:pt x="1188" y="28"/>
                    </a:lnTo>
                    <a:lnTo>
                      <a:pt x="1200" y="26"/>
                    </a:lnTo>
                    <a:lnTo>
                      <a:pt x="1212" y="24"/>
                    </a:lnTo>
                    <a:lnTo>
                      <a:pt x="1214" y="26"/>
                    </a:lnTo>
                    <a:lnTo>
                      <a:pt x="1216" y="26"/>
                    </a:lnTo>
                    <a:lnTo>
                      <a:pt x="1220" y="24"/>
                    </a:lnTo>
                    <a:lnTo>
                      <a:pt x="1228" y="24"/>
                    </a:lnTo>
                    <a:lnTo>
                      <a:pt x="1230" y="22"/>
                    </a:lnTo>
                    <a:lnTo>
                      <a:pt x="1232" y="22"/>
                    </a:lnTo>
                    <a:lnTo>
                      <a:pt x="1234" y="26"/>
                    </a:lnTo>
                    <a:lnTo>
                      <a:pt x="1236" y="28"/>
                    </a:lnTo>
                    <a:lnTo>
                      <a:pt x="1236" y="34"/>
                    </a:lnTo>
                    <a:lnTo>
                      <a:pt x="1238" y="36"/>
                    </a:lnTo>
                    <a:lnTo>
                      <a:pt x="1244" y="38"/>
                    </a:lnTo>
                    <a:lnTo>
                      <a:pt x="1252" y="40"/>
                    </a:lnTo>
                    <a:lnTo>
                      <a:pt x="1254" y="50"/>
                    </a:lnTo>
                    <a:lnTo>
                      <a:pt x="1258" y="50"/>
                    </a:lnTo>
                    <a:lnTo>
                      <a:pt x="1260" y="54"/>
                    </a:lnTo>
                    <a:lnTo>
                      <a:pt x="1260" y="56"/>
                    </a:lnTo>
                    <a:lnTo>
                      <a:pt x="1258" y="64"/>
                    </a:lnTo>
                    <a:lnTo>
                      <a:pt x="1252" y="62"/>
                    </a:lnTo>
                    <a:lnTo>
                      <a:pt x="1252" y="60"/>
                    </a:lnTo>
                    <a:lnTo>
                      <a:pt x="1250" y="62"/>
                    </a:lnTo>
                    <a:lnTo>
                      <a:pt x="1250" y="64"/>
                    </a:lnTo>
                    <a:lnTo>
                      <a:pt x="1258" y="70"/>
                    </a:lnTo>
                    <a:lnTo>
                      <a:pt x="1262" y="76"/>
                    </a:lnTo>
                    <a:lnTo>
                      <a:pt x="1260" y="78"/>
                    </a:lnTo>
                    <a:lnTo>
                      <a:pt x="1258" y="80"/>
                    </a:lnTo>
                    <a:lnTo>
                      <a:pt x="1246" y="84"/>
                    </a:lnTo>
                    <a:lnTo>
                      <a:pt x="1232" y="88"/>
                    </a:lnTo>
                    <a:lnTo>
                      <a:pt x="1224" y="88"/>
                    </a:lnTo>
                    <a:lnTo>
                      <a:pt x="1220" y="92"/>
                    </a:lnTo>
                    <a:lnTo>
                      <a:pt x="1208" y="94"/>
                    </a:lnTo>
                    <a:lnTo>
                      <a:pt x="1204" y="94"/>
                    </a:lnTo>
                    <a:lnTo>
                      <a:pt x="1202" y="94"/>
                    </a:lnTo>
                    <a:lnTo>
                      <a:pt x="1200" y="98"/>
                    </a:lnTo>
                    <a:lnTo>
                      <a:pt x="1196" y="102"/>
                    </a:lnTo>
                    <a:lnTo>
                      <a:pt x="1198" y="112"/>
                    </a:lnTo>
                    <a:lnTo>
                      <a:pt x="1192" y="112"/>
                    </a:lnTo>
                    <a:lnTo>
                      <a:pt x="1188" y="116"/>
                    </a:lnTo>
                    <a:lnTo>
                      <a:pt x="1186" y="122"/>
                    </a:lnTo>
                    <a:lnTo>
                      <a:pt x="1182" y="122"/>
                    </a:lnTo>
                    <a:lnTo>
                      <a:pt x="1178" y="124"/>
                    </a:lnTo>
                    <a:lnTo>
                      <a:pt x="1174" y="126"/>
                    </a:lnTo>
                    <a:lnTo>
                      <a:pt x="1170" y="128"/>
                    </a:lnTo>
                    <a:lnTo>
                      <a:pt x="1166" y="128"/>
                    </a:lnTo>
                    <a:lnTo>
                      <a:pt x="1164" y="130"/>
                    </a:lnTo>
                    <a:lnTo>
                      <a:pt x="1164" y="132"/>
                    </a:lnTo>
                    <a:lnTo>
                      <a:pt x="1162" y="136"/>
                    </a:lnTo>
                    <a:lnTo>
                      <a:pt x="1156" y="138"/>
                    </a:lnTo>
                    <a:lnTo>
                      <a:pt x="1150" y="140"/>
                    </a:lnTo>
                    <a:lnTo>
                      <a:pt x="1138" y="142"/>
                    </a:lnTo>
                    <a:lnTo>
                      <a:pt x="1136" y="144"/>
                    </a:lnTo>
                    <a:lnTo>
                      <a:pt x="1148" y="142"/>
                    </a:lnTo>
                    <a:lnTo>
                      <a:pt x="1162" y="142"/>
                    </a:lnTo>
                    <a:lnTo>
                      <a:pt x="1166" y="138"/>
                    </a:lnTo>
                    <a:lnTo>
                      <a:pt x="1166" y="136"/>
                    </a:lnTo>
                    <a:lnTo>
                      <a:pt x="1168" y="134"/>
                    </a:lnTo>
                    <a:lnTo>
                      <a:pt x="1172" y="132"/>
                    </a:lnTo>
                    <a:lnTo>
                      <a:pt x="1176" y="134"/>
                    </a:lnTo>
                    <a:lnTo>
                      <a:pt x="1184" y="134"/>
                    </a:lnTo>
                    <a:lnTo>
                      <a:pt x="1186" y="134"/>
                    </a:lnTo>
                    <a:lnTo>
                      <a:pt x="1186" y="132"/>
                    </a:lnTo>
                    <a:lnTo>
                      <a:pt x="1190" y="132"/>
                    </a:lnTo>
                    <a:lnTo>
                      <a:pt x="1194" y="130"/>
                    </a:lnTo>
                    <a:lnTo>
                      <a:pt x="1200" y="126"/>
                    </a:lnTo>
                    <a:lnTo>
                      <a:pt x="1198" y="124"/>
                    </a:lnTo>
                    <a:lnTo>
                      <a:pt x="1198" y="122"/>
                    </a:lnTo>
                    <a:lnTo>
                      <a:pt x="1202" y="126"/>
                    </a:lnTo>
                    <a:lnTo>
                      <a:pt x="1204" y="126"/>
                    </a:lnTo>
                    <a:lnTo>
                      <a:pt x="1208" y="126"/>
                    </a:lnTo>
                    <a:lnTo>
                      <a:pt x="1210" y="122"/>
                    </a:lnTo>
                    <a:lnTo>
                      <a:pt x="1204" y="122"/>
                    </a:lnTo>
                    <a:lnTo>
                      <a:pt x="1202" y="118"/>
                    </a:lnTo>
                    <a:lnTo>
                      <a:pt x="1202" y="116"/>
                    </a:lnTo>
                    <a:lnTo>
                      <a:pt x="1204" y="116"/>
                    </a:lnTo>
                    <a:lnTo>
                      <a:pt x="1204" y="114"/>
                    </a:lnTo>
                    <a:lnTo>
                      <a:pt x="1206" y="112"/>
                    </a:lnTo>
                    <a:lnTo>
                      <a:pt x="1208" y="112"/>
                    </a:lnTo>
                    <a:lnTo>
                      <a:pt x="1208" y="108"/>
                    </a:lnTo>
                    <a:lnTo>
                      <a:pt x="1212" y="106"/>
                    </a:lnTo>
                    <a:lnTo>
                      <a:pt x="1214" y="106"/>
                    </a:lnTo>
                    <a:lnTo>
                      <a:pt x="1214" y="108"/>
                    </a:lnTo>
                    <a:lnTo>
                      <a:pt x="1216" y="110"/>
                    </a:lnTo>
                    <a:lnTo>
                      <a:pt x="1218" y="110"/>
                    </a:lnTo>
                    <a:lnTo>
                      <a:pt x="1218" y="108"/>
                    </a:lnTo>
                    <a:lnTo>
                      <a:pt x="1220" y="104"/>
                    </a:lnTo>
                    <a:lnTo>
                      <a:pt x="1222" y="104"/>
                    </a:lnTo>
                    <a:lnTo>
                      <a:pt x="1226" y="112"/>
                    </a:lnTo>
                    <a:lnTo>
                      <a:pt x="1228" y="116"/>
                    </a:lnTo>
                    <a:lnTo>
                      <a:pt x="1232" y="116"/>
                    </a:lnTo>
                    <a:lnTo>
                      <a:pt x="1244" y="116"/>
                    </a:lnTo>
                    <a:lnTo>
                      <a:pt x="1244" y="108"/>
                    </a:lnTo>
                    <a:lnTo>
                      <a:pt x="1246" y="110"/>
                    </a:lnTo>
                    <a:lnTo>
                      <a:pt x="1250" y="112"/>
                    </a:lnTo>
                    <a:lnTo>
                      <a:pt x="1250" y="118"/>
                    </a:lnTo>
                    <a:lnTo>
                      <a:pt x="1248" y="120"/>
                    </a:lnTo>
                    <a:lnTo>
                      <a:pt x="1248" y="124"/>
                    </a:lnTo>
                    <a:lnTo>
                      <a:pt x="1250" y="126"/>
                    </a:lnTo>
                    <a:lnTo>
                      <a:pt x="1250" y="122"/>
                    </a:lnTo>
                    <a:lnTo>
                      <a:pt x="1254" y="116"/>
                    </a:lnTo>
                    <a:lnTo>
                      <a:pt x="1258" y="114"/>
                    </a:lnTo>
                    <a:lnTo>
                      <a:pt x="1268" y="108"/>
                    </a:lnTo>
                    <a:lnTo>
                      <a:pt x="1270" y="104"/>
                    </a:lnTo>
                    <a:lnTo>
                      <a:pt x="1272" y="104"/>
                    </a:lnTo>
                    <a:lnTo>
                      <a:pt x="1276" y="104"/>
                    </a:lnTo>
                    <a:lnTo>
                      <a:pt x="1278" y="104"/>
                    </a:lnTo>
                    <a:lnTo>
                      <a:pt x="1284" y="108"/>
                    </a:lnTo>
                    <a:lnTo>
                      <a:pt x="1288" y="106"/>
                    </a:lnTo>
                    <a:lnTo>
                      <a:pt x="1292" y="106"/>
                    </a:lnTo>
                    <a:lnTo>
                      <a:pt x="1294" y="110"/>
                    </a:lnTo>
                    <a:lnTo>
                      <a:pt x="1300" y="108"/>
                    </a:lnTo>
                    <a:lnTo>
                      <a:pt x="1310" y="108"/>
                    </a:lnTo>
                    <a:lnTo>
                      <a:pt x="1316" y="110"/>
                    </a:lnTo>
                    <a:lnTo>
                      <a:pt x="1316" y="120"/>
                    </a:lnTo>
                    <a:lnTo>
                      <a:pt x="1314" y="120"/>
                    </a:lnTo>
                    <a:lnTo>
                      <a:pt x="1314" y="122"/>
                    </a:lnTo>
                    <a:lnTo>
                      <a:pt x="1320" y="126"/>
                    </a:lnTo>
                    <a:lnTo>
                      <a:pt x="1324" y="128"/>
                    </a:lnTo>
                    <a:lnTo>
                      <a:pt x="1326" y="128"/>
                    </a:lnTo>
                    <a:lnTo>
                      <a:pt x="1328" y="130"/>
                    </a:lnTo>
                    <a:lnTo>
                      <a:pt x="1332" y="130"/>
                    </a:lnTo>
                    <a:lnTo>
                      <a:pt x="1338" y="134"/>
                    </a:lnTo>
                    <a:lnTo>
                      <a:pt x="1340" y="134"/>
                    </a:lnTo>
                    <a:lnTo>
                      <a:pt x="1340" y="132"/>
                    </a:lnTo>
                    <a:lnTo>
                      <a:pt x="1344" y="132"/>
                    </a:lnTo>
                    <a:lnTo>
                      <a:pt x="1346" y="132"/>
                    </a:lnTo>
                    <a:lnTo>
                      <a:pt x="1350" y="134"/>
                    </a:lnTo>
                    <a:lnTo>
                      <a:pt x="1352" y="134"/>
                    </a:lnTo>
                    <a:lnTo>
                      <a:pt x="1356" y="132"/>
                    </a:lnTo>
                    <a:lnTo>
                      <a:pt x="1362" y="136"/>
                    </a:lnTo>
                    <a:lnTo>
                      <a:pt x="1366" y="136"/>
                    </a:lnTo>
                    <a:lnTo>
                      <a:pt x="1368" y="134"/>
                    </a:lnTo>
                    <a:lnTo>
                      <a:pt x="1370" y="138"/>
                    </a:lnTo>
                    <a:lnTo>
                      <a:pt x="1374" y="140"/>
                    </a:lnTo>
                    <a:lnTo>
                      <a:pt x="1380" y="142"/>
                    </a:lnTo>
                    <a:lnTo>
                      <a:pt x="1388" y="142"/>
                    </a:lnTo>
                    <a:lnTo>
                      <a:pt x="1386" y="140"/>
                    </a:lnTo>
                    <a:lnTo>
                      <a:pt x="1388" y="138"/>
                    </a:lnTo>
                    <a:lnTo>
                      <a:pt x="1396" y="136"/>
                    </a:lnTo>
                    <a:lnTo>
                      <a:pt x="1394" y="134"/>
                    </a:lnTo>
                    <a:lnTo>
                      <a:pt x="1394" y="132"/>
                    </a:lnTo>
                    <a:lnTo>
                      <a:pt x="1398" y="130"/>
                    </a:lnTo>
                    <a:lnTo>
                      <a:pt x="1396" y="128"/>
                    </a:lnTo>
                    <a:lnTo>
                      <a:pt x="1392" y="126"/>
                    </a:lnTo>
                    <a:lnTo>
                      <a:pt x="1388" y="126"/>
                    </a:lnTo>
                    <a:lnTo>
                      <a:pt x="1382" y="126"/>
                    </a:lnTo>
                    <a:lnTo>
                      <a:pt x="1382" y="122"/>
                    </a:lnTo>
                    <a:lnTo>
                      <a:pt x="1378" y="120"/>
                    </a:lnTo>
                    <a:lnTo>
                      <a:pt x="1378" y="114"/>
                    </a:lnTo>
                    <a:lnTo>
                      <a:pt x="1378" y="110"/>
                    </a:lnTo>
                    <a:lnTo>
                      <a:pt x="1382" y="106"/>
                    </a:lnTo>
                    <a:lnTo>
                      <a:pt x="1390" y="104"/>
                    </a:lnTo>
                    <a:lnTo>
                      <a:pt x="1398" y="104"/>
                    </a:lnTo>
                    <a:lnTo>
                      <a:pt x="1402" y="104"/>
                    </a:lnTo>
                    <a:lnTo>
                      <a:pt x="1406" y="106"/>
                    </a:lnTo>
                    <a:lnTo>
                      <a:pt x="1406" y="108"/>
                    </a:lnTo>
                    <a:lnTo>
                      <a:pt x="1412" y="108"/>
                    </a:lnTo>
                    <a:lnTo>
                      <a:pt x="1414" y="112"/>
                    </a:lnTo>
                    <a:lnTo>
                      <a:pt x="1416" y="114"/>
                    </a:lnTo>
                    <a:lnTo>
                      <a:pt x="1424" y="114"/>
                    </a:lnTo>
                    <a:lnTo>
                      <a:pt x="1424" y="120"/>
                    </a:lnTo>
                    <a:lnTo>
                      <a:pt x="1420" y="124"/>
                    </a:lnTo>
                    <a:lnTo>
                      <a:pt x="1418" y="126"/>
                    </a:lnTo>
                    <a:lnTo>
                      <a:pt x="1416" y="128"/>
                    </a:lnTo>
                    <a:lnTo>
                      <a:pt x="1412" y="128"/>
                    </a:lnTo>
                    <a:lnTo>
                      <a:pt x="1408" y="130"/>
                    </a:lnTo>
                    <a:lnTo>
                      <a:pt x="1402" y="130"/>
                    </a:lnTo>
                    <a:lnTo>
                      <a:pt x="1402" y="134"/>
                    </a:lnTo>
                    <a:lnTo>
                      <a:pt x="1402" y="136"/>
                    </a:lnTo>
                    <a:lnTo>
                      <a:pt x="1398" y="138"/>
                    </a:lnTo>
                    <a:lnTo>
                      <a:pt x="1396" y="138"/>
                    </a:lnTo>
                    <a:lnTo>
                      <a:pt x="1400" y="138"/>
                    </a:lnTo>
                    <a:lnTo>
                      <a:pt x="1404" y="138"/>
                    </a:lnTo>
                    <a:lnTo>
                      <a:pt x="1406" y="140"/>
                    </a:lnTo>
                    <a:lnTo>
                      <a:pt x="1404" y="144"/>
                    </a:lnTo>
                    <a:lnTo>
                      <a:pt x="1402" y="144"/>
                    </a:lnTo>
                    <a:lnTo>
                      <a:pt x="1406" y="144"/>
                    </a:lnTo>
                    <a:lnTo>
                      <a:pt x="1410" y="148"/>
                    </a:lnTo>
                    <a:lnTo>
                      <a:pt x="1412" y="148"/>
                    </a:lnTo>
                    <a:lnTo>
                      <a:pt x="1412" y="144"/>
                    </a:lnTo>
                    <a:lnTo>
                      <a:pt x="1420" y="142"/>
                    </a:lnTo>
                    <a:lnTo>
                      <a:pt x="1422" y="150"/>
                    </a:lnTo>
                    <a:lnTo>
                      <a:pt x="1414" y="148"/>
                    </a:lnTo>
                    <a:lnTo>
                      <a:pt x="1412" y="148"/>
                    </a:lnTo>
                    <a:lnTo>
                      <a:pt x="1414" y="150"/>
                    </a:lnTo>
                    <a:lnTo>
                      <a:pt x="1420" y="152"/>
                    </a:lnTo>
                    <a:lnTo>
                      <a:pt x="1426" y="152"/>
                    </a:lnTo>
                    <a:lnTo>
                      <a:pt x="1428" y="156"/>
                    </a:lnTo>
                    <a:lnTo>
                      <a:pt x="1430" y="160"/>
                    </a:lnTo>
                    <a:lnTo>
                      <a:pt x="1432" y="164"/>
                    </a:lnTo>
                    <a:lnTo>
                      <a:pt x="1434" y="166"/>
                    </a:lnTo>
                    <a:lnTo>
                      <a:pt x="1434" y="164"/>
                    </a:lnTo>
                    <a:lnTo>
                      <a:pt x="1434" y="166"/>
                    </a:lnTo>
                    <a:lnTo>
                      <a:pt x="1434" y="164"/>
                    </a:lnTo>
                    <a:lnTo>
                      <a:pt x="1436" y="162"/>
                    </a:lnTo>
                    <a:lnTo>
                      <a:pt x="1432" y="158"/>
                    </a:lnTo>
                    <a:lnTo>
                      <a:pt x="1432" y="154"/>
                    </a:lnTo>
                    <a:lnTo>
                      <a:pt x="1434" y="152"/>
                    </a:lnTo>
                    <a:lnTo>
                      <a:pt x="1436" y="150"/>
                    </a:lnTo>
                    <a:lnTo>
                      <a:pt x="1438" y="150"/>
                    </a:lnTo>
                    <a:lnTo>
                      <a:pt x="1446" y="158"/>
                    </a:lnTo>
                    <a:lnTo>
                      <a:pt x="1450" y="162"/>
                    </a:lnTo>
                    <a:lnTo>
                      <a:pt x="1454" y="166"/>
                    </a:lnTo>
                    <a:lnTo>
                      <a:pt x="1458" y="166"/>
                    </a:lnTo>
                    <a:lnTo>
                      <a:pt x="1460" y="164"/>
                    </a:lnTo>
                    <a:lnTo>
                      <a:pt x="1458" y="164"/>
                    </a:lnTo>
                    <a:lnTo>
                      <a:pt x="1458" y="162"/>
                    </a:lnTo>
                    <a:lnTo>
                      <a:pt x="1460" y="162"/>
                    </a:lnTo>
                    <a:lnTo>
                      <a:pt x="1464" y="168"/>
                    </a:lnTo>
                    <a:lnTo>
                      <a:pt x="1462" y="168"/>
                    </a:lnTo>
                    <a:lnTo>
                      <a:pt x="1458" y="168"/>
                    </a:lnTo>
                    <a:lnTo>
                      <a:pt x="1456" y="174"/>
                    </a:lnTo>
                    <a:lnTo>
                      <a:pt x="1456" y="176"/>
                    </a:lnTo>
                    <a:lnTo>
                      <a:pt x="1462" y="174"/>
                    </a:lnTo>
                    <a:lnTo>
                      <a:pt x="1468" y="182"/>
                    </a:lnTo>
                    <a:lnTo>
                      <a:pt x="1478" y="180"/>
                    </a:lnTo>
                    <a:lnTo>
                      <a:pt x="1482" y="186"/>
                    </a:lnTo>
                    <a:lnTo>
                      <a:pt x="1486" y="188"/>
                    </a:lnTo>
                    <a:lnTo>
                      <a:pt x="1488" y="188"/>
                    </a:lnTo>
                    <a:lnTo>
                      <a:pt x="1488" y="186"/>
                    </a:lnTo>
                    <a:lnTo>
                      <a:pt x="1492" y="186"/>
                    </a:lnTo>
                    <a:lnTo>
                      <a:pt x="1488" y="196"/>
                    </a:lnTo>
                    <a:lnTo>
                      <a:pt x="1490" y="196"/>
                    </a:lnTo>
                    <a:lnTo>
                      <a:pt x="1490" y="198"/>
                    </a:lnTo>
                    <a:lnTo>
                      <a:pt x="1494" y="196"/>
                    </a:lnTo>
                    <a:lnTo>
                      <a:pt x="1496" y="192"/>
                    </a:lnTo>
                    <a:lnTo>
                      <a:pt x="1502" y="184"/>
                    </a:lnTo>
                    <a:lnTo>
                      <a:pt x="1504" y="174"/>
                    </a:lnTo>
                    <a:lnTo>
                      <a:pt x="1508" y="172"/>
                    </a:lnTo>
                    <a:lnTo>
                      <a:pt x="1506" y="168"/>
                    </a:lnTo>
                    <a:lnTo>
                      <a:pt x="1506" y="162"/>
                    </a:lnTo>
                    <a:lnTo>
                      <a:pt x="1512" y="154"/>
                    </a:lnTo>
                    <a:lnTo>
                      <a:pt x="1514" y="156"/>
                    </a:lnTo>
                    <a:lnTo>
                      <a:pt x="1514" y="160"/>
                    </a:lnTo>
                    <a:lnTo>
                      <a:pt x="1514" y="162"/>
                    </a:lnTo>
                    <a:lnTo>
                      <a:pt x="1516" y="162"/>
                    </a:lnTo>
                    <a:lnTo>
                      <a:pt x="1518" y="164"/>
                    </a:lnTo>
                    <a:lnTo>
                      <a:pt x="1518" y="168"/>
                    </a:lnTo>
                    <a:lnTo>
                      <a:pt x="1518" y="174"/>
                    </a:lnTo>
                    <a:lnTo>
                      <a:pt x="1522" y="170"/>
                    </a:lnTo>
                    <a:lnTo>
                      <a:pt x="1528" y="170"/>
                    </a:lnTo>
                    <a:lnTo>
                      <a:pt x="1536" y="164"/>
                    </a:lnTo>
                    <a:lnTo>
                      <a:pt x="1540" y="162"/>
                    </a:lnTo>
                    <a:lnTo>
                      <a:pt x="1544" y="160"/>
                    </a:lnTo>
                    <a:lnTo>
                      <a:pt x="1548" y="164"/>
                    </a:lnTo>
                    <a:lnTo>
                      <a:pt x="1552" y="164"/>
                    </a:lnTo>
                    <a:lnTo>
                      <a:pt x="1566" y="174"/>
                    </a:lnTo>
                    <a:lnTo>
                      <a:pt x="1566" y="176"/>
                    </a:lnTo>
                    <a:lnTo>
                      <a:pt x="1572" y="176"/>
                    </a:lnTo>
                    <a:lnTo>
                      <a:pt x="1574" y="178"/>
                    </a:lnTo>
                    <a:lnTo>
                      <a:pt x="1580" y="178"/>
                    </a:lnTo>
                    <a:lnTo>
                      <a:pt x="1586" y="176"/>
                    </a:lnTo>
                    <a:lnTo>
                      <a:pt x="1584" y="172"/>
                    </a:lnTo>
                    <a:lnTo>
                      <a:pt x="1584" y="168"/>
                    </a:lnTo>
                    <a:lnTo>
                      <a:pt x="1586" y="168"/>
                    </a:lnTo>
                    <a:lnTo>
                      <a:pt x="1586" y="166"/>
                    </a:lnTo>
                    <a:lnTo>
                      <a:pt x="1588" y="166"/>
                    </a:lnTo>
                    <a:lnTo>
                      <a:pt x="1590" y="166"/>
                    </a:lnTo>
                    <a:lnTo>
                      <a:pt x="1592" y="164"/>
                    </a:lnTo>
                    <a:lnTo>
                      <a:pt x="1592" y="166"/>
                    </a:lnTo>
                    <a:lnTo>
                      <a:pt x="1594" y="168"/>
                    </a:lnTo>
                    <a:lnTo>
                      <a:pt x="1592" y="174"/>
                    </a:lnTo>
                    <a:lnTo>
                      <a:pt x="1596" y="172"/>
                    </a:lnTo>
                    <a:lnTo>
                      <a:pt x="1598" y="172"/>
                    </a:lnTo>
                    <a:lnTo>
                      <a:pt x="1600" y="174"/>
                    </a:lnTo>
                    <a:lnTo>
                      <a:pt x="1604" y="172"/>
                    </a:lnTo>
                    <a:lnTo>
                      <a:pt x="1606" y="172"/>
                    </a:lnTo>
                    <a:lnTo>
                      <a:pt x="1606" y="166"/>
                    </a:lnTo>
                    <a:lnTo>
                      <a:pt x="1602" y="164"/>
                    </a:lnTo>
                    <a:lnTo>
                      <a:pt x="1602" y="156"/>
                    </a:lnTo>
                    <a:lnTo>
                      <a:pt x="1602" y="152"/>
                    </a:lnTo>
                    <a:lnTo>
                      <a:pt x="1604" y="152"/>
                    </a:lnTo>
                    <a:lnTo>
                      <a:pt x="1610" y="150"/>
                    </a:lnTo>
                    <a:lnTo>
                      <a:pt x="1618" y="152"/>
                    </a:lnTo>
                    <a:lnTo>
                      <a:pt x="1616" y="148"/>
                    </a:lnTo>
                    <a:lnTo>
                      <a:pt x="1612" y="148"/>
                    </a:lnTo>
                    <a:lnTo>
                      <a:pt x="1604" y="146"/>
                    </a:lnTo>
                    <a:lnTo>
                      <a:pt x="1606" y="140"/>
                    </a:lnTo>
                    <a:lnTo>
                      <a:pt x="1618" y="140"/>
                    </a:lnTo>
                    <a:lnTo>
                      <a:pt x="1620" y="138"/>
                    </a:lnTo>
                    <a:lnTo>
                      <a:pt x="1620" y="136"/>
                    </a:lnTo>
                    <a:lnTo>
                      <a:pt x="1618" y="136"/>
                    </a:lnTo>
                    <a:lnTo>
                      <a:pt x="1618" y="134"/>
                    </a:lnTo>
                    <a:lnTo>
                      <a:pt x="1614" y="134"/>
                    </a:lnTo>
                    <a:lnTo>
                      <a:pt x="1614" y="130"/>
                    </a:lnTo>
                    <a:lnTo>
                      <a:pt x="1618" y="130"/>
                    </a:lnTo>
                    <a:lnTo>
                      <a:pt x="1622" y="130"/>
                    </a:lnTo>
                    <a:lnTo>
                      <a:pt x="1626" y="134"/>
                    </a:lnTo>
                    <a:lnTo>
                      <a:pt x="1634" y="138"/>
                    </a:lnTo>
                    <a:lnTo>
                      <a:pt x="1642" y="138"/>
                    </a:lnTo>
                    <a:lnTo>
                      <a:pt x="1652" y="142"/>
                    </a:lnTo>
                    <a:lnTo>
                      <a:pt x="1656" y="140"/>
                    </a:lnTo>
                    <a:lnTo>
                      <a:pt x="1662" y="140"/>
                    </a:lnTo>
                    <a:lnTo>
                      <a:pt x="1664" y="142"/>
                    </a:lnTo>
                    <a:lnTo>
                      <a:pt x="1680" y="146"/>
                    </a:lnTo>
                    <a:lnTo>
                      <a:pt x="1680" y="148"/>
                    </a:lnTo>
                    <a:lnTo>
                      <a:pt x="1668" y="146"/>
                    </a:lnTo>
                    <a:lnTo>
                      <a:pt x="1666" y="148"/>
                    </a:lnTo>
                    <a:lnTo>
                      <a:pt x="1666" y="154"/>
                    </a:lnTo>
                    <a:lnTo>
                      <a:pt x="1694" y="152"/>
                    </a:lnTo>
                    <a:lnTo>
                      <a:pt x="1692" y="162"/>
                    </a:lnTo>
                    <a:lnTo>
                      <a:pt x="1690" y="160"/>
                    </a:lnTo>
                    <a:lnTo>
                      <a:pt x="1690" y="158"/>
                    </a:lnTo>
                    <a:lnTo>
                      <a:pt x="1690" y="156"/>
                    </a:lnTo>
                    <a:lnTo>
                      <a:pt x="1688" y="154"/>
                    </a:lnTo>
                    <a:lnTo>
                      <a:pt x="1684" y="162"/>
                    </a:lnTo>
                    <a:lnTo>
                      <a:pt x="1678" y="164"/>
                    </a:lnTo>
                    <a:lnTo>
                      <a:pt x="1678" y="166"/>
                    </a:lnTo>
                    <a:lnTo>
                      <a:pt x="1682" y="170"/>
                    </a:lnTo>
                    <a:lnTo>
                      <a:pt x="1676" y="172"/>
                    </a:lnTo>
                    <a:lnTo>
                      <a:pt x="1676" y="174"/>
                    </a:lnTo>
                    <a:lnTo>
                      <a:pt x="1678" y="176"/>
                    </a:lnTo>
                    <a:lnTo>
                      <a:pt x="1690" y="174"/>
                    </a:lnTo>
                    <a:lnTo>
                      <a:pt x="1692" y="170"/>
                    </a:lnTo>
                    <a:lnTo>
                      <a:pt x="1698" y="160"/>
                    </a:lnTo>
                    <a:lnTo>
                      <a:pt x="1702" y="150"/>
                    </a:lnTo>
                    <a:lnTo>
                      <a:pt x="1712" y="150"/>
                    </a:lnTo>
                    <a:lnTo>
                      <a:pt x="1722" y="150"/>
                    </a:lnTo>
                    <a:lnTo>
                      <a:pt x="1724" y="152"/>
                    </a:lnTo>
                    <a:lnTo>
                      <a:pt x="1726" y="154"/>
                    </a:lnTo>
                    <a:lnTo>
                      <a:pt x="1730" y="152"/>
                    </a:lnTo>
                    <a:lnTo>
                      <a:pt x="1732" y="152"/>
                    </a:lnTo>
                    <a:lnTo>
                      <a:pt x="1738" y="156"/>
                    </a:lnTo>
                    <a:lnTo>
                      <a:pt x="1744" y="160"/>
                    </a:lnTo>
                    <a:lnTo>
                      <a:pt x="1742" y="166"/>
                    </a:lnTo>
                    <a:lnTo>
                      <a:pt x="1736" y="168"/>
                    </a:lnTo>
                    <a:lnTo>
                      <a:pt x="1734" y="164"/>
                    </a:lnTo>
                    <a:lnTo>
                      <a:pt x="1732" y="164"/>
                    </a:lnTo>
                    <a:lnTo>
                      <a:pt x="1732" y="166"/>
                    </a:lnTo>
                    <a:lnTo>
                      <a:pt x="1730" y="166"/>
                    </a:lnTo>
                    <a:lnTo>
                      <a:pt x="1730" y="172"/>
                    </a:lnTo>
                    <a:lnTo>
                      <a:pt x="1736" y="172"/>
                    </a:lnTo>
                    <a:lnTo>
                      <a:pt x="1736" y="176"/>
                    </a:lnTo>
                    <a:lnTo>
                      <a:pt x="1730" y="182"/>
                    </a:lnTo>
                    <a:lnTo>
                      <a:pt x="1724" y="190"/>
                    </a:lnTo>
                    <a:lnTo>
                      <a:pt x="1732" y="188"/>
                    </a:lnTo>
                    <a:lnTo>
                      <a:pt x="1738" y="190"/>
                    </a:lnTo>
                    <a:lnTo>
                      <a:pt x="1742" y="188"/>
                    </a:lnTo>
                    <a:lnTo>
                      <a:pt x="1748" y="188"/>
                    </a:lnTo>
                    <a:lnTo>
                      <a:pt x="1754" y="188"/>
                    </a:lnTo>
                    <a:lnTo>
                      <a:pt x="1762" y="188"/>
                    </a:lnTo>
                    <a:lnTo>
                      <a:pt x="1768" y="188"/>
                    </a:lnTo>
                    <a:lnTo>
                      <a:pt x="1774" y="188"/>
                    </a:lnTo>
                    <a:lnTo>
                      <a:pt x="1778" y="186"/>
                    </a:lnTo>
                    <a:lnTo>
                      <a:pt x="1786" y="182"/>
                    </a:lnTo>
                    <a:lnTo>
                      <a:pt x="1790" y="182"/>
                    </a:lnTo>
                    <a:lnTo>
                      <a:pt x="1792" y="184"/>
                    </a:lnTo>
                    <a:lnTo>
                      <a:pt x="1796" y="186"/>
                    </a:lnTo>
                    <a:lnTo>
                      <a:pt x="1802" y="186"/>
                    </a:lnTo>
                    <a:lnTo>
                      <a:pt x="1804" y="184"/>
                    </a:lnTo>
                    <a:lnTo>
                      <a:pt x="1812" y="180"/>
                    </a:lnTo>
                    <a:lnTo>
                      <a:pt x="1816" y="180"/>
                    </a:lnTo>
                    <a:lnTo>
                      <a:pt x="1820" y="182"/>
                    </a:lnTo>
                    <a:lnTo>
                      <a:pt x="1824" y="182"/>
                    </a:lnTo>
                    <a:lnTo>
                      <a:pt x="1828" y="182"/>
                    </a:lnTo>
                    <a:lnTo>
                      <a:pt x="1830" y="184"/>
                    </a:lnTo>
                    <a:lnTo>
                      <a:pt x="1834" y="184"/>
                    </a:lnTo>
                    <a:lnTo>
                      <a:pt x="1838" y="182"/>
                    </a:lnTo>
                    <a:lnTo>
                      <a:pt x="1842" y="182"/>
                    </a:lnTo>
                    <a:lnTo>
                      <a:pt x="1846" y="184"/>
                    </a:lnTo>
                    <a:lnTo>
                      <a:pt x="1846" y="182"/>
                    </a:lnTo>
                    <a:lnTo>
                      <a:pt x="1850" y="180"/>
                    </a:lnTo>
                    <a:lnTo>
                      <a:pt x="1856" y="184"/>
                    </a:lnTo>
                    <a:lnTo>
                      <a:pt x="1860" y="184"/>
                    </a:lnTo>
                    <a:lnTo>
                      <a:pt x="1864" y="186"/>
                    </a:lnTo>
                    <a:lnTo>
                      <a:pt x="1866" y="188"/>
                    </a:lnTo>
                    <a:lnTo>
                      <a:pt x="1868" y="192"/>
                    </a:lnTo>
                    <a:lnTo>
                      <a:pt x="1872" y="192"/>
                    </a:lnTo>
                    <a:lnTo>
                      <a:pt x="1876" y="196"/>
                    </a:lnTo>
                    <a:lnTo>
                      <a:pt x="1880" y="200"/>
                    </a:lnTo>
                    <a:lnTo>
                      <a:pt x="1876" y="202"/>
                    </a:lnTo>
                    <a:lnTo>
                      <a:pt x="1876" y="206"/>
                    </a:lnTo>
                    <a:lnTo>
                      <a:pt x="1878" y="206"/>
                    </a:lnTo>
                    <a:lnTo>
                      <a:pt x="1878" y="210"/>
                    </a:lnTo>
                    <a:lnTo>
                      <a:pt x="1876" y="212"/>
                    </a:lnTo>
                    <a:lnTo>
                      <a:pt x="1880" y="214"/>
                    </a:lnTo>
                    <a:lnTo>
                      <a:pt x="1884" y="214"/>
                    </a:lnTo>
                    <a:lnTo>
                      <a:pt x="1884" y="218"/>
                    </a:lnTo>
                    <a:lnTo>
                      <a:pt x="1888" y="222"/>
                    </a:lnTo>
                    <a:lnTo>
                      <a:pt x="1888" y="226"/>
                    </a:lnTo>
                    <a:lnTo>
                      <a:pt x="1890" y="228"/>
                    </a:lnTo>
                    <a:lnTo>
                      <a:pt x="1890" y="232"/>
                    </a:lnTo>
                    <a:lnTo>
                      <a:pt x="1892" y="230"/>
                    </a:lnTo>
                    <a:lnTo>
                      <a:pt x="1896" y="216"/>
                    </a:lnTo>
                    <a:lnTo>
                      <a:pt x="1902" y="214"/>
                    </a:lnTo>
                    <a:lnTo>
                      <a:pt x="1910" y="210"/>
                    </a:lnTo>
                    <a:lnTo>
                      <a:pt x="1912" y="210"/>
                    </a:lnTo>
                    <a:lnTo>
                      <a:pt x="1914" y="210"/>
                    </a:lnTo>
                    <a:lnTo>
                      <a:pt x="1926" y="210"/>
                    </a:lnTo>
                    <a:lnTo>
                      <a:pt x="1936" y="210"/>
                    </a:lnTo>
                    <a:lnTo>
                      <a:pt x="1936" y="214"/>
                    </a:lnTo>
                    <a:lnTo>
                      <a:pt x="1940" y="214"/>
                    </a:lnTo>
                    <a:lnTo>
                      <a:pt x="1942" y="216"/>
                    </a:lnTo>
                    <a:lnTo>
                      <a:pt x="1944" y="212"/>
                    </a:lnTo>
                    <a:lnTo>
                      <a:pt x="1956" y="212"/>
                    </a:lnTo>
                    <a:lnTo>
                      <a:pt x="1966" y="214"/>
                    </a:lnTo>
                    <a:lnTo>
                      <a:pt x="1966" y="218"/>
                    </a:lnTo>
                    <a:lnTo>
                      <a:pt x="1968" y="218"/>
                    </a:lnTo>
                    <a:lnTo>
                      <a:pt x="1972" y="216"/>
                    </a:lnTo>
                    <a:lnTo>
                      <a:pt x="1978" y="214"/>
                    </a:lnTo>
                    <a:lnTo>
                      <a:pt x="1980" y="216"/>
                    </a:lnTo>
                    <a:lnTo>
                      <a:pt x="1982" y="216"/>
                    </a:lnTo>
                    <a:lnTo>
                      <a:pt x="1988" y="210"/>
                    </a:lnTo>
                    <a:lnTo>
                      <a:pt x="1988" y="216"/>
                    </a:lnTo>
                    <a:lnTo>
                      <a:pt x="1988" y="222"/>
                    </a:lnTo>
                    <a:lnTo>
                      <a:pt x="1990" y="222"/>
                    </a:lnTo>
                    <a:lnTo>
                      <a:pt x="1994" y="224"/>
                    </a:lnTo>
                    <a:lnTo>
                      <a:pt x="1996" y="238"/>
                    </a:lnTo>
                    <a:lnTo>
                      <a:pt x="2006" y="236"/>
                    </a:lnTo>
                    <a:lnTo>
                      <a:pt x="2006" y="234"/>
                    </a:lnTo>
                    <a:lnTo>
                      <a:pt x="2010" y="236"/>
                    </a:lnTo>
                    <a:lnTo>
                      <a:pt x="2014" y="234"/>
                    </a:lnTo>
                    <a:lnTo>
                      <a:pt x="2014" y="230"/>
                    </a:lnTo>
                    <a:lnTo>
                      <a:pt x="2018" y="230"/>
                    </a:lnTo>
                    <a:lnTo>
                      <a:pt x="2020" y="226"/>
                    </a:lnTo>
                    <a:lnTo>
                      <a:pt x="2024" y="226"/>
                    </a:lnTo>
                    <a:lnTo>
                      <a:pt x="2024" y="220"/>
                    </a:lnTo>
                    <a:lnTo>
                      <a:pt x="2024" y="214"/>
                    </a:lnTo>
                    <a:lnTo>
                      <a:pt x="2020" y="212"/>
                    </a:lnTo>
                    <a:lnTo>
                      <a:pt x="2018" y="212"/>
                    </a:lnTo>
                    <a:lnTo>
                      <a:pt x="2018" y="204"/>
                    </a:lnTo>
                    <a:lnTo>
                      <a:pt x="2018" y="198"/>
                    </a:lnTo>
                    <a:lnTo>
                      <a:pt x="2022" y="198"/>
                    </a:lnTo>
                    <a:lnTo>
                      <a:pt x="2026" y="200"/>
                    </a:lnTo>
                    <a:lnTo>
                      <a:pt x="2034" y="200"/>
                    </a:lnTo>
                    <a:lnTo>
                      <a:pt x="2042" y="200"/>
                    </a:lnTo>
                    <a:lnTo>
                      <a:pt x="2046" y="202"/>
                    </a:lnTo>
                    <a:lnTo>
                      <a:pt x="2050" y="202"/>
                    </a:lnTo>
                    <a:lnTo>
                      <a:pt x="2052" y="200"/>
                    </a:lnTo>
                    <a:lnTo>
                      <a:pt x="2056" y="202"/>
                    </a:lnTo>
                    <a:lnTo>
                      <a:pt x="2062" y="202"/>
                    </a:lnTo>
                    <a:lnTo>
                      <a:pt x="2068" y="204"/>
                    </a:lnTo>
                    <a:lnTo>
                      <a:pt x="2076" y="202"/>
                    </a:lnTo>
                    <a:lnTo>
                      <a:pt x="2078" y="200"/>
                    </a:lnTo>
                    <a:lnTo>
                      <a:pt x="2078" y="202"/>
                    </a:lnTo>
                    <a:lnTo>
                      <a:pt x="2084" y="208"/>
                    </a:lnTo>
                    <a:lnTo>
                      <a:pt x="2090" y="208"/>
                    </a:lnTo>
                    <a:lnTo>
                      <a:pt x="2096" y="210"/>
                    </a:lnTo>
                    <a:lnTo>
                      <a:pt x="2098" y="214"/>
                    </a:lnTo>
                    <a:lnTo>
                      <a:pt x="2102" y="218"/>
                    </a:lnTo>
                    <a:lnTo>
                      <a:pt x="2106" y="218"/>
                    </a:lnTo>
                    <a:lnTo>
                      <a:pt x="2108" y="218"/>
                    </a:lnTo>
                    <a:lnTo>
                      <a:pt x="2112" y="216"/>
                    </a:lnTo>
                    <a:lnTo>
                      <a:pt x="2116" y="216"/>
                    </a:lnTo>
                    <a:lnTo>
                      <a:pt x="2118" y="218"/>
                    </a:lnTo>
                    <a:lnTo>
                      <a:pt x="2122" y="220"/>
                    </a:lnTo>
                    <a:lnTo>
                      <a:pt x="2132" y="220"/>
                    </a:lnTo>
                    <a:lnTo>
                      <a:pt x="2136" y="224"/>
                    </a:lnTo>
                    <a:lnTo>
                      <a:pt x="2136" y="228"/>
                    </a:lnTo>
                    <a:lnTo>
                      <a:pt x="2140" y="230"/>
                    </a:lnTo>
                    <a:lnTo>
                      <a:pt x="2144" y="234"/>
                    </a:lnTo>
                    <a:lnTo>
                      <a:pt x="2146" y="242"/>
                    </a:lnTo>
                    <a:lnTo>
                      <a:pt x="2158" y="244"/>
                    </a:lnTo>
                    <a:lnTo>
                      <a:pt x="2158" y="246"/>
                    </a:lnTo>
                    <a:lnTo>
                      <a:pt x="2162" y="246"/>
                    </a:lnTo>
                    <a:lnTo>
                      <a:pt x="2164" y="246"/>
                    </a:lnTo>
                    <a:lnTo>
                      <a:pt x="2168" y="250"/>
                    </a:lnTo>
                    <a:lnTo>
                      <a:pt x="2166" y="252"/>
                    </a:lnTo>
                    <a:lnTo>
                      <a:pt x="2166" y="254"/>
                    </a:lnTo>
                    <a:lnTo>
                      <a:pt x="2168" y="254"/>
                    </a:lnTo>
                    <a:lnTo>
                      <a:pt x="2174" y="258"/>
                    </a:lnTo>
                    <a:lnTo>
                      <a:pt x="2180" y="262"/>
                    </a:lnTo>
                    <a:lnTo>
                      <a:pt x="2184" y="262"/>
                    </a:lnTo>
                    <a:lnTo>
                      <a:pt x="2186" y="266"/>
                    </a:lnTo>
                    <a:lnTo>
                      <a:pt x="2194" y="268"/>
                    </a:lnTo>
                    <a:lnTo>
                      <a:pt x="2196" y="272"/>
                    </a:lnTo>
                    <a:lnTo>
                      <a:pt x="2200" y="274"/>
                    </a:lnTo>
                    <a:lnTo>
                      <a:pt x="2204" y="274"/>
                    </a:lnTo>
                    <a:lnTo>
                      <a:pt x="2206" y="280"/>
                    </a:lnTo>
                    <a:lnTo>
                      <a:pt x="2208" y="282"/>
                    </a:lnTo>
                    <a:lnTo>
                      <a:pt x="2212" y="284"/>
                    </a:lnTo>
                    <a:lnTo>
                      <a:pt x="2212" y="290"/>
                    </a:lnTo>
                    <a:lnTo>
                      <a:pt x="2210" y="298"/>
                    </a:lnTo>
                    <a:lnTo>
                      <a:pt x="2216" y="300"/>
                    </a:lnTo>
                    <a:lnTo>
                      <a:pt x="2214" y="288"/>
                    </a:lnTo>
                    <a:lnTo>
                      <a:pt x="2226" y="286"/>
                    </a:lnTo>
                    <a:lnTo>
                      <a:pt x="2238" y="286"/>
                    </a:lnTo>
                    <a:lnTo>
                      <a:pt x="2240" y="288"/>
                    </a:lnTo>
                    <a:lnTo>
                      <a:pt x="2244" y="290"/>
                    </a:lnTo>
                    <a:lnTo>
                      <a:pt x="2246" y="290"/>
                    </a:lnTo>
                    <a:lnTo>
                      <a:pt x="2248" y="292"/>
                    </a:lnTo>
                    <a:lnTo>
                      <a:pt x="2248" y="296"/>
                    </a:lnTo>
                    <a:lnTo>
                      <a:pt x="2254" y="298"/>
                    </a:lnTo>
                    <a:lnTo>
                      <a:pt x="2254" y="302"/>
                    </a:lnTo>
                    <a:lnTo>
                      <a:pt x="2262" y="306"/>
                    </a:lnTo>
                    <a:lnTo>
                      <a:pt x="2268" y="310"/>
                    </a:lnTo>
                    <a:lnTo>
                      <a:pt x="2270" y="312"/>
                    </a:lnTo>
                    <a:lnTo>
                      <a:pt x="2274" y="312"/>
                    </a:lnTo>
                    <a:lnTo>
                      <a:pt x="2274" y="314"/>
                    </a:lnTo>
                    <a:lnTo>
                      <a:pt x="2270" y="316"/>
                    </a:lnTo>
                    <a:close/>
                    <a:moveTo>
                      <a:pt x="26" y="556"/>
                    </a:moveTo>
                    <a:lnTo>
                      <a:pt x="26" y="556"/>
                    </a:lnTo>
                    <a:lnTo>
                      <a:pt x="16" y="546"/>
                    </a:lnTo>
                    <a:lnTo>
                      <a:pt x="12" y="548"/>
                    </a:lnTo>
                    <a:lnTo>
                      <a:pt x="14" y="544"/>
                    </a:lnTo>
                    <a:lnTo>
                      <a:pt x="14" y="542"/>
                    </a:lnTo>
                    <a:lnTo>
                      <a:pt x="12" y="542"/>
                    </a:lnTo>
                    <a:lnTo>
                      <a:pt x="10" y="542"/>
                    </a:lnTo>
                    <a:lnTo>
                      <a:pt x="12" y="542"/>
                    </a:lnTo>
                    <a:lnTo>
                      <a:pt x="8" y="546"/>
                    </a:lnTo>
                    <a:lnTo>
                      <a:pt x="6" y="546"/>
                    </a:lnTo>
                    <a:lnTo>
                      <a:pt x="4" y="554"/>
                    </a:lnTo>
                    <a:lnTo>
                      <a:pt x="6" y="554"/>
                    </a:lnTo>
                    <a:lnTo>
                      <a:pt x="4" y="556"/>
                    </a:lnTo>
                    <a:lnTo>
                      <a:pt x="4" y="560"/>
                    </a:lnTo>
                    <a:lnTo>
                      <a:pt x="0" y="562"/>
                    </a:lnTo>
                    <a:lnTo>
                      <a:pt x="0" y="564"/>
                    </a:lnTo>
                    <a:lnTo>
                      <a:pt x="4" y="568"/>
                    </a:lnTo>
                    <a:lnTo>
                      <a:pt x="14" y="572"/>
                    </a:lnTo>
                    <a:lnTo>
                      <a:pt x="26" y="574"/>
                    </a:lnTo>
                    <a:lnTo>
                      <a:pt x="32" y="574"/>
                    </a:lnTo>
                    <a:lnTo>
                      <a:pt x="40" y="574"/>
                    </a:lnTo>
                    <a:lnTo>
                      <a:pt x="46" y="572"/>
                    </a:lnTo>
                    <a:lnTo>
                      <a:pt x="44" y="560"/>
                    </a:lnTo>
                    <a:lnTo>
                      <a:pt x="36" y="560"/>
                    </a:lnTo>
                    <a:lnTo>
                      <a:pt x="30" y="558"/>
                    </a:lnTo>
                    <a:lnTo>
                      <a:pt x="26" y="556"/>
                    </a:lnTo>
                    <a:close/>
                  </a:path>
                </a:pathLst>
              </a:custGeom>
              <a:solidFill>
                <a:schemeClr val="bg2"/>
              </a:solidFill>
              <a:ln w="3175">
                <a:solidFill>
                  <a:schemeClr val="bg1"/>
                </a:solidFill>
                <a:prstDash val="solid"/>
                <a:round/>
                <a:headEnd/>
                <a:tailEnd/>
              </a:ln>
            </p:spPr>
            <p:txBody>
              <a:bodyPr/>
              <a:lstStyle/>
              <a:p>
                <a:endParaRPr lang="nl-BE"/>
              </a:p>
            </p:txBody>
          </p:sp>
          <p:sp>
            <p:nvSpPr>
              <p:cNvPr id="471" name="Freeform 104"/>
              <p:cNvSpPr>
                <a:spLocks/>
              </p:cNvSpPr>
              <p:nvPr/>
            </p:nvSpPr>
            <p:spPr bwMode="gray">
              <a:xfrm>
                <a:off x="3019" y="1836"/>
                <a:ext cx="116" cy="90"/>
              </a:xfrm>
              <a:custGeom>
                <a:avLst/>
                <a:gdLst>
                  <a:gd name="T0" fmla="*/ 114 w 116"/>
                  <a:gd name="T1" fmla="*/ 60 h 90"/>
                  <a:gd name="T2" fmla="*/ 108 w 116"/>
                  <a:gd name="T3" fmla="*/ 60 h 90"/>
                  <a:gd name="T4" fmla="*/ 104 w 116"/>
                  <a:gd name="T5" fmla="*/ 60 h 90"/>
                  <a:gd name="T6" fmla="*/ 102 w 116"/>
                  <a:gd name="T7" fmla="*/ 60 h 90"/>
                  <a:gd name="T8" fmla="*/ 96 w 116"/>
                  <a:gd name="T9" fmla="*/ 56 h 90"/>
                  <a:gd name="T10" fmla="*/ 96 w 116"/>
                  <a:gd name="T11" fmla="*/ 50 h 90"/>
                  <a:gd name="T12" fmla="*/ 96 w 116"/>
                  <a:gd name="T13" fmla="*/ 48 h 90"/>
                  <a:gd name="T14" fmla="*/ 96 w 116"/>
                  <a:gd name="T15" fmla="*/ 40 h 90"/>
                  <a:gd name="T16" fmla="*/ 96 w 116"/>
                  <a:gd name="T17" fmla="*/ 36 h 90"/>
                  <a:gd name="T18" fmla="*/ 96 w 116"/>
                  <a:gd name="T19" fmla="*/ 32 h 90"/>
                  <a:gd name="T20" fmla="*/ 96 w 116"/>
                  <a:gd name="T21" fmla="*/ 28 h 90"/>
                  <a:gd name="T22" fmla="*/ 90 w 116"/>
                  <a:gd name="T23" fmla="*/ 18 h 90"/>
                  <a:gd name="T24" fmla="*/ 86 w 116"/>
                  <a:gd name="T25" fmla="*/ 10 h 90"/>
                  <a:gd name="T26" fmla="*/ 76 w 116"/>
                  <a:gd name="T27" fmla="*/ 0 h 90"/>
                  <a:gd name="T28" fmla="*/ 70 w 116"/>
                  <a:gd name="T29" fmla="*/ 4 h 90"/>
                  <a:gd name="T30" fmla="*/ 64 w 116"/>
                  <a:gd name="T31" fmla="*/ 8 h 90"/>
                  <a:gd name="T32" fmla="*/ 58 w 116"/>
                  <a:gd name="T33" fmla="*/ 12 h 90"/>
                  <a:gd name="T34" fmla="*/ 52 w 116"/>
                  <a:gd name="T35" fmla="*/ 10 h 90"/>
                  <a:gd name="T36" fmla="*/ 44 w 116"/>
                  <a:gd name="T37" fmla="*/ 8 h 90"/>
                  <a:gd name="T38" fmla="*/ 34 w 116"/>
                  <a:gd name="T39" fmla="*/ 6 h 90"/>
                  <a:gd name="T40" fmla="*/ 30 w 116"/>
                  <a:gd name="T41" fmla="*/ 2 h 90"/>
                  <a:gd name="T42" fmla="*/ 28 w 116"/>
                  <a:gd name="T43" fmla="*/ 14 h 90"/>
                  <a:gd name="T44" fmla="*/ 20 w 116"/>
                  <a:gd name="T45" fmla="*/ 22 h 90"/>
                  <a:gd name="T46" fmla="*/ 16 w 116"/>
                  <a:gd name="T47" fmla="*/ 40 h 90"/>
                  <a:gd name="T48" fmla="*/ 10 w 116"/>
                  <a:gd name="T49" fmla="*/ 50 h 90"/>
                  <a:gd name="T50" fmla="*/ 4 w 116"/>
                  <a:gd name="T51" fmla="*/ 54 h 90"/>
                  <a:gd name="T52" fmla="*/ 4 w 116"/>
                  <a:gd name="T53" fmla="*/ 58 h 90"/>
                  <a:gd name="T54" fmla="*/ 8 w 116"/>
                  <a:gd name="T55" fmla="*/ 64 h 90"/>
                  <a:gd name="T56" fmla="*/ 10 w 116"/>
                  <a:gd name="T57" fmla="*/ 68 h 90"/>
                  <a:gd name="T58" fmla="*/ 14 w 116"/>
                  <a:gd name="T59" fmla="*/ 72 h 90"/>
                  <a:gd name="T60" fmla="*/ 20 w 116"/>
                  <a:gd name="T61" fmla="*/ 70 h 90"/>
                  <a:gd name="T62" fmla="*/ 24 w 116"/>
                  <a:gd name="T63" fmla="*/ 68 h 90"/>
                  <a:gd name="T64" fmla="*/ 30 w 116"/>
                  <a:gd name="T65" fmla="*/ 74 h 90"/>
                  <a:gd name="T66" fmla="*/ 24 w 116"/>
                  <a:gd name="T67" fmla="*/ 74 h 90"/>
                  <a:gd name="T68" fmla="*/ 26 w 116"/>
                  <a:gd name="T69" fmla="*/ 80 h 90"/>
                  <a:gd name="T70" fmla="*/ 32 w 116"/>
                  <a:gd name="T71" fmla="*/ 82 h 90"/>
                  <a:gd name="T72" fmla="*/ 38 w 116"/>
                  <a:gd name="T73" fmla="*/ 86 h 90"/>
                  <a:gd name="T74" fmla="*/ 36 w 116"/>
                  <a:gd name="T75" fmla="*/ 90 h 90"/>
                  <a:gd name="T76" fmla="*/ 42 w 116"/>
                  <a:gd name="T77" fmla="*/ 90 h 90"/>
                  <a:gd name="T78" fmla="*/ 48 w 116"/>
                  <a:gd name="T79" fmla="*/ 88 h 90"/>
                  <a:gd name="T80" fmla="*/ 56 w 116"/>
                  <a:gd name="T81" fmla="*/ 90 h 90"/>
                  <a:gd name="T82" fmla="*/ 66 w 116"/>
                  <a:gd name="T83" fmla="*/ 88 h 90"/>
                  <a:gd name="T84" fmla="*/ 74 w 116"/>
                  <a:gd name="T85" fmla="*/ 82 h 90"/>
                  <a:gd name="T86" fmla="*/ 82 w 116"/>
                  <a:gd name="T87" fmla="*/ 84 h 90"/>
                  <a:gd name="T88" fmla="*/ 88 w 116"/>
                  <a:gd name="T89" fmla="*/ 84 h 90"/>
                  <a:gd name="T90" fmla="*/ 96 w 116"/>
                  <a:gd name="T91" fmla="*/ 82 h 90"/>
                  <a:gd name="T92" fmla="*/ 106 w 116"/>
                  <a:gd name="T93" fmla="*/ 84 h 90"/>
                  <a:gd name="T94" fmla="*/ 106 w 116"/>
                  <a:gd name="T95" fmla="*/ 80 h 90"/>
                  <a:gd name="T96" fmla="*/ 108 w 116"/>
                  <a:gd name="T97" fmla="*/ 76 h 90"/>
                  <a:gd name="T98" fmla="*/ 112 w 116"/>
                  <a:gd name="T99" fmla="*/ 76 h 90"/>
                  <a:gd name="T100" fmla="*/ 114 w 116"/>
                  <a:gd name="T101" fmla="*/ 72 h 90"/>
                  <a:gd name="T102" fmla="*/ 116 w 116"/>
                  <a:gd name="T103" fmla="*/ 64 h 90"/>
                  <a:gd name="T104" fmla="*/ 114 w 116"/>
                  <a:gd name="T105" fmla="*/ 62 h 90"/>
                  <a:gd name="T106" fmla="*/ 116 w 116"/>
                  <a:gd name="T107" fmla="*/ 62 h 90"/>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16"/>
                  <a:gd name="T163" fmla="*/ 0 h 90"/>
                  <a:gd name="T164" fmla="*/ 116 w 116"/>
                  <a:gd name="T165" fmla="*/ 90 h 90"/>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16" h="90">
                    <a:moveTo>
                      <a:pt x="116" y="60"/>
                    </a:moveTo>
                    <a:lnTo>
                      <a:pt x="116" y="60"/>
                    </a:lnTo>
                    <a:lnTo>
                      <a:pt x="114" y="60"/>
                    </a:lnTo>
                    <a:lnTo>
                      <a:pt x="110" y="60"/>
                    </a:lnTo>
                    <a:lnTo>
                      <a:pt x="108" y="60"/>
                    </a:lnTo>
                    <a:lnTo>
                      <a:pt x="108" y="62"/>
                    </a:lnTo>
                    <a:lnTo>
                      <a:pt x="106" y="62"/>
                    </a:lnTo>
                    <a:lnTo>
                      <a:pt x="104" y="60"/>
                    </a:lnTo>
                    <a:lnTo>
                      <a:pt x="102" y="60"/>
                    </a:lnTo>
                    <a:lnTo>
                      <a:pt x="98" y="58"/>
                    </a:lnTo>
                    <a:lnTo>
                      <a:pt x="96" y="56"/>
                    </a:lnTo>
                    <a:lnTo>
                      <a:pt x="96" y="54"/>
                    </a:lnTo>
                    <a:lnTo>
                      <a:pt x="98" y="52"/>
                    </a:lnTo>
                    <a:lnTo>
                      <a:pt x="96" y="50"/>
                    </a:lnTo>
                    <a:lnTo>
                      <a:pt x="96" y="48"/>
                    </a:lnTo>
                    <a:lnTo>
                      <a:pt x="96" y="42"/>
                    </a:lnTo>
                    <a:lnTo>
                      <a:pt x="96" y="40"/>
                    </a:lnTo>
                    <a:lnTo>
                      <a:pt x="98" y="38"/>
                    </a:lnTo>
                    <a:lnTo>
                      <a:pt x="96" y="36"/>
                    </a:lnTo>
                    <a:lnTo>
                      <a:pt x="96" y="34"/>
                    </a:lnTo>
                    <a:lnTo>
                      <a:pt x="96" y="32"/>
                    </a:lnTo>
                    <a:lnTo>
                      <a:pt x="96" y="30"/>
                    </a:lnTo>
                    <a:lnTo>
                      <a:pt x="96" y="28"/>
                    </a:lnTo>
                    <a:lnTo>
                      <a:pt x="94" y="24"/>
                    </a:lnTo>
                    <a:lnTo>
                      <a:pt x="90" y="18"/>
                    </a:lnTo>
                    <a:lnTo>
                      <a:pt x="86" y="14"/>
                    </a:lnTo>
                    <a:lnTo>
                      <a:pt x="86" y="10"/>
                    </a:lnTo>
                    <a:lnTo>
                      <a:pt x="80" y="2"/>
                    </a:lnTo>
                    <a:lnTo>
                      <a:pt x="76" y="0"/>
                    </a:lnTo>
                    <a:lnTo>
                      <a:pt x="74" y="0"/>
                    </a:lnTo>
                    <a:lnTo>
                      <a:pt x="70" y="4"/>
                    </a:lnTo>
                    <a:lnTo>
                      <a:pt x="68" y="6"/>
                    </a:lnTo>
                    <a:lnTo>
                      <a:pt x="64" y="8"/>
                    </a:lnTo>
                    <a:lnTo>
                      <a:pt x="62" y="8"/>
                    </a:lnTo>
                    <a:lnTo>
                      <a:pt x="62" y="10"/>
                    </a:lnTo>
                    <a:lnTo>
                      <a:pt x="58" y="12"/>
                    </a:lnTo>
                    <a:lnTo>
                      <a:pt x="54" y="14"/>
                    </a:lnTo>
                    <a:lnTo>
                      <a:pt x="52" y="10"/>
                    </a:lnTo>
                    <a:lnTo>
                      <a:pt x="48" y="8"/>
                    </a:lnTo>
                    <a:lnTo>
                      <a:pt x="44" y="8"/>
                    </a:lnTo>
                    <a:lnTo>
                      <a:pt x="38" y="8"/>
                    </a:lnTo>
                    <a:lnTo>
                      <a:pt x="34" y="6"/>
                    </a:lnTo>
                    <a:lnTo>
                      <a:pt x="32" y="2"/>
                    </a:lnTo>
                    <a:lnTo>
                      <a:pt x="30" y="2"/>
                    </a:lnTo>
                    <a:lnTo>
                      <a:pt x="28" y="14"/>
                    </a:lnTo>
                    <a:lnTo>
                      <a:pt x="26" y="18"/>
                    </a:lnTo>
                    <a:lnTo>
                      <a:pt x="20" y="22"/>
                    </a:lnTo>
                    <a:lnTo>
                      <a:pt x="18" y="26"/>
                    </a:lnTo>
                    <a:lnTo>
                      <a:pt x="16" y="32"/>
                    </a:lnTo>
                    <a:lnTo>
                      <a:pt x="16" y="40"/>
                    </a:lnTo>
                    <a:lnTo>
                      <a:pt x="14" y="46"/>
                    </a:lnTo>
                    <a:lnTo>
                      <a:pt x="10" y="50"/>
                    </a:lnTo>
                    <a:lnTo>
                      <a:pt x="8" y="52"/>
                    </a:lnTo>
                    <a:lnTo>
                      <a:pt x="4" y="54"/>
                    </a:lnTo>
                    <a:lnTo>
                      <a:pt x="0" y="54"/>
                    </a:lnTo>
                    <a:lnTo>
                      <a:pt x="4" y="58"/>
                    </a:lnTo>
                    <a:lnTo>
                      <a:pt x="6" y="60"/>
                    </a:lnTo>
                    <a:lnTo>
                      <a:pt x="8" y="64"/>
                    </a:lnTo>
                    <a:lnTo>
                      <a:pt x="6" y="68"/>
                    </a:lnTo>
                    <a:lnTo>
                      <a:pt x="10" y="68"/>
                    </a:lnTo>
                    <a:lnTo>
                      <a:pt x="12" y="68"/>
                    </a:lnTo>
                    <a:lnTo>
                      <a:pt x="14" y="72"/>
                    </a:lnTo>
                    <a:lnTo>
                      <a:pt x="16" y="74"/>
                    </a:lnTo>
                    <a:lnTo>
                      <a:pt x="18" y="72"/>
                    </a:lnTo>
                    <a:lnTo>
                      <a:pt x="20" y="70"/>
                    </a:lnTo>
                    <a:lnTo>
                      <a:pt x="20" y="68"/>
                    </a:lnTo>
                    <a:lnTo>
                      <a:pt x="24" y="68"/>
                    </a:lnTo>
                    <a:lnTo>
                      <a:pt x="28" y="72"/>
                    </a:lnTo>
                    <a:lnTo>
                      <a:pt x="30" y="74"/>
                    </a:lnTo>
                    <a:lnTo>
                      <a:pt x="28" y="74"/>
                    </a:lnTo>
                    <a:lnTo>
                      <a:pt x="24" y="74"/>
                    </a:lnTo>
                    <a:lnTo>
                      <a:pt x="24" y="76"/>
                    </a:lnTo>
                    <a:lnTo>
                      <a:pt x="26" y="80"/>
                    </a:lnTo>
                    <a:lnTo>
                      <a:pt x="30" y="82"/>
                    </a:lnTo>
                    <a:lnTo>
                      <a:pt x="32" y="82"/>
                    </a:lnTo>
                    <a:lnTo>
                      <a:pt x="36" y="84"/>
                    </a:lnTo>
                    <a:lnTo>
                      <a:pt x="38" y="84"/>
                    </a:lnTo>
                    <a:lnTo>
                      <a:pt x="38" y="86"/>
                    </a:lnTo>
                    <a:lnTo>
                      <a:pt x="36" y="88"/>
                    </a:lnTo>
                    <a:lnTo>
                      <a:pt x="36" y="90"/>
                    </a:lnTo>
                    <a:lnTo>
                      <a:pt x="38" y="90"/>
                    </a:lnTo>
                    <a:lnTo>
                      <a:pt x="42" y="90"/>
                    </a:lnTo>
                    <a:lnTo>
                      <a:pt x="46" y="90"/>
                    </a:lnTo>
                    <a:lnTo>
                      <a:pt x="48" y="88"/>
                    </a:lnTo>
                    <a:lnTo>
                      <a:pt x="50" y="90"/>
                    </a:lnTo>
                    <a:lnTo>
                      <a:pt x="56" y="90"/>
                    </a:lnTo>
                    <a:lnTo>
                      <a:pt x="62" y="90"/>
                    </a:lnTo>
                    <a:lnTo>
                      <a:pt x="66" y="88"/>
                    </a:lnTo>
                    <a:lnTo>
                      <a:pt x="70" y="86"/>
                    </a:lnTo>
                    <a:lnTo>
                      <a:pt x="74" y="82"/>
                    </a:lnTo>
                    <a:lnTo>
                      <a:pt x="78" y="82"/>
                    </a:lnTo>
                    <a:lnTo>
                      <a:pt x="82" y="84"/>
                    </a:lnTo>
                    <a:lnTo>
                      <a:pt x="84" y="86"/>
                    </a:lnTo>
                    <a:lnTo>
                      <a:pt x="88" y="84"/>
                    </a:lnTo>
                    <a:lnTo>
                      <a:pt x="92" y="82"/>
                    </a:lnTo>
                    <a:lnTo>
                      <a:pt x="96" y="82"/>
                    </a:lnTo>
                    <a:lnTo>
                      <a:pt x="102" y="86"/>
                    </a:lnTo>
                    <a:lnTo>
                      <a:pt x="106" y="84"/>
                    </a:lnTo>
                    <a:lnTo>
                      <a:pt x="106" y="82"/>
                    </a:lnTo>
                    <a:lnTo>
                      <a:pt x="106" y="80"/>
                    </a:lnTo>
                    <a:lnTo>
                      <a:pt x="106" y="78"/>
                    </a:lnTo>
                    <a:lnTo>
                      <a:pt x="108" y="76"/>
                    </a:lnTo>
                    <a:lnTo>
                      <a:pt x="112" y="78"/>
                    </a:lnTo>
                    <a:lnTo>
                      <a:pt x="112" y="76"/>
                    </a:lnTo>
                    <a:lnTo>
                      <a:pt x="114" y="76"/>
                    </a:lnTo>
                    <a:lnTo>
                      <a:pt x="114" y="72"/>
                    </a:lnTo>
                    <a:lnTo>
                      <a:pt x="114" y="66"/>
                    </a:lnTo>
                    <a:lnTo>
                      <a:pt x="116" y="64"/>
                    </a:lnTo>
                    <a:lnTo>
                      <a:pt x="114" y="64"/>
                    </a:lnTo>
                    <a:lnTo>
                      <a:pt x="114" y="62"/>
                    </a:lnTo>
                    <a:lnTo>
                      <a:pt x="116" y="62"/>
                    </a:lnTo>
                    <a:lnTo>
                      <a:pt x="116" y="60"/>
                    </a:lnTo>
                    <a:close/>
                  </a:path>
                </a:pathLst>
              </a:custGeom>
              <a:solidFill>
                <a:schemeClr val="bg2"/>
              </a:solidFill>
              <a:ln w="3175">
                <a:solidFill>
                  <a:schemeClr val="bg1"/>
                </a:solidFill>
                <a:prstDash val="solid"/>
                <a:round/>
                <a:headEnd/>
                <a:tailEnd/>
              </a:ln>
            </p:spPr>
            <p:txBody>
              <a:bodyPr/>
              <a:lstStyle/>
              <a:p>
                <a:endParaRPr lang="nl-BE"/>
              </a:p>
            </p:txBody>
          </p:sp>
          <p:sp>
            <p:nvSpPr>
              <p:cNvPr id="472" name="Freeform 105"/>
              <p:cNvSpPr>
                <a:spLocks/>
              </p:cNvSpPr>
              <p:nvPr/>
            </p:nvSpPr>
            <p:spPr bwMode="gray">
              <a:xfrm>
                <a:off x="3411" y="2250"/>
                <a:ext cx="12" cy="18"/>
              </a:xfrm>
              <a:custGeom>
                <a:avLst/>
                <a:gdLst>
                  <a:gd name="T0" fmla="*/ 0 w 12"/>
                  <a:gd name="T1" fmla="*/ 12 h 18"/>
                  <a:gd name="T2" fmla="*/ 0 w 12"/>
                  <a:gd name="T3" fmla="*/ 12 h 18"/>
                  <a:gd name="T4" fmla="*/ 0 w 12"/>
                  <a:gd name="T5" fmla="*/ 10 h 18"/>
                  <a:gd name="T6" fmla="*/ 0 w 12"/>
                  <a:gd name="T7" fmla="*/ 10 h 18"/>
                  <a:gd name="T8" fmla="*/ 6 w 12"/>
                  <a:gd name="T9" fmla="*/ 6 h 18"/>
                  <a:gd name="T10" fmla="*/ 8 w 12"/>
                  <a:gd name="T11" fmla="*/ 0 h 18"/>
                  <a:gd name="T12" fmla="*/ 8 w 12"/>
                  <a:gd name="T13" fmla="*/ 0 h 18"/>
                  <a:gd name="T14" fmla="*/ 10 w 12"/>
                  <a:gd name="T15" fmla="*/ 0 h 18"/>
                  <a:gd name="T16" fmla="*/ 10 w 12"/>
                  <a:gd name="T17" fmla="*/ 0 h 18"/>
                  <a:gd name="T18" fmla="*/ 12 w 12"/>
                  <a:gd name="T19" fmla="*/ 8 h 18"/>
                  <a:gd name="T20" fmla="*/ 12 w 12"/>
                  <a:gd name="T21" fmla="*/ 18 h 18"/>
                  <a:gd name="T22" fmla="*/ 6 w 12"/>
                  <a:gd name="T23" fmla="*/ 16 h 18"/>
                  <a:gd name="T24" fmla="*/ 0 w 12"/>
                  <a:gd name="T25" fmla="*/ 12 h 1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2"/>
                  <a:gd name="T40" fmla="*/ 0 h 18"/>
                  <a:gd name="T41" fmla="*/ 12 w 12"/>
                  <a:gd name="T42" fmla="*/ 18 h 18"/>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2" h="18">
                    <a:moveTo>
                      <a:pt x="0" y="12"/>
                    </a:moveTo>
                    <a:lnTo>
                      <a:pt x="0" y="12"/>
                    </a:lnTo>
                    <a:lnTo>
                      <a:pt x="0" y="10"/>
                    </a:lnTo>
                    <a:lnTo>
                      <a:pt x="6" y="6"/>
                    </a:lnTo>
                    <a:lnTo>
                      <a:pt x="8" y="0"/>
                    </a:lnTo>
                    <a:lnTo>
                      <a:pt x="10" y="0"/>
                    </a:lnTo>
                    <a:lnTo>
                      <a:pt x="12" y="8"/>
                    </a:lnTo>
                    <a:lnTo>
                      <a:pt x="12" y="18"/>
                    </a:lnTo>
                    <a:lnTo>
                      <a:pt x="6" y="16"/>
                    </a:lnTo>
                    <a:lnTo>
                      <a:pt x="0" y="12"/>
                    </a:lnTo>
                    <a:close/>
                  </a:path>
                </a:pathLst>
              </a:custGeom>
              <a:solidFill>
                <a:schemeClr val="bg2"/>
              </a:solidFill>
              <a:ln w="3175">
                <a:solidFill>
                  <a:schemeClr val="bg1"/>
                </a:solidFill>
                <a:prstDash val="solid"/>
                <a:round/>
                <a:headEnd/>
                <a:tailEnd/>
              </a:ln>
            </p:spPr>
            <p:txBody>
              <a:bodyPr/>
              <a:lstStyle/>
              <a:p>
                <a:endParaRPr lang="nl-BE"/>
              </a:p>
            </p:txBody>
          </p:sp>
          <p:sp>
            <p:nvSpPr>
              <p:cNvPr id="473" name="Freeform 106"/>
              <p:cNvSpPr>
                <a:spLocks/>
              </p:cNvSpPr>
              <p:nvPr/>
            </p:nvSpPr>
            <p:spPr bwMode="gray">
              <a:xfrm>
                <a:off x="1842" y="2374"/>
                <a:ext cx="18" cy="10"/>
              </a:xfrm>
              <a:custGeom>
                <a:avLst/>
                <a:gdLst>
                  <a:gd name="T0" fmla="*/ 0 w 18"/>
                  <a:gd name="T1" fmla="*/ 0 h 10"/>
                  <a:gd name="T2" fmla="*/ 0 w 18"/>
                  <a:gd name="T3" fmla="*/ 0 h 10"/>
                  <a:gd name="T4" fmla="*/ 0 w 18"/>
                  <a:gd name="T5" fmla="*/ 4 h 10"/>
                  <a:gd name="T6" fmla="*/ 0 w 18"/>
                  <a:gd name="T7" fmla="*/ 4 h 10"/>
                  <a:gd name="T8" fmla="*/ 2 w 18"/>
                  <a:gd name="T9" fmla="*/ 8 h 10"/>
                  <a:gd name="T10" fmla="*/ 2 w 18"/>
                  <a:gd name="T11" fmla="*/ 8 h 10"/>
                  <a:gd name="T12" fmla="*/ 8 w 18"/>
                  <a:gd name="T13" fmla="*/ 10 h 10"/>
                  <a:gd name="T14" fmla="*/ 10 w 18"/>
                  <a:gd name="T15" fmla="*/ 8 h 10"/>
                  <a:gd name="T16" fmla="*/ 16 w 18"/>
                  <a:gd name="T17" fmla="*/ 4 h 10"/>
                  <a:gd name="T18" fmla="*/ 16 w 18"/>
                  <a:gd name="T19" fmla="*/ 4 h 10"/>
                  <a:gd name="T20" fmla="*/ 18 w 18"/>
                  <a:gd name="T21" fmla="*/ 2 h 10"/>
                  <a:gd name="T22" fmla="*/ 18 w 18"/>
                  <a:gd name="T23" fmla="*/ 2 h 10"/>
                  <a:gd name="T24" fmla="*/ 14 w 18"/>
                  <a:gd name="T25" fmla="*/ 0 h 10"/>
                  <a:gd name="T26" fmla="*/ 0 w 18"/>
                  <a:gd name="T27" fmla="*/ 0 h 10"/>
                  <a:gd name="T28" fmla="*/ 0 w 18"/>
                  <a:gd name="T29" fmla="*/ 0 h 10"/>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18"/>
                  <a:gd name="T46" fmla="*/ 0 h 10"/>
                  <a:gd name="T47" fmla="*/ 18 w 18"/>
                  <a:gd name="T48" fmla="*/ 10 h 10"/>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18" h="10">
                    <a:moveTo>
                      <a:pt x="0" y="0"/>
                    </a:moveTo>
                    <a:lnTo>
                      <a:pt x="0" y="0"/>
                    </a:lnTo>
                    <a:lnTo>
                      <a:pt x="0" y="4"/>
                    </a:lnTo>
                    <a:lnTo>
                      <a:pt x="2" y="8"/>
                    </a:lnTo>
                    <a:lnTo>
                      <a:pt x="8" y="10"/>
                    </a:lnTo>
                    <a:lnTo>
                      <a:pt x="10" y="8"/>
                    </a:lnTo>
                    <a:lnTo>
                      <a:pt x="16" y="4"/>
                    </a:lnTo>
                    <a:lnTo>
                      <a:pt x="18" y="2"/>
                    </a:lnTo>
                    <a:lnTo>
                      <a:pt x="14" y="0"/>
                    </a:lnTo>
                    <a:lnTo>
                      <a:pt x="0" y="0"/>
                    </a:lnTo>
                    <a:close/>
                  </a:path>
                </a:pathLst>
              </a:custGeom>
              <a:solidFill>
                <a:schemeClr val="bg2"/>
              </a:solidFill>
              <a:ln w="3175">
                <a:solidFill>
                  <a:schemeClr val="bg1"/>
                </a:solidFill>
                <a:prstDash val="solid"/>
                <a:round/>
                <a:headEnd/>
                <a:tailEnd/>
              </a:ln>
            </p:spPr>
            <p:txBody>
              <a:bodyPr/>
              <a:lstStyle/>
              <a:p>
                <a:endParaRPr lang="nl-BE"/>
              </a:p>
            </p:txBody>
          </p:sp>
          <p:sp>
            <p:nvSpPr>
              <p:cNvPr id="474" name="Freeform 107"/>
              <p:cNvSpPr>
                <a:spLocks/>
              </p:cNvSpPr>
              <p:nvPr/>
            </p:nvSpPr>
            <p:spPr bwMode="gray">
              <a:xfrm>
                <a:off x="2608" y="1958"/>
                <a:ext cx="38" cy="94"/>
              </a:xfrm>
              <a:custGeom>
                <a:avLst/>
                <a:gdLst>
                  <a:gd name="T0" fmla="*/ 30 w 38"/>
                  <a:gd name="T1" fmla="*/ 90 h 94"/>
                  <a:gd name="T2" fmla="*/ 32 w 38"/>
                  <a:gd name="T3" fmla="*/ 82 h 94"/>
                  <a:gd name="T4" fmla="*/ 34 w 38"/>
                  <a:gd name="T5" fmla="*/ 80 h 94"/>
                  <a:gd name="T6" fmla="*/ 30 w 38"/>
                  <a:gd name="T7" fmla="*/ 80 h 94"/>
                  <a:gd name="T8" fmla="*/ 28 w 38"/>
                  <a:gd name="T9" fmla="*/ 78 h 94"/>
                  <a:gd name="T10" fmla="*/ 28 w 38"/>
                  <a:gd name="T11" fmla="*/ 72 h 94"/>
                  <a:gd name="T12" fmla="*/ 30 w 38"/>
                  <a:gd name="T13" fmla="*/ 68 h 94"/>
                  <a:gd name="T14" fmla="*/ 30 w 38"/>
                  <a:gd name="T15" fmla="*/ 62 h 94"/>
                  <a:gd name="T16" fmla="*/ 28 w 38"/>
                  <a:gd name="T17" fmla="*/ 58 h 94"/>
                  <a:gd name="T18" fmla="*/ 32 w 38"/>
                  <a:gd name="T19" fmla="*/ 52 h 94"/>
                  <a:gd name="T20" fmla="*/ 32 w 38"/>
                  <a:gd name="T21" fmla="*/ 48 h 94"/>
                  <a:gd name="T22" fmla="*/ 32 w 38"/>
                  <a:gd name="T23" fmla="*/ 42 h 94"/>
                  <a:gd name="T24" fmla="*/ 34 w 38"/>
                  <a:gd name="T25" fmla="*/ 34 h 94"/>
                  <a:gd name="T26" fmla="*/ 36 w 38"/>
                  <a:gd name="T27" fmla="*/ 32 h 94"/>
                  <a:gd name="T28" fmla="*/ 32 w 38"/>
                  <a:gd name="T29" fmla="*/ 20 h 94"/>
                  <a:gd name="T30" fmla="*/ 30 w 38"/>
                  <a:gd name="T31" fmla="*/ 18 h 94"/>
                  <a:gd name="T32" fmla="*/ 36 w 38"/>
                  <a:gd name="T33" fmla="*/ 12 h 94"/>
                  <a:gd name="T34" fmla="*/ 38 w 38"/>
                  <a:gd name="T35" fmla="*/ 6 h 94"/>
                  <a:gd name="T36" fmla="*/ 34 w 38"/>
                  <a:gd name="T37" fmla="*/ 6 h 94"/>
                  <a:gd name="T38" fmla="*/ 30 w 38"/>
                  <a:gd name="T39" fmla="*/ 4 h 94"/>
                  <a:gd name="T40" fmla="*/ 20 w 38"/>
                  <a:gd name="T41" fmla="*/ 4 h 94"/>
                  <a:gd name="T42" fmla="*/ 18 w 38"/>
                  <a:gd name="T43" fmla="*/ 4 h 94"/>
                  <a:gd name="T44" fmla="*/ 18 w 38"/>
                  <a:gd name="T45" fmla="*/ 2 h 94"/>
                  <a:gd name="T46" fmla="*/ 16 w 38"/>
                  <a:gd name="T47" fmla="*/ 0 h 94"/>
                  <a:gd name="T48" fmla="*/ 10 w 38"/>
                  <a:gd name="T49" fmla="*/ 4 h 94"/>
                  <a:gd name="T50" fmla="*/ 12 w 38"/>
                  <a:gd name="T51" fmla="*/ 16 h 94"/>
                  <a:gd name="T52" fmla="*/ 12 w 38"/>
                  <a:gd name="T53" fmla="*/ 30 h 94"/>
                  <a:gd name="T54" fmla="*/ 8 w 38"/>
                  <a:gd name="T55" fmla="*/ 34 h 94"/>
                  <a:gd name="T56" fmla="*/ 8 w 38"/>
                  <a:gd name="T57" fmla="*/ 36 h 94"/>
                  <a:gd name="T58" fmla="*/ 8 w 38"/>
                  <a:gd name="T59" fmla="*/ 38 h 94"/>
                  <a:gd name="T60" fmla="*/ 6 w 38"/>
                  <a:gd name="T61" fmla="*/ 42 h 94"/>
                  <a:gd name="T62" fmla="*/ 6 w 38"/>
                  <a:gd name="T63" fmla="*/ 46 h 94"/>
                  <a:gd name="T64" fmla="*/ 2 w 38"/>
                  <a:gd name="T65" fmla="*/ 48 h 94"/>
                  <a:gd name="T66" fmla="*/ 2 w 38"/>
                  <a:gd name="T67" fmla="*/ 54 h 94"/>
                  <a:gd name="T68" fmla="*/ 0 w 38"/>
                  <a:gd name="T69" fmla="*/ 56 h 94"/>
                  <a:gd name="T70" fmla="*/ 2 w 38"/>
                  <a:gd name="T71" fmla="*/ 58 h 94"/>
                  <a:gd name="T72" fmla="*/ 4 w 38"/>
                  <a:gd name="T73" fmla="*/ 62 h 94"/>
                  <a:gd name="T74" fmla="*/ 6 w 38"/>
                  <a:gd name="T75" fmla="*/ 58 h 94"/>
                  <a:gd name="T76" fmla="*/ 6 w 38"/>
                  <a:gd name="T77" fmla="*/ 62 h 94"/>
                  <a:gd name="T78" fmla="*/ 4 w 38"/>
                  <a:gd name="T79" fmla="*/ 64 h 94"/>
                  <a:gd name="T80" fmla="*/ 4 w 38"/>
                  <a:gd name="T81" fmla="*/ 66 h 94"/>
                  <a:gd name="T82" fmla="*/ 6 w 38"/>
                  <a:gd name="T83" fmla="*/ 66 h 94"/>
                  <a:gd name="T84" fmla="*/ 6 w 38"/>
                  <a:gd name="T85" fmla="*/ 72 h 94"/>
                  <a:gd name="T86" fmla="*/ 8 w 38"/>
                  <a:gd name="T87" fmla="*/ 76 h 94"/>
                  <a:gd name="T88" fmla="*/ 8 w 38"/>
                  <a:gd name="T89" fmla="*/ 78 h 94"/>
                  <a:gd name="T90" fmla="*/ 6 w 38"/>
                  <a:gd name="T91" fmla="*/ 92 h 94"/>
                  <a:gd name="T92" fmla="*/ 18 w 38"/>
                  <a:gd name="T93" fmla="*/ 92 h 94"/>
                  <a:gd name="T94" fmla="*/ 18 w 38"/>
                  <a:gd name="T95" fmla="*/ 94 h 94"/>
                  <a:gd name="T96" fmla="*/ 22 w 38"/>
                  <a:gd name="T97" fmla="*/ 94 h 94"/>
                  <a:gd name="T98" fmla="*/ 30 w 38"/>
                  <a:gd name="T99" fmla="*/ 90 h 9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38"/>
                  <a:gd name="T151" fmla="*/ 0 h 94"/>
                  <a:gd name="T152" fmla="*/ 38 w 38"/>
                  <a:gd name="T153" fmla="*/ 94 h 9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38" h="94">
                    <a:moveTo>
                      <a:pt x="30" y="90"/>
                    </a:moveTo>
                    <a:lnTo>
                      <a:pt x="30" y="90"/>
                    </a:lnTo>
                    <a:lnTo>
                      <a:pt x="30" y="88"/>
                    </a:lnTo>
                    <a:lnTo>
                      <a:pt x="32" y="82"/>
                    </a:lnTo>
                    <a:lnTo>
                      <a:pt x="34" y="80"/>
                    </a:lnTo>
                    <a:lnTo>
                      <a:pt x="32" y="80"/>
                    </a:lnTo>
                    <a:lnTo>
                      <a:pt x="30" y="80"/>
                    </a:lnTo>
                    <a:lnTo>
                      <a:pt x="28" y="78"/>
                    </a:lnTo>
                    <a:lnTo>
                      <a:pt x="28" y="74"/>
                    </a:lnTo>
                    <a:lnTo>
                      <a:pt x="28" y="72"/>
                    </a:lnTo>
                    <a:lnTo>
                      <a:pt x="30" y="68"/>
                    </a:lnTo>
                    <a:lnTo>
                      <a:pt x="32" y="64"/>
                    </a:lnTo>
                    <a:lnTo>
                      <a:pt x="30" y="62"/>
                    </a:lnTo>
                    <a:lnTo>
                      <a:pt x="28" y="58"/>
                    </a:lnTo>
                    <a:lnTo>
                      <a:pt x="28" y="56"/>
                    </a:lnTo>
                    <a:lnTo>
                      <a:pt x="32" y="52"/>
                    </a:lnTo>
                    <a:lnTo>
                      <a:pt x="32" y="48"/>
                    </a:lnTo>
                    <a:lnTo>
                      <a:pt x="32" y="42"/>
                    </a:lnTo>
                    <a:lnTo>
                      <a:pt x="30" y="38"/>
                    </a:lnTo>
                    <a:lnTo>
                      <a:pt x="34" y="34"/>
                    </a:lnTo>
                    <a:lnTo>
                      <a:pt x="36" y="32"/>
                    </a:lnTo>
                    <a:lnTo>
                      <a:pt x="36" y="28"/>
                    </a:lnTo>
                    <a:lnTo>
                      <a:pt x="32" y="20"/>
                    </a:lnTo>
                    <a:lnTo>
                      <a:pt x="30" y="18"/>
                    </a:lnTo>
                    <a:lnTo>
                      <a:pt x="32" y="16"/>
                    </a:lnTo>
                    <a:lnTo>
                      <a:pt x="36" y="12"/>
                    </a:lnTo>
                    <a:lnTo>
                      <a:pt x="38" y="6"/>
                    </a:lnTo>
                    <a:lnTo>
                      <a:pt x="34" y="6"/>
                    </a:lnTo>
                    <a:lnTo>
                      <a:pt x="34" y="4"/>
                    </a:lnTo>
                    <a:lnTo>
                      <a:pt x="30" y="4"/>
                    </a:lnTo>
                    <a:lnTo>
                      <a:pt x="20" y="4"/>
                    </a:lnTo>
                    <a:lnTo>
                      <a:pt x="18" y="4"/>
                    </a:lnTo>
                    <a:lnTo>
                      <a:pt x="18" y="2"/>
                    </a:lnTo>
                    <a:lnTo>
                      <a:pt x="16" y="0"/>
                    </a:lnTo>
                    <a:lnTo>
                      <a:pt x="12" y="2"/>
                    </a:lnTo>
                    <a:lnTo>
                      <a:pt x="10" y="4"/>
                    </a:lnTo>
                    <a:lnTo>
                      <a:pt x="12" y="16"/>
                    </a:lnTo>
                    <a:lnTo>
                      <a:pt x="12" y="24"/>
                    </a:lnTo>
                    <a:lnTo>
                      <a:pt x="12" y="30"/>
                    </a:lnTo>
                    <a:lnTo>
                      <a:pt x="8" y="34"/>
                    </a:lnTo>
                    <a:lnTo>
                      <a:pt x="8" y="36"/>
                    </a:lnTo>
                    <a:lnTo>
                      <a:pt x="8" y="38"/>
                    </a:lnTo>
                    <a:lnTo>
                      <a:pt x="6" y="42"/>
                    </a:lnTo>
                    <a:lnTo>
                      <a:pt x="6" y="46"/>
                    </a:lnTo>
                    <a:lnTo>
                      <a:pt x="2" y="48"/>
                    </a:lnTo>
                    <a:lnTo>
                      <a:pt x="2" y="52"/>
                    </a:lnTo>
                    <a:lnTo>
                      <a:pt x="2" y="54"/>
                    </a:lnTo>
                    <a:lnTo>
                      <a:pt x="0" y="56"/>
                    </a:lnTo>
                    <a:lnTo>
                      <a:pt x="2" y="58"/>
                    </a:lnTo>
                    <a:lnTo>
                      <a:pt x="4" y="62"/>
                    </a:lnTo>
                    <a:lnTo>
                      <a:pt x="4" y="60"/>
                    </a:lnTo>
                    <a:lnTo>
                      <a:pt x="6" y="58"/>
                    </a:lnTo>
                    <a:lnTo>
                      <a:pt x="6" y="62"/>
                    </a:lnTo>
                    <a:lnTo>
                      <a:pt x="4" y="64"/>
                    </a:lnTo>
                    <a:lnTo>
                      <a:pt x="4" y="66"/>
                    </a:lnTo>
                    <a:lnTo>
                      <a:pt x="6" y="66"/>
                    </a:lnTo>
                    <a:lnTo>
                      <a:pt x="6" y="72"/>
                    </a:lnTo>
                    <a:lnTo>
                      <a:pt x="8" y="74"/>
                    </a:lnTo>
                    <a:lnTo>
                      <a:pt x="8" y="76"/>
                    </a:lnTo>
                    <a:lnTo>
                      <a:pt x="8" y="78"/>
                    </a:lnTo>
                    <a:lnTo>
                      <a:pt x="6" y="92"/>
                    </a:lnTo>
                    <a:lnTo>
                      <a:pt x="10" y="90"/>
                    </a:lnTo>
                    <a:lnTo>
                      <a:pt x="18" y="92"/>
                    </a:lnTo>
                    <a:lnTo>
                      <a:pt x="18" y="94"/>
                    </a:lnTo>
                    <a:lnTo>
                      <a:pt x="22" y="94"/>
                    </a:lnTo>
                    <a:lnTo>
                      <a:pt x="26" y="92"/>
                    </a:lnTo>
                    <a:lnTo>
                      <a:pt x="30" y="90"/>
                    </a:lnTo>
                    <a:close/>
                  </a:path>
                </a:pathLst>
              </a:custGeom>
              <a:solidFill>
                <a:schemeClr val="bg2"/>
              </a:solidFill>
              <a:ln w="3175">
                <a:solidFill>
                  <a:schemeClr val="bg1"/>
                </a:solidFill>
                <a:prstDash val="solid"/>
                <a:round/>
                <a:headEnd/>
                <a:tailEnd/>
              </a:ln>
            </p:spPr>
            <p:txBody>
              <a:bodyPr/>
              <a:lstStyle/>
              <a:p>
                <a:endParaRPr lang="nl-BE"/>
              </a:p>
            </p:txBody>
          </p:sp>
          <p:sp>
            <p:nvSpPr>
              <p:cNvPr id="475" name="Freeform 108"/>
              <p:cNvSpPr>
                <a:spLocks/>
              </p:cNvSpPr>
              <p:nvPr/>
            </p:nvSpPr>
            <p:spPr bwMode="gray">
              <a:xfrm>
                <a:off x="2925" y="1708"/>
                <a:ext cx="144" cy="122"/>
              </a:xfrm>
              <a:custGeom>
                <a:avLst/>
                <a:gdLst>
                  <a:gd name="T0" fmla="*/ 72 w 144"/>
                  <a:gd name="T1" fmla="*/ 8 h 122"/>
                  <a:gd name="T2" fmla="*/ 72 w 144"/>
                  <a:gd name="T3" fmla="*/ 6 h 122"/>
                  <a:gd name="T4" fmla="*/ 66 w 144"/>
                  <a:gd name="T5" fmla="*/ 8 h 122"/>
                  <a:gd name="T6" fmla="*/ 60 w 144"/>
                  <a:gd name="T7" fmla="*/ 8 h 122"/>
                  <a:gd name="T8" fmla="*/ 58 w 144"/>
                  <a:gd name="T9" fmla="*/ 4 h 122"/>
                  <a:gd name="T10" fmla="*/ 60 w 144"/>
                  <a:gd name="T11" fmla="*/ 6 h 122"/>
                  <a:gd name="T12" fmla="*/ 62 w 144"/>
                  <a:gd name="T13" fmla="*/ 2 h 122"/>
                  <a:gd name="T14" fmla="*/ 58 w 144"/>
                  <a:gd name="T15" fmla="*/ 0 h 122"/>
                  <a:gd name="T16" fmla="*/ 40 w 144"/>
                  <a:gd name="T17" fmla="*/ 8 h 122"/>
                  <a:gd name="T18" fmla="*/ 34 w 144"/>
                  <a:gd name="T19" fmla="*/ 8 h 122"/>
                  <a:gd name="T20" fmla="*/ 28 w 144"/>
                  <a:gd name="T21" fmla="*/ 12 h 122"/>
                  <a:gd name="T22" fmla="*/ 22 w 144"/>
                  <a:gd name="T23" fmla="*/ 14 h 122"/>
                  <a:gd name="T24" fmla="*/ 8 w 144"/>
                  <a:gd name="T25" fmla="*/ 16 h 122"/>
                  <a:gd name="T26" fmla="*/ 2 w 144"/>
                  <a:gd name="T27" fmla="*/ 22 h 122"/>
                  <a:gd name="T28" fmla="*/ 0 w 144"/>
                  <a:gd name="T29" fmla="*/ 34 h 122"/>
                  <a:gd name="T30" fmla="*/ 4 w 144"/>
                  <a:gd name="T31" fmla="*/ 40 h 122"/>
                  <a:gd name="T32" fmla="*/ 4 w 144"/>
                  <a:gd name="T33" fmla="*/ 54 h 122"/>
                  <a:gd name="T34" fmla="*/ 6 w 144"/>
                  <a:gd name="T35" fmla="*/ 76 h 122"/>
                  <a:gd name="T36" fmla="*/ 18 w 144"/>
                  <a:gd name="T37" fmla="*/ 78 h 122"/>
                  <a:gd name="T38" fmla="*/ 20 w 144"/>
                  <a:gd name="T39" fmla="*/ 82 h 122"/>
                  <a:gd name="T40" fmla="*/ 24 w 144"/>
                  <a:gd name="T41" fmla="*/ 82 h 122"/>
                  <a:gd name="T42" fmla="*/ 32 w 144"/>
                  <a:gd name="T43" fmla="*/ 88 h 122"/>
                  <a:gd name="T44" fmla="*/ 42 w 144"/>
                  <a:gd name="T45" fmla="*/ 90 h 122"/>
                  <a:gd name="T46" fmla="*/ 46 w 144"/>
                  <a:gd name="T47" fmla="*/ 92 h 122"/>
                  <a:gd name="T48" fmla="*/ 48 w 144"/>
                  <a:gd name="T49" fmla="*/ 96 h 122"/>
                  <a:gd name="T50" fmla="*/ 54 w 144"/>
                  <a:gd name="T51" fmla="*/ 104 h 122"/>
                  <a:gd name="T52" fmla="*/ 60 w 144"/>
                  <a:gd name="T53" fmla="*/ 104 h 122"/>
                  <a:gd name="T54" fmla="*/ 68 w 144"/>
                  <a:gd name="T55" fmla="*/ 104 h 122"/>
                  <a:gd name="T56" fmla="*/ 80 w 144"/>
                  <a:gd name="T57" fmla="*/ 110 h 122"/>
                  <a:gd name="T58" fmla="*/ 84 w 144"/>
                  <a:gd name="T59" fmla="*/ 108 h 122"/>
                  <a:gd name="T60" fmla="*/ 92 w 144"/>
                  <a:gd name="T61" fmla="*/ 104 h 122"/>
                  <a:gd name="T62" fmla="*/ 100 w 144"/>
                  <a:gd name="T63" fmla="*/ 100 h 122"/>
                  <a:gd name="T64" fmla="*/ 106 w 144"/>
                  <a:gd name="T65" fmla="*/ 98 h 122"/>
                  <a:gd name="T66" fmla="*/ 114 w 144"/>
                  <a:gd name="T67" fmla="*/ 104 h 122"/>
                  <a:gd name="T68" fmla="*/ 122 w 144"/>
                  <a:gd name="T69" fmla="*/ 110 h 122"/>
                  <a:gd name="T70" fmla="*/ 124 w 144"/>
                  <a:gd name="T71" fmla="*/ 116 h 122"/>
                  <a:gd name="T72" fmla="*/ 130 w 144"/>
                  <a:gd name="T73" fmla="*/ 122 h 122"/>
                  <a:gd name="T74" fmla="*/ 138 w 144"/>
                  <a:gd name="T75" fmla="*/ 118 h 122"/>
                  <a:gd name="T76" fmla="*/ 136 w 144"/>
                  <a:gd name="T77" fmla="*/ 112 h 122"/>
                  <a:gd name="T78" fmla="*/ 136 w 144"/>
                  <a:gd name="T79" fmla="*/ 106 h 122"/>
                  <a:gd name="T80" fmla="*/ 144 w 144"/>
                  <a:gd name="T81" fmla="*/ 90 h 122"/>
                  <a:gd name="T82" fmla="*/ 140 w 144"/>
                  <a:gd name="T83" fmla="*/ 82 h 122"/>
                  <a:gd name="T84" fmla="*/ 140 w 144"/>
                  <a:gd name="T85" fmla="*/ 76 h 122"/>
                  <a:gd name="T86" fmla="*/ 142 w 144"/>
                  <a:gd name="T87" fmla="*/ 68 h 122"/>
                  <a:gd name="T88" fmla="*/ 142 w 144"/>
                  <a:gd name="T89" fmla="*/ 66 h 122"/>
                  <a:gd name="T90" fmla="*/ 140 w 144"/>
                  <a:gd name="T91" fmla="*/ 58 h 122"/>
                  <a:gd name="T92" fmla="*/ 140 w 144"/>
                  <a:gd name="T93" fmla="*/ 46 h 122"/>
                  <a:gd name="T94" fmla="*/ 144 w 144"/>
                  <a:gd name="T95" fmla="*/ 36 h 122"/>
                  <a:gd name="T96" fmla="*/ 142 w 144"/>
                  <a:gd name="T97" fmla="*/ 30 h 122"/>
                  <a:gd name="T98" fmla="*/ 140 w 144"/>
                  <a:gd name="T99" fmla="*/ 22 h 122"/>
                  <a:gd name="T100" fmla="*/ 138 w 144"/>
                  <a:gd name="T101" fmla="*/ 18 h 122"/>
                  <a:gd name="T102" fmla="*/ 120 w 144"/>
                  <a:gd name="T103" fmla="*/ 16 h 122"/>
                  <a:gd name="T104" fmla="*/ 106 w 144"/>
                  <a:gd name="T105" fmla="*/ 18 h 122"/>
                  <a:gd name="T106" fmla="*/ 88 w 144"/>
                  <a:gd name="T107" fmla="*/ 16 h 122"/>
                  <a:gd name="T108" fmla="*/ 74 w 144"/>
                  <a:gd name="T109" fmla="*/ 8 h 122"/>
                  <a:gd name="T110" fmla="*/ 74 w 144"/>
                  <a:gd name="T111" fmla="*/ 10 h 122"/>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44"/>
                  <a:gd name="T169" fmla="*/ 0 h 122"/>
                  <a:gd name="T170" fmla="*/ 144 w 144"/>
                  <a:gd name="T171" fmla="*/ 122 h 122"/>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44" h="122">
                    <a:moveTo>
                      <a:pt x="74" y="10"/>
                    </a:moveTo>
                    <a:lnTo>
                      <a:pt x="74" y="10"/>
                    </a:lnTo>
                    <a:lnTo>
                      <a:pt x="72" y="8"/>
                    </a:lnTo>
                    <a:lnTo>
                      <a:pt x="72" y="6"/>
                    </a:lnTo>
                    <a:lnTo>
                      <a:pt x="70" y="6"/>
                    </a:lnTo>
                    <a:lnTo>
                      <a:pt x="66" y="8"/>
                    </a:lnTo>
                    <a:lnTo>
                      <a:pt x="62" y="10"/>
                    </a:lnTo>
                    <a:lnTo>
                      <a:pt x="60" y="8"/>
                    </a:lnTo>
                    <a:lnTo>
                      <a:pt x="58" y="8"/>
                    </a:lnTo>
                    <a:lnTo>
                      <a:pt x="58" y="4"/>
                    </a:lnTo>
                    <a:lnTo>
                      <a:pt x="60" y="6"/>
                    </a:lnTo>
                    <a:lnTo>
                      <a:pt x="62" y="4"/>
                    </a:lnTo>
                    <a:lnTo>
                      <a:pt x="62" y="2"/>
                    </a:lnTo>
                    <a:lnTo>
                      <a:pt x="60" y="2"/>
                    </a:lnTo>
                    <a:lnTo>
                      <a:pt x="58" y="0"/>
                    </a:lnTo>
                    <a:lnTo>
                      <a:pt x="44" y="4"/>
                    </a:lnTo>
                    <a:lnTo>
                      <a:pt x="40" y="8"/>
                    </a:lnTo>
                    <a:lnTo>
                      <a:pt x="34" y="8"/>
                    </a:lnTo>
                    <a:lnTo>
                      <a:pt x="32" y="10"/>
                    </a:lnTo>
                    <a:lnTo>
                      <a:pt x="28" y="12"/>
                    </a:lnTo>
                    <a:lnTo>
                      <a:pt x="26" y="12"/>
                    </a:lnTo>
                    <a:lnTo>
                      <a:pt x="24" y="12"/>
                    </a:lnTo>
                    <a:lnTo>
                      <a:pt x="22" y="14"/>
                    </a:lnTo>
                    <a:lnTo>
                      <a:pt x="8" y="16"/>
                    </a:lnTo>
                    <a:lnTo>
                      <a:pt x="2" y="16"/>
                    </a:lnTo>
                    <a:lnTo>
                      <a:pt x="2" y="22"/>
                    </a:lnTo>
                    <a:lnTo>
                      <a:pt x="0" y="32"/>
                    </a:lnTo>
                    <a:lnTo>
                      <a:pt x="0" y="34"/>
                    </a:lnTo>
                    <a:lnTo>
                      <a:pt x="2" y="38"/>
                    </a:lnTo>
                    <a:lnTo>
                      <a:pt x="4" y="40"/>
                    </a:lnTo>
                    <a:lnTo>
                      <a:pt x="2" y="50"/>
                    </a:lnTo>
                    <a:lnTo>
                      <a:pt x="4" y="54"/>
                    </a:lnTo>
                    <a:lnTo>
                      <a:pt x="4" y="58"/>
                    </a:lnTo>
                    <a:lnTo>
                      <a:pt x="6" y="76"/>
                    </a:lnTo>
                    <a:lnTo>
                      <a:pt x="10" y="78"/>
                    </a:lnTo>
                    <a:lnTo>
                      <a:pt x="18" y="78"/>
                    </a:lnTo>
                    <a:lnTo>
                      <a:pt x="20" y="80"/>
                    </a:lnTo>
                    <a:lnTo>
                      <a:pt x="20" y="82"/>
                    </a:lnTo>
                    <a:lnTo>
                      <a:pt x="22" y="82"/>
                    </a:lnTo>
                    <a:lnTo>
                      <a:pt x="24" y="82"/>
                    </a:lnTo>
                    <a:lnTo>
                      <a:pt x="26" y="82"/>
                    </a:lnTo>
                    <a:lnTo>
                      <a:pt x="28" y="84"/>
                    </a:lnTo>
                    <a:lnTo>
                      <a:pt x="32" y="88"/>
                    </a:lnTo>
                    <a:lnTo>
                      <a:pt x="38" y="90"/>
                    </a:lnTo>
                    <a:lnTo>
                      <a:pt x="42" y="90"/>
                    </a:lnTo>
                    <a:lnTo>
                      <a:pt x="44" y="90"/>
                    </a:lnTo>
                    <a:lnTo>
                      <a:pt x="46" y="92"/>
                    </a:lnTo>
                    <a:lnTo>
                      <a:pt x="48" y="94"/>
                    </a:lnTo>
                    <a:lnTo>
                      <a:pt x="48" y="96"/>
                    </a:lnTo>
                    <a:lnTo>
                      <a:pt x="50" y="96"/>
                    </a:lnTo>
                    <a:lnTo>
                      <a:pt x="52" y="98"/>
                    </a:lnTo>
                    <a:lnTo>
                      <a:pt x="54" y="104"/>
                    </a:lnTo>
                    <a:lnTo>
                      <a:pt x="60" y="104"/>
                    </a:lnTo>
                    <a:lnTo>
                      <a:pt x="64" y="102"/>
                    </a:lnTo>
                    <a:lnTo>
                      <a:pt x="68" y="104"/>
                    </a:lnTo>
                    <a:lnTo>
                      <a:pt x="74" y="108"/>
                    </a:lnTo>
                    <a:lnTo>
                      <a:pt x="80" y="110"/>
                    </a:lnTo>
                    <a:lnTo>
                      <a:pt x="82" y="110"/>
                    </a:lnTo>
                    <a:lnTo>
                      <a:pt x="84" y="108"/>
                    </a:lnTo>
                    <a:lnTo>
                      <a:pt x="86" y="106"/>
                    </a:lnTo>
                    <a:lnTo>
                      <a:pt x="88" y="106"/>
                    </a:lnTo>
                    <a:lnTo>
                      <a:pt x="92" y="104"/>
                    </a:lnTo>
                    <a:lnTo>
                      <a:pt x="96" y="102"/>
                    </a:lnTo>
                    <a:lnTo>
                      <a:pt x="100" y="100"/>
                    </a:lnTo>
                    <a:lnTo>
                      <a:pt x="102" y="98"/>
                    </a:lnTo>
                    <a:lnTo>
                      <a:pt x="106" y="98"/>
                    </a:lnTo>
                    <a:lnTo>
                      <a:pt x="110" y="102"/>
                    </a:lnTo>
                    <a:lnTo>
                      <a:pt x="114" y="104"/>
                    </a:lnTo>
                    <a:lnTo>
                      <a:pt x="116" y="104"/>
                    </a:lnTo>
                    <a:lnTo>
                      <a:pt x="118" y="106"/>
                    </a:lnTo>
                    <a:lnTo>
                      <a:pt x="122" y="110"/>
                    </a:lnTo>
                    <a:lnTo>
                      <a:pt x="124" y="112"/>
                    </a:lnTo>
                    <a:lnTo>
                      <a:pt x="124" y="116"/>
                    </a:lnTo>
                    <a:lnTo>
                      <a:pt x="128" y="120"/>
                    </a:lnTo>
                    <a:lnTo>
                      <a:pt x="130" y="122"/>
                    </a:lnTo>
                    <a:lnTo>
                      <a:pt x="134" y="120"/>
                    </a:lnTo>
                    <a:lnTo>
                      <a:pt x="138" y="118"/>
                    </a:lnTo>
                    <a:lnTo>
                      <a:pt x="138" y="116"/>
                    </a:lnTo>
                    <a:lnTo>
                      <a:pt x="136" y="112"/>
                    </a:lnTo>
                    <a:lnTo>
                      <a:pt x="136" y="108"/>
                    </a:lnTo>
                    <a:lnTo>
                      <a:pt x="136" y="106"/>
                    </a:lnTo>
                    <a:lnTo>
                      <a:pt x="140" y="98"/>
                    </a:lnTo>
                    <a:lnTo>
                      <a:pt x="144" y="90"/>
                    </a:lnTo>
                    <a:lnTo>
                      <a:pt x="142" y="86"/>
                    </a:lnTo>
                    <a:lnTo>
                      <a:pt x="140" y="82"/>
                    </a:lnTo>
                    <a:lnTo>
                      <a:pt x="140" y="80"/>
                    </a:lnTo>
                    <a:lnTo>
                      <a:pt x="140" y="76"/>
                    </a:lnTo>
                    <a:lnTo>
                      <a:pt x="142" y="70"/>
                    </a:lnTo>
                    <a:lnTo>
                      <a:pt x="142" y="68"/>
                    </a:lnTo>
                    <a:lnTo>
                      <a:pt x="142" y="66"/>
                    </a:lnTo>
                    <a:lnTo>
                      <a:pt x="140" y="60"/>
                    </a:lnTo>
                    <a:lnTo>
                      <a:pt x="140" y="58"/>
                    </a:lnTo>
                    <a:lnTo>
                      <a:pt x="142" y="56"/>
                    </a:lnTo>
                    <a:lnTo>
                      <a:pt x="140" y="46"/>
                    </a:lnTo>
                    <a:lnTo>
                      <a:pt x="144" y="40"/>
                    </a:lnTo>
                    <a:lnTo>
                      <a:pt x="144" y="36"/>
                    </a:lnTo>
                    <a:lnTo>
                      <a:pt x="144" y="34"/>
                    </a:lnTo>
                    <a:lnTo>
                      <a:pt x="142" y="30"/>
                    </a:lnTo>
                    <a:lnTo>
                      <a:pt x="140" y="26"/>
                    </a:lnTo>
                    <a:lnTo>
                      <a:pt x="140" y="22"/>
                    </a:lnTo>
                    <a:lnTo>
                      <a:pt x="140" y="20"/>
                    </a:lnTo>
                    <a:lnTo>
                      <a:pt x="138" y="18"/>
                    </a:lnTo>
                    <a:lnTo>
                      <a:pt x="128" y="16"/>
                    </a:lnTo>
                    <a:lnTo>
                      <a:pt x="120" y="16"/>
                    </a:lnTo>
                    <a:lnTo>
                      <a:pt x="114" y="18"/>
                    </a:lnTo>
                    <a:lnTo>
                      <a:pt x="106" y="18"/>
                    </a:lnTo>
                    <a:lnTo>
                      <a:pt x="100" y="18"/>
                    </a:lnTo>
                    <a:lnTo>
                      <a:pt x="88" y="16"/>
                    </a:lnTo>
                    <a:lnTo>
                      <a:pt x="78" y="12"/>
                    </a:lnTo>
                    <a:lnTo>
                      <a:pt x="74" y="8"/>
                    </a:lnTo>
                    <a:lnTo>
                      <a:pt x="74" y="10"/>
                    </a:lnTo>
                    <a:close/>
                  </a:path>
                </a:pathLst>
              </a:custGeom>
              <a:solidFill>
                <a:schemeClr val="bg2"/>
              </a:solidFill>
              <a:ln w="3175">
                <a:solidFill>
                  <a:schemeClr val="bg1"/>
                </a:solidFill>
                <a:prstDash val="solid"/>
                <a:round/>
                <a:headEnd/>
                <a:tailEnd/>
              </a:ln>
            </p:spPr>
            <p:txBody>
              <a:bodyPr/>
              <a:lstStyle/>
              <a:p>
                <a:endParaRPr lang="nl-BE"/>
              </a:p>
            </p:txBody>
          </p:sp>
          <p:sp>
            <p:nvSpPr>
              <p:cNvPr id="476" name="Freeform 109"/>
              <p:cNvSpPr>
                <a:spLocks noEditPoints="1"/>
              </p:cNvSpPr>
              <p:nvPr/>
            </p:nvSpPr>
            <p:spPr bwMode="gray">
              <a:xfrm>
                <a:off x="4295" y="2376"/>
                <a:ext cx="126" cy="222"/>
              </a:xfrm>
              <a:custGeom>
                <a:avLst/>
                <a:gdLst>
                  <a:gd name="T0" fmla="*/ 112 w 126"/>
                  <a:gd name="T1" fmla="*/ 168 h 222"/>
                  <a:gd name="T2" fmla="*/ 96 w 126"/>
                  <a:gd name="T3" fmla="*/ 172 h 222"/>
                  <a:gd name="T4" fmla="*/ 86 w 126"/>
                  <a:gd name="T5" fmla="*/ 174 h 222"/>
                  <a:gd name="T6" fmla="*/ 76 w 126"/>
                  <a:gd name="T7" fmla="*/ 174 h 222"/>
                  <a:gd name="T8" fmla="*/ 66 w 126"/>
                  <a:gd name="T9" fmla="*/ 190 h 222"/>
                  <a:gd name="T10" fmla="*/ 70 w 126"/>
                  <a:gd name="T11" fmla="*/ 192 h 222"/>
                  <a:gd name="T12" fmla="*/ 86 w 126"/>
                  <a:gd name="T13" fmla="*/ 192 h 222"/>
                  <a:gd name="T14" fmla="*/ 92 w 126"/>
                  <a:gd name="T15" fmla="*/ 196 h 222"/>
                  <a:gd name="T16" fmla="*/ 100 w 126"/>
                  <a:gd name="T17" fmla="*/ 216 h 222"/>
                  <a:gd name="T18" fmla="*/ 114 w 126"/>
                  <a:gd name="T19" fmla="*/ 216 h 222"/>
                  <a:gd name="T20" fmla="*/ 118 w 126"/>
                  <a:gd name="T21" fmla="*/ 208 h 222"/>
                  <a:gd name="T22" fmla="*/ 126 w 126"/>
                  <a:gd name="T23" fmla="*/ 186 h 222"/>
                  <a:gd name="T24" fmla="*/ 96 w 126"/>
                  <a:gd name="T25" fmla="*/ 144 h 222"/>
                  <a:gd name="T26" fmla="*/ 104 w 126"/>
                  <a:gd name="T27" fmla="*/ 148 h 222"/>
                  <a:gd name="T28" fmla="*/ 78 w 126"/>
                  <a:gd name="T29" fmla="*/ 142 h 222"/>
                  <a:gd name="T30" fmla="*/ 78 w 126"/>
                  <a:gd name="T31" fmla="*/ 156 h 222"/>
                  <a:gd name="T32" fmla="*/ 86 w 126"/>
                  <a:gd name="T33" fmla="*/ 134 h 222"/>
                  <a:gd name="T34" fmla="*/ 92 w 126"/>
                  <a:gd name="T35" fmla="*/ 134 h 222"/>
                  <a:gd name="T36" fmla="*/ 88 w 126"/>
                  <a:gd name="T37" fmla="*/ 150 h 222"/>
                  <a:gd name="T38" fmla="*/ 94 w 126"/>
                  <a:gd name="T39" fmla="*/ 130 h 222"/>
                  <a:gd name="T40" fmla="*/ 24 w 126"/>
                  <a:gd name="T41" fmla="*/ 140 h 222"/>
                  <a:gd name="T42" fmla="*/ 18 w 126"/>
                  <a:gd name="T43" fmla="*/ 154 h 222"/>
                  <a:gd name="T44" fmla="*/ 8 w 126"/>
                  <a:gd name="T45" fmla="*/ 164 h 222"/>
                  <a:gd name="T46" fmla="*/ 18 w 126"/>
                  <a:gd name="T47" fmla="*/ 158 h 222"/>
                  <a:gd name="T48" fmla="*/ 30 w 126"/>
                  <a:gd name="T49" fmla="*/ 146 h 222"/>
                  <a:gd name="T50" fmla="*/ 34 w 126"/>
                  <a:gd name="T51" fmla="*/ 126 h 222"/>
                  <a:gd name="T52" fmla="*/ 106 w 126"/>
                  <a:gd name="T53" fmla="*/ 130 h 222"/>
                  <a:gd name="T54" fmla="*/ 106 w 126"/>
                  <a:gd name="T55" fmla="*/ 138 h 222"/>
                  <a:gd name="T56" fmla="*/ 114 w 126"/>
                  <a:gd name="T57" fmla="*/ 146 h 222"/>
                  <a:gd name="T58" fmla="*/ 110 w 126"/>
                  <a:gd name="T59" fmla="*/ 130 h 222"/>
                  <a:gd name="T60" fmla="*/ 66 w 126"/>
                  <a:gd name="T61" fmla="*/ 120 h 222"/>
                  <a:gd name="T62" fmla="*/ 76 w 126"/>
                  <a:gd name="T63" fmla="*/ 130 h 222"/>
                  <a:gd name="T64" fmla="*/ 82 w 126"/>
                  <a:gd name="T65" fmla="*/ 110 h 222"/>
                  <a:gd name="T66" fmla="*/ 90 w 126"/>
                  <a:gd name="T67" fmla="*/ 118 h 222"/>
                  <a:gd name="T68" fmla="*/ 98 w 126"/>
                  <a:gd name="T69" fmla="*/ 106 h 222"/>
                  <a:gd name="T70" fmla="*/ 106 w 126"/>
                  <a:gd name="T71" fmla="*/ 122 h 222"/>
                  <a:gd name="T72" fmla="*/ 112 w 126"/>
                  <a:gd name="T73" fmla="*/ 120 h 222"/>
                  <a:gd name="T74" fmla="*/ 108 w 126"/>
                  <a:gd name="T75" fmla="*/ 102 h 222"/>
                  <a:gd name="T76" fmla="*/ 42 w 126"/>
                  <a:gd name="T77" fmla="*/ 90 h 222"/>
                  <a:gd name="T78" fmla="*/ 56 w 126"/>
                  <a:gd name="T79" fmla="*/ 102 h 222"/>
                  <a:gd name="T80" fmla="*/ 50 w 126"/>
                  <a:gd name="T81" fmla="*/ 88 h 222"/>
                  <a:gd name="T82" fmla="*/ 48 w 126"/>
                  <a:gd name="T83" fmla="*/ 12 h 222"/>
                  <a:gd name="T84" fmla="*/ 44 w 126"/>
                  <a:gd name="T85" fmla="*/ 34 h 222"/>
                  <a:gd name="T86" fmla="*/ 38 w 126"/>
                  <a:gd name="T87" fmla="*/ 42 h 222"/>
                  <a:gd name="T88" fmla="*/ 36 w 126"/>
                  <a:gd name="T89" fmla="*/ 50 h 222"/>
                  <a:gd name="T90" fmla="*/ 48 w 126"/>
                  <a:gd name="T91" fmla="*/ 64 h 222"/>
                  <a:gd name="T92" fmla="*/ 58 w 126"/>
                  <a:gd name="T93" fmla="*/ 86 h 222"/>
                  <a:gd name="T94" fmla="*/ 72 w 126"/>
                  <a:gd name="T95" fmla="*/ 84 h 222"/>
                  <a:gd name="T96" fmla="*/ 78 w 126"/>
                  <a:gd name="T97" fmla="*/ 82 h 222"/>
                  <a:gd name="T98" fmla="*/ 88 w 126"/>
                  <a:gd name="T99" fmla="*/ 96 h 222"/>
                  <a:gd name="T100" fmla="*/ 88 w 126"/>
                  <a:gd name="T101" fmla="*/ 86 h 222"/>
                  <a:gd name="T102" fmla="*/ 80 w 126"/>
                  <a:gd name="T103" fmla="*/ 78 h 222"/>
                  <a:gd name="T104" fmla="*/ 76 w 126"/>
                  <a:gd name="T105" fmla="*/ 74 h 222"/>
                  <a:gd name="T106" fmla="*/ 58 w 126"/>
                  <a:gd name="T107" fmla="*/ 66 h 222"/>
                  <a:gd name="T108" fmla="*/ 64 w 126"/>
                  <a:gd name="T109" fmla="*/ 46 h 222"/>
                  <a:gd name="T110" fmla="*/ 74 w 126"/>
                  <a:gd name="T111" fmla="*/ 30 h 222"/>
                  <a:gd name="T112" fmla="*/ 70 w 126"/>
                  <a:gd name="T113" fmla="*/ 0 h 222"/>
                  <a:gd name="T114" fmla="*/ 54 w 126"/>
                  <a:gd name="T115" fmla="*/ 0 h 22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26"/>
                  <a:gd name="T175" fmla="*/ 0 h 222"/>
                  <a:gd name="T176" fmla="*/ 126 w 126"/>
                  <a:gd name="T177" fmla="*/ 222 h 22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26" h="222">
                    <a:moveTo>
                      <a:pt x="114" y="158"/>
                    </a:moveTo>
                    <a:lnTo>
                      <a:pt x="114" y="158"/>
                    </a:lnTo>
                    <a:lnTo>
                      <a:pt x="112" y="158"/>
                    </a:lnTo>
                    <a:lnTo>
                      <a:pt x="112" y="164"/>
                    </a:lnTo>
                    <a:lnTo>
                      <a:pt x="112" y="168"/>
                    </a:lnTo>
                    <a:lnTo>
                      <a:pt x="108" y="168"/>
                    </a:lnTo>
                    <a:lnTo>
                      <a:pt x="106" y="166"/>
                    </a:lnTo>
                    <a:lnTo>
                      <a:pt x="104" y="168"/>
                    </a:lnTo>
                    <a:lnTo>
                      <a:pt x="102" y="174"/>
                    </a:lnTo>
                    <a:lnTo>
                      <a:pt x="96" y="172"/>
                    </a:lnTo>
                    <a:lnTo>
                      <a:pt x="94" y="174"/>
                    </a:lnTo>
                    <a:lnTo>
                      <a:pt x="94" y="176"/>
                    </a:lnTo>
                    <a:lnTo>
                      <a:pt x="86" y="178"/>
                    </a:lnTo>
                    <a:lnTo>
                      <a:pt x="86" y="176"/>
                    </a:lnTo>
                    <a:lnTo>
                      <a:pt x="86" y="174"/>
                    </a:lnTo>
                    <a:lnTo>
                      <a:pt x="86" y="172"/>
                    </a:lnTo>
                    <a:lnTo>
                      <a:pt x="84" y="170"/>
                    </a:lnTo>
                    <a:lnTo>
                      <a:pt x="84" y="172"/>
                    </a:lnTo>
                    <a:lnTo>
                      <a:pt x="80" y="172"/>
                    </a:lnTo>
                    <a:lnTo>
                      <a:pt x="76" y="174"/>
                    </a:lnTo>
                    <a:lnTo>
                      <a:pt x="76" y="178"/>
                    </a:lnTo>
                    <a:lnTo>
                      <a:pt x="66" y="180"/>
                    </a:lnTo>
                    <a:lnTo>
                      <a:pt x="66" y="186"/>
                    </a:lnTo>
                    <a:lnTo>
                      <a:pt x="66" y="190"/>
                    </a:lnTo>
                    <a:lnTo>
                      <a:pt x="62" y="194"/>
                    </a:lnTo>
                    <a:lnTo>
                      <a:pt x="64" y="194"/>
                    </a:lnTo>
                    <a:lnTo>
                      <a:pt x="64" y="196"/>
                    </a:lnTo>
                    <a:lnTo>
                      <a:pt x="68" y="196"/>
                    </a:lnTo>
                    <a:lnTo>
                      <a:pt x="70" y="192"/>
                    </a:lnTo>
                    <a:lnTo>
                      <a:pt x="74" y="188"/>
                    </a:lnTo>
                    <a:lnTo>
                      <a:pt x="76" y="192"/>
                    </a:lnTo>
                    <a:lnTo>
                      <a:pt x="86" y="192"/>
                    </a:lnTo>
                    <a:lnTo>
                      <a:pt x="86" y="190"/>
                    </a:lnTo>
                    <a:lnTo>
                      <a:pt x="88" y="190"/>
                    </a:lnTo>
                    <a:lnTo>
                      <a:pt x="92" y="192"/>
                    </a:lnTo>
                    <a:lnTo>
                      <a:pt x="94" y="194"/>
                    </a:lnTo>
                    <a:lnTo>
                      <a:pt x="94" y="196"/>
                    </a:lnTo>
                    <a:lnTo>
                      <a:pt x="92" y="196"/>
                    </a:lnTo>
                    <a:lnTo>
                      <a:pt x="90" y="202"/>
                    </a:lnTo>
                    <a:lnTo>
                      <a:pt x="90" y="206"/>
                    </a:lnTo>
                    <a:lnTo>
                      <a:pt x="90" y="210"/>
                    </a:lnTo>
                    <a:lnTo>
                      <a:pt x="96" y="212"/>
                    </a:lnTo>
                    <a:lnTo>
                      <a:pt x="100" y="216"/>
                    </a:lnTo>
                    <a:lnTo>
                      <a:pt x="108" y="216"/>
                    </a:lnTo>
                    <a:lnTo>
                      <a:pt x="108" y="218"/>
                    </a:lnTo>
                    <a:lnTo>
                      <a:pt x="108" y="222"/>
                    </a:lnTo>
                    <a:lnTo>
                      <a:pt x="112" y="220"/>
                    </a:lnTo>
                    <a:lnTo>
                      <a:pt x="114" y="216"/>
                    </a:lnTo>
                    <a:lnTo>
                      <a:pt x="114" y="212"/>
                    </a:lnTo>
                    <a:lnTo>
                      <a:pt x="112" y="204"/>
                    </a:lnTo>
                    <a:lnTo>
                      <a:pt x="114" y="204"/>
                    </a:lnTo>
                    <a:lnTo>
                      <a:pt x="116" y="204"/>
                    </a:lnTo>
                    <a:lnTo>
                      <a:pt x="116" y="208"/>
                    </a:lnTo>
                    <a:lnTo>
                      <a:pt x="118" y="208"/>
                    </a:lnTo>
                    <a:lnTo>
                      <a:pt x="116" y="196"/>
                    </a:lnTo>
                    <a:lnTo>
                      <a:pt x="120" y="192"/>
                    </a:lnTo>
                    <a:lnTo>
                      <a:pt x="122" y="188"/>
                    </a:lnTo>
                    <a:lnTo>
                      <a:pt x="124" y="186"/>
                    </a:lnTo>
                    <a:lnTo>
                      <a:pt x="126" y="186"/>
                    </a:lnTo>
                    <a:lnTo>
                      <a:pt x="126" y="180"/>
                    </a:lnTo>
                    <a:lnTo>
                      <a:pt x="124" y="174"/>
                    </a:lnTo>
                    <a:lnTo>
                      <a:pt x="120" y="158"/>
                    </a:lnTo>
                    <a:lnTo>
                      <a:pt x="114" y="158"/>
                    </a:lnTo>
                    <a:close/>
                    <a:moveTo>
                      <a:pt x="96" y="144"/>
                    </a:moveTo>
                    <a:lnTo>
                      <a:pt x="96" y="144"/>
                    </a:lnTo>
                    <a:lnTo>
                      <a:pt x="92" y="148"/>
                    </a:lnTo>
                    <a:lnTo>
                      <a:pt x="92" y="150"/>
                    </a:lnTo>
                    <a:lnTo>
                      <a:pt x="98" y="152"/>
                    </a:lnTo>
                    <a:lnTo>
                      <a:pt x="102" y="152"/>
                    </a:lnTo>
                    <a:lnTo>
                      <a:pt x="104" y="148"/>
                    </a:lnTo>
                    <a:lnTo>
                      <a:pt x="100" y="144"/>
                    </a:lnTo>
                    <a:lnTo>
                      <a:pt x="96" y="144"/>
                    </a:lnTo>
                    <a:close/>
                    <a:moveTo>
                      <a:pt x="80" y="132"/>
                    </a:moveTo>
                    <a:lnTo>
                      <a:pt x="80" y="132"/>
                    </a:lnTo>
                    <a:lnTo>
                      <a:pt x="78" y="142"/>
                    </a:lnTo>
                    <a:lnTo>
                      <a:pt x="70" y="144"/>
                    </a:lnTo>
                    <a:lnTo>
                      <a:pt x="68" y="148"/>
                    </a:lnTo>
                    <a:lnTo>
                      <a:pt x="70" y="152"/>
                    </a:lnTo>
                    <a:lnTo>
                      <a:pt x="74" y="154"/>
                    </a:lnTo>
                    <a:lnTo>
                      <a:pt x="78" y="156"/>
                    </a:lnTo>
                    <a:lnTo>
                      <a:pt x="82" y="160"/>
                    </a:lnTo>
                    <a:lnTo>
                      <a:pt x="82" y="154"/>
                    </a:lnTo>
                    <a:lnTo>
                      <a:pt x="82" y="146"/>
                    </a:lnTo>
                    <a:lnTo>
                      <a:pt x="86" y="138"/>
                    </a:lnTo>
                    <a:lnTo>
                      <a:pt x="86" y="134"/>
                    </a:lnTo>
                    <a:lnTo>
                      <a:pt x="84" y="132"/>
                    </a:lnTo>
                    <a:lnTo>
                      <a:pt x="80" y="132"/>
                    </a:lnTo>
                    <a:close/>
                    <a:moveTo>
                      <a:pt x="92" y="128"/>
                    </a:moveTo>
                    <a:lnTo>
                      <a:pt x="92" y="128"/>
                    </a:lnTo>
                    <a:lnTo>
                      <a:pt x="92" y="134"/>
                    </a:lnTo>
                    <a:lnTo>
                      <a:pt x="86" y="142"/>
                    </a:lnTo>
                    <a:lnTo>
                      <a:pt x="84" y="148"/>
                    </a:lnTo>
                    <a:lnTo>
                      <a:pt x="84" y="150"/>
                    </a:lnTo>
                    <a:lnTo>
                      <a:pt x="86" y="152"/>
                    </a:lnTo>
                    <a:lnTo>
                      <a:pt x="88" y="150"/>
                    </a:lnTo>
                    <a:lnTo>
                      <a:pt x="88" y="146"/>
                    </a:lnTo>
                    <a:lnTo>
                      <a:pt x="88" y="144"/>
                    </a:lnTo>
                    <a:lnTo>
                      <a:pt x="92" y="142"/>
                    </a:lnTo>
                    <a:lnTo>
                      <a:pt x="94" y="140"/>
                    </a:lnTo>
                    <a:lnTo>
                      <a:pt x="94" y="138"/>
                    </a:lnTo>
                    <a:lnTo>
                      <a:pt x="94" y="130"/>
                    </a:lnTo>
                    <a:lnTo>
                      <a:pt x="92" y="128"/>
                    </a:lnTo>
                    <a:close/>
                    <a:moveTo>
                      <a:pt x="30" y="126"/>
                    </a:moveTo>
                    <a:lnTo>
                      <a:pt x="30" y="126"/>
                    </a:lnTo>
                    <a:lnTo>
                      <a:pt x="30" y="132"/>
                    </a:lnTo>
                    <a:lnTo>
                      <a:pt x="24" y="138"/>
                    </a:lnTo>
                    <a:lnTo>
                      <a:pt x="24" y="140"/>
                    </a:lnTo>
                    <a:lnTo>
                      <a:pt x="24" y="142"/>
                    </a:lnTo>
                    <a:lnTo>
                      <a:pt x="22" y="144"/>
                    </a:lnTo>
                    <a:lnTo>
                      <a:pt x="20" y="146"/>
                    </a:lnTo>
                    <a:lnTo>
                      <a:pt x="20" y="150"/>
                    </a:lnTo>
                    <a:lnTo>
                      <a:pt x="18" y="154"/>
                    </a:lnTo>
                    <a:lnTo>
                      <a:pt x="14" y="156"/>
                    </a:lnTo>
                    <a:lnTo>
                      <a:pt x="14" y="160"/>
                    </a:lnTo>
                    <a:lnTo>
                      <a:pt x="8" y="160"/>
                    </a:lnTo>
                    <a:lnTo>
                      <a:pt x="8" y="164"/>
                    </a:lnTo>
                    <a:lnTo>
                      <a:pt x="4" y="164"/>
                    </a:lnTo>
                    <a:lnTo>
                      <a:pt x="0" y="174"/>
                    </a:lnTo>
                    <a:lnTo>
                      <a:pt x="10" y="168"/>
                    </a:lnTo>
                    <a:lnTo>
                      <a:pt x="18" y="162"/>
                    </a:lnTo>
                    <a:lnTo>
                      <a:pt x="18" y="158"/>
                    </a:lnTo>
                    <a:lnTo>
                      <a:pt x="22" y="152"/>
                    </a:lnTo>
                    <a:lnTo>
                      <a:pt x="24" y="152"/>
                    </a:lnTo>
                    <a:lnTo>
                      <a:pt x="24" y="150"/>
                    </a:lnTo>
                    <a:lnTo>
                      <a:pt x="26" y="148"/>
                    </a:lnTo>
                    <a:lnTo>
                      <a:pt x="30" y="146"/>
                    </a:lnTo>
                    <a:lnTo>
                      <a:pt x="30" y="142"/>
                    </a:lnTo>
                    <a:lnTo>
                      <a:pt x="34" y="140"/>
                    </a:lnTo>
                    <a:lnTo>
                      <a:pt x="34" y="128"/>
                    </a:lnTo>
                    <a:lnTo>
                      <a:pt x="34" y="126"/>
                    </a:lnTo>
                    <a:lnTo>
                      <a:pt x="30" y="126"/>
                    </a:lnTo>
                    <a:close/>
                    <a:moveTo>
                      <a:pt x="100" y="124"/>
                    </a:moveTo>
                    <a:lnTo>
                      <a:pt x="100" y="124"/>
                    </a:lnTo>
                    <a:lnTo>
                      <a:pt x="100" y="128"/>
                    </a:lnTo>
                    <a:lnTo>
                      <a:pt x="106" y="128"/>
                    </a:lnTo>
                    <a:lnTo>
                      <a:pt x="106" y="130"/>
                    </a:lnTo>
                    <a:lnTo>
                      <a:pt x="106" y="132"/>
                    </a:lnTo>
                    <a:lnTo>
                      <a:pt x="104" y="132"/>
                    </a:lnTo>
                    <a:lnTo>
                      <a:pt x="104" y="134"/>
                    </a:lnTo>
                    <a:lnTo>
                      <a:pt x="106" y="136"/>
                    </a:lnTo>
                    <a:lnTo>
                      <a:pt x="106" y="138"/>
                    </a:lnTo>
                    <a:lnTo>
                      <a:pt x="108" y="140"/>
                    </a:lnTo>
                    <a:lnTo>
                      <a:pt x="108" y="142"/>
                    </a:lnTo>
                    <a:lnTo>
                      <a:pt x="110" y="144"/>
                    </a:lnTo>
                    <a:lnTo>
                      <a:pt x="114" y="146"/>
                    </a:lnTo>
                    <a:lnTo>
                      <a:pt x="112" y="142"/>
                    </a:lnTo>
                    <a:lnTo>
                      <a:pt x="112" y="140"/>
                    </a:lnTo>
                    <a:lnTo>
                      <a:pt x="112" y="136"/>
                    </a:lnTo>
                    <a:lnTo>
                      <a:pt x="110" y="132"/>
                    </a:lnTo>
                    <a:lnTo>
                      <a:pt x="110" y="130"/>
                    </a:lnTo>
                    <a:lnTo>
                      <a:pt x="112" y="128"/>
                    </a:lnTo>
                    <a:lnTo>
                      <a:pt x="110" y="126"/>
                    </a:lnTo>
                    <a:lnTo>
                      <a:pt x="106" y="124"/>
                    </a:lnTo>
                    <a:lnTo>
                      <a:pt x="100" y="124"/>
                    </a:lnTo>
                    <a:close/>
                    <a:moveTo>
                      <a:pt x="66" y="120"/>
                    </a:moveTo>
                    <a:lnTo>
                      <a:pt x="66" y="120"/>
                    </a:lnTo>
                    <a:lnTo>
                      <a:pt x="62" y="140"/>
                    </a:lnTo>
                    <a:lnTo>
                      <a:pt x="72" y="134"/>
                    </a:lnTo>
                    <a:lnTo>
                      <a:pt x="76" y="134"/>
                    </a:lnTo>
                    <a:lnTo>
                      <a:pt x="76" y="130"/>
                    </a:lnTo>
                    <a:lnTo>
                      <a:pt x="78" y="130"/>
                    </a:lnTo>
                    <a:lnTo>
                      <a:pt x="78" y="124"/>
                    </a:lnTo>
                    <a:lnTo>
                      <a:pt x="66" y="120"/>
                    </a:lnTo>
                    <a:close/>
                    <a:moveTo>
                      <a:pt x="82" y="110"/>
                    </a:moveTo>
                    <a:lnTo>
                      <a:pt x="82" y="112"/>
                    </a:lnTo>
                    <a:lnTo>
                      <a:pt x="82" y="114"/>
                    </a:lnTo>
                    <a:lnTo>
                      <a:pt x="82" y="116"/>
                    </a:lnTo>
                    <a:lnTo>
                      <a:pt x="90" y="118"/>
                    </a:lnTo>
                    <a:lnTo>
                      <a:pt x="94" y="118"/>
                    </a:lnTo>
                    <a:lnTo>
                      <a:pt x="92" y="114"/>
                    </a:lnTo>
                    <a:lnTo>
                      <a:pt x="82" y="110"/>
                    </a:lnTo>
                    <a:close/>
                    <a:moveTo>
                      <a:pt x="102" y="102"/>
                    </a:moveTo>
                    <a:lnTo>
                      <a:pt x="102" y="102"/>
                    </a:lnTo>
                    <a:lnTo>
                      <a:pt x="98" y="106"/>
                    </a:lnTo>
                    <a:lnTo>
                      <a:pt x="98" y="110"/>
                    </a:lnTo>
                    <a:lnTo>
                      <a:pt x="102" y="114"/>
                    </a:lnTo>
                    <a:lnTo>
                      <a:pt x="106" y="118"/>
                    </a:lnTo>
                    <a:lnTo>
                      <a:pt x="106" y="120"/>
                    </a:lnTo>
                    <a:lnTo>
                      <a:pt x="106" y="122"/>
                    </a:lnTo>
                    <a:lnTo>
                      <a:pt x="110" y="124"/>
                    </a:lnTo>
                    <a:lnTo>
                      <a:pt x="112" y="124"/>
                    </a:lnTo>
                    <a:lnTo>
                      <a:pt x="114" y="124"/>
                    </a:lnTo>
                    <a:lnTo>
                      <a:pt x="116" y="128"/>
                    </a:lnTo>
                    <a:lnTo>
                      <a:pt x="112" y="120"/>
                    </a:lnTo>
                    <a:lnTo>
                      <a:pt x="110" y="118"/>
                    </a:lnTo>
                    <a:lnTo>
                      <a:pt x="110" y="112"/>
                    </a:lnTo>
                    <a:lnTo>
                      <a:pt x="112" y="106"/>
                    </a:lnTo>
                    <a:lnTo>
                      <a:pt x="110" y="106"/>
                    </a:lnTo>
                    <a:lnTo>
                      <a:pt x="108" y="102"/>
                    </a:lnTo>
                    <a:lnTo>
                      <a:pt x="102" y="102"/>
                    </a:lnTo>
                    <a:close/>
                    <a:moveTo>
                      <a:pt x="46" y="88"/>
                    </a:moveTo>
                    <a:lnTo>
                      <a:pt x="46" y="88"/>
                    </a:lnTo>
                    <a:lnTo>
                      <a:pt x="44" y="88"/>
                    </a:lnTo>
                    <a:lnTo>
                      <a:pt x="42" y="90"/>
                    </a:lnTo>
                    <a:lnTo>
                      <a:pt x="44" y="90"/>
                    </a:lnTo>
                    <a:lnTo>
                      <a:pt x="48" y="92"/>
                    </a:lnTo>
                    <a:lnTo>
                      <a:pt x="50" y="96"/>
                    </a:lnTo>
                    <a:lnTo>
                      <a:pt x="52" y="100"/>
                    </a:lnTo>
                    <a:lnTo>
                      <a:pt x="56" y="102"/>
                    </a:lnTo>
                    <a:lnTo>
                      <a:pt x="56" y="106"/>
                    </a:lnTo>
                    <a:lnTo>
                      <a:pt x="58" y="110"/>
                    </a:lnTo>
                    <a:lnTo>
                      <a:pt x="60" y="106"/>
                    </a:lnTo>
                    <a:lnTo>
                      <a:pt x="60" y="104"/>
                    </a:lnTo>
                    <a:lnTo>
                      <a:pt x="58" y="96"/>
                    </a:lnTo>
                    <a:lnTo>
                      <a:pt x="54" y="90"/>
                    </a:lnTo>
                    <a:lnTo>
                      <a:pt x="50" y="88"/>
                    </a:lnTo>
                    <a:lnTo>
                      <a:pt x="46" y="88"/>
                    </a:lnTo>
                    <a:close/>
                    <a:moveTo>
                      <a:pt x="50" y="0"/>
                    </a:moveTo>
                    <a:lnTo>
                      <a:pt x="50" y="0"/>
                    </a:lnTo>
                    <a:lnTo>
                      <a:pt x="48" y="8"/>
                    </a:lnTo>
                    <a:lnTo>
                      <a:pt x="48" y="12"/>
                    </a:lnTo>
                    <a:lnTo>
                      <a:pt x="44" y="20"/>
                    </a:lnTo>
                    <a:lnTo>
                      <a:pt x="44" y="24"/>
                    </a:lnTo>
                    <a:lnTo>
                      <a:pt x="46" y="26"/>
                    </a:lnTo>
                    <a:lnTo>
                      <a:pt x="46" y="28"/>
                    </a:lnTo>
                    <a:lnTo>
                      <a:pt x="46" y="32"/>
                    </a:lnTo>
                    <a:lnTo>
                      <a:pt x="44" y="34"/>
                    </a:lnTo>
                    <a:lnTo>
                      <a:pt x="44" y="38"/>
                    </a:lnTo>
                    <a:lnTo>
                      <a:pt x="44" y="44"/>
                    </a:lnTo>
                    <a:lnTo>
                      <a:pt x="42" y="44"/>
                    </a:lnTo>
                    <a:lnTo>
                      <a:pt x="40" y="46"/>
                    </a:lnTo>
                    <a:lnTo>
                      <a:pt x="38" y="42"/>
                    </a:lnTo>
                    <a:lnTo>
                      <a:pt x="36" y="42"/>
                    </a:lnTo>
                    <a:lnTo>
                      <a:pt x="36" y="44"/>
                    </a:lnTo>
                    <a:lnTo>
                      <a:pt x="36" y="50"/>
                    </a:lnTo>
                    <a:lnTo>
                      <a:pt x="40" y="52"/>
                    </a:lnTo>
                    <a:lnTo>
                      <a:pt x="40" y="60"/>
                    </a:lnTo>
                    <a:lnTo>
                      <a:pt x="46" y="68"/>
                    </a:lnTo>
                    <a:lnTo>
                      <a:pt x="48" y="64"/>
                    </a:lnTo>
                    <a:lnTo>
                      <a:pt x="50" y="64"/>
                    </a:lnTo>
                    <a:lnTo>
                      <a:pt x="48" y="72"/>
                    </a:lnTo>
                    <a:lnTo>
                      <a:pt x="48" y="78"/>
                    </a:lnTo>
                    <a:lnTo>
                      <a:pt x="54" y="88"/>
                    </a:lnTo>
                    <a:lnTo>
                      <a:pt x="58" y="86"/>
                    </a:lnTo>
                    <a:lnTo>
                      <a:pt x="60" y="84"/>
                    </a:lnTo>
                    <a:lnTo>
                      <a:pt x="62" y="82"/>
                    </a:lnTo>
                    <a:lnTo>
                      <a:pt x="66" y="82"/>
                    </a:lnTo>
                    <a:lnTo>
                      <a:pt x="68" y="84"/>
                    </a:lnTo>
                    <a:lnTo>
                      <a:pt x="72" y="84"/>
                    </a:lnTo>
                    <a:lnTo>
                      <a:pt x="72" y="88"/>
                    </a:lnTo>
                    <a:lnTo>
                      <a:pt x="74" y="90"/>
                    </a:lnTo>
                    <a:lnTo>
                      <a:pt x="76" y="90"/>
                    </a:lnTo>
                    <a:lnTo>
                      <a:pt x="76" y="86"/>
                    </a:lnTo>
                    <a:lnTo>
                      <a:pt x="74" y="84"/>
                    </a:lnTo>
                    <a:lnTo>
                      <a:pt x="78" y="82"/>
                    </a:lnTo>
                    <a:lnTo>
                      <a:pt x="78" y="86"/>
                    </a:lnTo>
                    <a:lnTo>
                      <a:pt x="82" y="90"/>
                    </a:lnTo>
                    <a:lnTo>
                      <a:pt x="84" y="96"/>
                    </a:lnTo>
                    <a:lnTo>
                      <a:pt x="88" y="96"/>
                    </a:lnTo>
                    <a:lnTo>
                      <a:pt x="90" y="98"/>
                    </a:lnTo>
                    <a:lnTo>
                      <a:pt x="90" y="100"/>
                    </a:lnTo>
                    <a:lnTo>
                      <a:pt x="92" y="100"/>
                    </a:lnTo>
                    <a:lnTo>
                      <a:pt x="94" y="94"/>
                    </a:lnTo>
                    <a:lnTo>
                      <a:pt x="92" y="92"/>
                    </a:lnTo>
                    <a:lnTo>
                      <a:pt x="90" y="90"/>
                    </a:lnTo>
                    <a:lnTo>
                      <a:pt x="88" y="86"/>
                    </a:lnTo>
                    <a:lnTo>
                      <a:pt x="90" y="82"/>
                    </a:lnTo>
                    <a:lnTo>
                      <a:pt x="90" y="80"/>
                    </a:lnTo>
                    <a:lnTo>
                      <a:pt x="86" y="76"/>
                    </a:lnTo>
                    <a:lnTo>
                      <a:pt x="82" y="80"/>
                    </a:lnTo>
                    <a:lnTo>
                      <a:pt x="80" y="78"/>
                    </a:lnTo>
                    <a:lnTo>
                      <a:pt x="80" y="74"/>
                    </a:lnTo>
                    <a:lnTo>
                      <a:pt x="78" y="72"/>
                    </a:lnTo>
                    <a:lnTo>
                      <a:pt x="76" y="74"/>
                    </a:lnTo>
                    <a:lnTo>
                      <a:pt x="70" y="74"/>
                    </a:lnTo>
                    <a:lnTo>
                      <a:pt x="64" y="78"/>
                    </a:lnTo>
                    <a:lnTo>
                      <a:pt x="60" y="76"/>
                    </a:lnTo>
                    <a:lnTo>
                      <a:pt x="60" y="66"/>
                    </a:lnTo>
                    <a:lnTo>
                      <a:pt x="58" y="66"/>
                    </a:lnTo>
                    <a:lnTo>
                      <a:pt x="58" y="56"/>
                    </a:lnTo>
                    <a:lnTo>
                      <a:pt x="60" y="50"/>
                    </a:lnTo>
                    <a:lnTo>
                      <a:pt x="60" y="46"/>
                    </a:lnTo>
                    <a:lnTo>
                      <a:pt x="62" y="46"/>
                    </a:lnTo>
                    <a:lnTo>
                      <a:pt x="64" y="46"/>
                    </a:lnTo>
                    <a:lnTo>
                      <a:pt x="66" y="40"/>
                    </a:lnTo>
                    <a:lnTo>
                      <a:pt x="66" y="34"/>
                    </a:lnTo>
                    <a:lnTo>
                      <a:pt x="70" y="34"/>
                    </a:lnTo>
                    <a:lnTo>
                      <a:pt x="72" y="34"/>
                    </a:lnTo>
                    <a:lnTo>
                      <a:pt x="74" y="30"/>
                    </a:lnTo>
                    <a:lnTo>
                      <a:pt x="72" y="20"/>
                    </a:lnTo>
                    <a:lnTo>
                      <a:pt x="68" y="18"/>
                    </a:lnTo>
                    <a:lnTo>
                      <a:pt x="68" y="10"/>
                    </a:lnTo>
                    <a:lnTo>
                      <a:pt x="70" y="4"/>
                    </a:lnTo>
                    <a:lnTo>
                      <a:pt x="70" y="0"/>
                    </a:lnTo>
                    <a:lnTo>
                      <a:pt x="62" y="4"/>
                    </a:lnTo>
                    <a:lnTo>
                      <a:pt x="58" y="6"/>
                    </a:lnTo>
                    <a:lnTo>
                      <a:pt x="56" y="2"/>
                    </a:lnTo>
                    <a:lnTo>
                      <a:pt x="54" y="0"/>
                    </a:lnTo>
                    <a:lnTo>
                      <a:pt x="50" y="0"/>
                    </a:lnTo>
                    <a:close/>
                  </a:path>
                </a:pathLst>
              </a:custGeom>
              <a:solidFill>
                <a:schemeClr val="bg2"/>
              </a:solidFill>
              <a:ln w="3175">
                <a:solidFill>
                  <a:schemeClr val="bg1"/>
                </a:solidFill>
                <a:prstDash val="solid"/>
                <a:round/>
                <a:headEnd/>
                <a:tailEnd/>
              </a:ln>
            </p:spPr>
            <p:txBody>
              <a:bodyPr/>
              <a:lstStyle/>
              <a:p>
                <a:endParaRPr lang="nl-BE"/>
              </a:p>
            </p:txBody>
          </p:sp>
          <p:sp>
            <p:nvSpPr>
              <p:cNvPr id="477" name="Freeform 110"/>
              <p:cNvSpPr>
                <a:spLocks/>
              </p:cNvSpPr>
              <p:nvPr/>
            </p:nvSpPr>
            <p:spPr bwMode="gray">
              <a:xfrm>
                <a:off x="1644" y="2692"/>
                <a:ext cx="164" cy="298"/>
              </a:xfrm>
              <a:custGeom>
                <a:avLst/>
                <a:gdLst>
                  <a:gd name="T0" fmla="*/ 158 w 164"/>
                  <a:gd name="T1" fmla="*/ 252 h 298"/>
                  <a:gd name="T2" fmla="*/ 156 w 164"/>
                  <a:gd name="T3" fmla="*/ 238 h 298"/>
                  <a:gd name="T4" fmla="*/ 138 w 164"/>
                  <a:gd name="T5" fmla="*/ 194 h 298"/>
                  <a:gd name="T6" fmla="*/ 138 w 164"/>
                  <a:gd name="T7" fmla="*/ 152 h 298"/>
                  <a:gd name="T8" fmla="*/ 114 w 164"/>
                  <a:gd name="T9" fmla="*/ 156 h 298"/>
                  <a:gd name="T10" fmla="*/ 106 w 164"/>
                  <a:gd name="T11" fmla="*/ 146 h 298"/>
                  <a:gd name="T12" fmla="*/ 96 w 164"/>
                  <a:gd name="T13" fmla="*/ 136 h 298"/>
                  <a:gd name="T14" fmla="*/ 96 w 164"/>
                  <a:gd name="T15" fmla="*/ 122 h 298"/>
                  <a:gd name="T16" fmla="*/ 92 w 164"/>
                  <a:gd name="T17" fmla="*/ 114 h 298"/>
                  <a:gd name="T18" fmla="*/ 98 w 164"/>
                  <a:gd name="T19" fmla="*/ 106 h 298"/>
                  <a:gd name="T20" fmla="*/ 104 w 164"/>
                  <a:gd name="T21" fmla="*/ 92 h 298"/>
                  <a:gd name="T22" fmla="*/ 118 w 164"/>
                  <a:gd name="T23" fmla="*/ 76 h 298"/>
                  <a:gd name="T24" fmla="*/ 140 w 164"/>
                  <a:gd name="T25" fmla="*/ 70 h 298"/>
                  <a:gd name="T26" fmla="*/ 134 w 164"/>
                  <a:gd name="T27" fmla="*/ 64 h 298"/>
                  <a:gd name="T28" fmla="*/ 140 w 164"/>
                  <a:gd name="T29" fmla="*/ 34 h 298"/>
                  <a:gd name="T30" fmla="*/ 124 w 164"/>
                  <a:gd name="T31" fmla="*/ 28 h 298"/>
                  <a:gd name="T32" fmla="*/ 112 w 164"/>
                  <a:gd name="T33" fmla="*/ 30 h 298"/>
                  <a:gd name="T34" fmla="*/ 100 w 164"/>
                  <a:gd name="T35" fmla="*/ 20 h 298"/>
                  <a:gd name="T36" fmla="*/ 94 w 164"/>
                  <a:gd name="T37" fmla="*/ 14 h 298"/>
                  <a:gd name="T38" fmla="*/ 84 w 164"/>
                  <a:gd name="T39" fmla="*/ 4 h 298"/>
                  <a:gd name="T40" fmla="*/ 76 w 164"/>
                  <a:gd name="T41" fmla="*/ 6 h 298"/>
                  <a:gd name="T42" fmla="*/ 74 w 164"/>
                  <a:gd name="T43" fmla="*/ 24 h 298"/>
                  <a:gd name="T44" fmla="*/ 66 w 164"/>
                  <a:gd name="T45" fmla="*/ 42 h 298"/>
                  <a:gd name="T46" fmla="*/ 42 w 164"/>
                  <a:gd name="T47" fmla="*/ 60 h 298"/>
                  <a:gd name="T48" fmla="*/ 30 w 164"/>
                  <a:gd name="T49" fmla="*/ 80 h 298"/>
                  <a:gd name="T50" fmla="*/ 22 w 164"/>
                  <a:gd name="T51" fmla="*/ 80 h 298"/>
                  <a:gd name="T52" fmla="*/ 18 w 164"/>
                  <a:gd name="T53" fmla="*/ 74 h 298"/>
                  <a:gd name="T54" fmla="*/ 14 w 164"/>
                  <a:gd name="T55" fmla="*/ 66 h 298"/>
                  <a:gd name="T56" fmla="*/ 0 w 164"/>
                  <a:gd name="T57" fmla="*/ 72 h 298"/>
                  <a:gd name="T58" fmla="*/ 0 w 164"/>
                  <a:gd name="T59" fmla="*/ 76 h 298"/>
                  <a:gd name="T60" fmla="*/ 4 w 164"/>
                  <a:gd name="T61" fmla="*/ 82 h 298"/>
                  <a:gd name="T62" fmla="*/ 6 w 164"/>
                  <a:gd name="T63" fmla="*/ 90 h 298"/>
                  <a:gd name="T64" fmla="*/ 20 w 164"/>
                  <a:gd name="T65" fmla="*/ 112 h 298"/>
                  <a:gd name="T66" fmla="*/ 22 w 164"/>
                  <a:gd name="T67" fmla="*/ 118 h 298"/>
                  <a:gd name="T68" fmla="*/ 30 w 164"/>
                  <a:gd name="T69" fmla="*/ 126 h 298"/>
                  <a:gd name="T70" fmla="*/ 46 w 164"/>
                  <a:gd name="T71" fmla="*/ 144 h 298"/>
                  <a:gd name="T72" fmla="*/ 50 w 164"/>
                  <a:gd name="T73" fmla="*/ 152 h 298"/>
                  <a:gd name="T74" fmla="*/ 54 w 164"/>
                  <a:gd name="T75" fmla="*/ 164 h 298"/>
                  <a:gd name="T76" fmla="*/ 56 w 164"/>
                  <a:gd name="T77" fmla="*/ 182 h 298"/>
                  <a:gd name="T78" fmla="*/ 62 w 164"/>
                  <a:gd name="T79" fmla="*/ 196 h 298"/>
                  <a:gd name="T80" fmla="*/ 66 w 164"/>
                  <a:gd name="T81" fmla="*/ 200 h 298"/>
                  <a:gd name="T82" fmla="*/ 72 w 164"/>
                  <a:gd name="T83" fmla="*/ 214 h 298"/>
                  <a:gd name="T84" fmla="*/ 82 w 164"/>
                  <a:gd name="T85" fmla="*/ 246 h 298"/>
                  <a:gd name="T86" fmla="*/ 88 w 164"/>
                  <a:gd name="T87" fmla="*/ 254 h 298"/>
                  <a:gd name="T88" fmla="*/ 102 w 164"/>
                  <a:gd name="T89" fmla="*/ 266 h 298"/>
                  <a:gd name="T90" fmla="*/ 110 w 164"/>
                  <a:gd name="T91" fmla="*/ 270 h 298"/>
                  <a:gd name="T92" fmla="*/ 128 w 164"/>
                  <a:gd name="T93" fmla="*/ 280 h 298"/>
                  <a:gd name="T94" fmla="*/ 136 w 164"/>
                  <a:gd name="T95" fmla="*/ 284 h 298"/>
                  <a:gd name="T96" fmla="*/ 144 w 164"/>
                  <a:gd name="T97" fmla="*/ 292 h 298"/>
                  <a:gd name="T98" fmla="*/ 154 w 164"/>
                  <a:gd name="T99" fmla="*/ 294 h 298"/>
                  <a:gd name="T100" fmla="*/ 162 w 164"/>
                  <a:gd name="T101" fmla="*/ 270 h 298"/>
                  <a:gd name="T102" fmla="*/ 162 w 164"/>
                  <a:gd name="T103" fmla="*/ 262 h 298"/>
                  <a:gd name="T104" fmla="*/ 152 w 164"/>
                  <a:gd name="T105" fmla="*/ 258 h 298"/>
                  <a:gd name="T106" fmla="*/ 158 w 164"/>
                  <a:gd name="T107" fmla="*/ 254 h 298"/>
                  <a:gd name="T108" fmla="*/ 160 w 164"/>
                  <a:gd name="T109" fmla="*/ 258 h 29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64"/>
                  <a:gd name="T166" fmla="*/ 0 h 298"/>
                  <a:gd name="T167" fmla="*/ 164 w 164"/>
                  <a:gd name="T168" fmla="*/ 298 h 29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64" h="298">
                    <a:moveTo>
                      <a:pt x="160" y="258"/>
                    </a:moveTo>
                    <a:lnTo>
                      <a:pt x="160" y="258"/>
                    </a:lnTo>
                    <a:lnTo>
                      <a:pt x="160" y="256"/>
                    </a:lnTo>
                    <a:lnTo>
                      <a:pt x="158" y="252"/>
                    </a:lnTo>
                    <a:lnTo>
                      <a:pt x="158" y="248"/>
                    </a:lnTo>
                    <a:lnTo>
                      <a:pt x="160" y="246"/>
                    </a:lnTo>
                    <a:lnTo>
                      <a:pt x="156" y="238"/>
                    </a:lnTo>
                    <a:lnTo>
                      <a:pt x="156" y="232"/>
                    </a:lnTo>
                    <a:lnTo>
                      <a:pt x="156" y="226"/>
                    </a:lnTo>
                    <a:lnTo>
                      <a:pt x="160" y="216"/>
                    </a:lnTo>
                    <a:lnTo>
                      <a:pt x="152" y="200"/>
                    </a:lnTo>
                    <a:lnTo>
                      <a:pt x="138" y="194"/>
                    </a:lnTo>
                    <a:lnTo>
                      <a:pt x="140" y="154"/>
                    </a:lnTo>
                    <a:lnTo>
                      <a:pt x="140" y="152"/>
                    </a:lnTo>
                    <a:lnTo>
                      <a:pt x="140" y="150"/>
                    </a:lnTo>
                    <a:lnTo>
                      <a:pt x="138" y="152"/>
                    </a:lnTo>
                    <a:lnTo>
                      <a:pt x="128" y="158"/>
                    </a:lnTo>
                    <a:lnTo>
                      <a:pt x="116" y="158"/>
                    </a:lnTo>
                    <a:lnTo>
                      <a:pt x="114" y="156"/>
                    </a:lnTo>
                    <a:lnTo>
                      <a:pt x="112" y="152"/>
                    </a:lnTo>
                    <a:lnTo>
                      <a:pt x="112" y="150"/>
                    </a:lnTo>
                    <a:lnTo>
                      <a:pt x="108" y="148"/>
                    </a:lnTo>
                    <a:lnTo>
                      <a:pt x="106" y="146"/>
                    </a:lnTo>
                    <a:lnTo>
                      <a:pt x="104" y="142"/>
                    </a:lnTo>
                    <a:lnTo>
                      <a:pt x="102" y="140"/>
                    </a:lnTo>
                    <a:lnTo>
                      <a:pt x="98" y="138"/>
                    </a:lnTo>
                    <a:lnTo>
                      <a:pt x="96" y="136"/>
                    </a:lnTo>
                    <a:lnTo>
                      <a:pt x="98" y="130"/>
                    </a:lnTo>
                    <a:lnTo>
                      <a:pt x="98" y="126"/>
                    </a:lnTo>
                    <a:lnTo>
                      <a:pt x="96" y="124"/>
                    </a:lnTo>
                    <a:lnTo>
                      <a:pt x="96" y="122"/>
                    </a:lnTo>
                    <a:lnTo>
                      <a:pt x="94" y="122"/>
                    </a:lnTo>
                    <a:lnTo>
                      <a:pt x="94" y="118"/>
                    </a:lnTo>
                    <a:lnTo>
                      <a:pt x="92" y="114"/>
                    </a:lnTo>
                    <a:lnTo>
                      <a:pt x="94" y="112"/>
                    </a:lnTo>
                    <a:lnTo>
                      <a:pt x="96" y="112"/>
                    </a:lnTo>
                    <a:lnTo>
                      <a:pt x="98" y="114"/>
                    </a:lnTo>
                    <a:lnTo>
                      <a:pt x="98" y="106"/>
                    </a:lnTo>
                    <a:lnTo>
                      <a:pt x="100" y="102"/>
                    </a:lnTo>
                    <a:lnTo>
                      <a:pt x="102" y="98"/>
                    </a:lnTo>
                    <a:lnTo>
                      <a:pt x="104" y="92"/>
                    </a:lnTo>
                    <a:lnTo>
                      <a:pt x="106" y="86"/>
                    </a:lnTo>
                    <a:lnTo>
                      <a:pt x="110" y="82"/>
                    </a:lnTo>
                    <a:lnTo>
                      <a:pt x="118" y="76"/>
                    </a:lnTo>
                    <a:lnTo>
                      <a:pt x="124" y="74"/>
                    </a:lnTo>
                    <a:lnTo>
                      <a:pt x="130" y="72"/>
                    </a:lnTo>
                    <a:lnTo>
                      <a:pt x="140" y="70"/>
                    </a:lnTo>
                    <a:lnTo>
                      <a:pt x="142" y="70"/>
                    </a:lnTo>
                    <a:lnTo>
                      <a:pt x="144" y="68"/>
                    </a:lnTo>
                    <a:lnTo>
                      <a:pt x="144" y="66"/>
                    </a:lnTo>
                    <a:lnTo>
                      <a:pt x="140" y="64"/>
                    </a:lnTo>
                    <a:lnTo>
                      <a:pt x="134" y="64"/>
                    </a:lnTo>
                    <a:lnTo>
                      <a:pt x="146" y="38"/>
                    </a:lnTo>
                    <a:lnTo>
                      <a:pt x="144" y="36"/>
                    </a:lnTo>
                    <a:lnTo>
                      <a:pt x="140" y="34"/>
                    </a:lnTo>
                    <a:lnTo>
                      <a:pt x="134" y="32"/>
                    </a:lnTo>
                    <a:lnTo>
                      <a:pt x="130" y="30"/>
                    </a:lnTo>
                    <a:lnTo>
                      <a:pt x="128" y="28"/>
                    </a:lnTo>
                    <a:lnTo>
                      <a:pt x="124" y="28"/>
                    </a:lnTo>
                    <a:lnTo>
                      <a:pt x="120" y="28"/>
                    </a:lnTo>
                    <a:lnTo>
                      <a:pt x="120" y="32"/>
                    </a:lnTo>
                    <a:lnTo>
                      <a:pt x="112" y="30"/>
                    </a:lnTo>
                    <a:lnTo>
                      <a:pt x="110" y="30"/>
                    </a:lnTo>
                    <a:lnTo>
                      <a:pt x="108" y="28"/>
                    </a:lnTo>
                    <a:lnTo>
                      <a:pt x="108" y="26"/>
                    </a:lnTo>
                    <a:lnTo>
                      <a:pt x="108" y="20"/>
                    </a:lnTo>
                    <a:lnTo>
                      <a:pt x="100" y="20"/>
                    </a:lnTo>
                    <a:lnTo>
                      <a:pt x="96" y="18"/>
                    </a:lnTo>
                    <a:lnTo>
                      <a:pt x="94" y="16"/>
                    </a:lnTo>
                    <a:lnTo>
                      <a:pt x="94" y="14"/>
                    </a:lnTo>
                    <a:lnTo>
                      <a:pt x="92" y="10"/>
                    </a:lnTo>
                    <a:lnTo>
                      <a:pt x="88" y="6"/>
                    </a:lnTo>
                    <a:lnTo>
                      <a:pt x="86" y="6"/>
                    </a:lnTo>
                    <a:lnTo>
                      <a:pt x="84" y="4"/>
                    </a:lnTo>
                    <a:lnTo>
                      <a:pt x="84" y="0"/>
                    </a:lnTo>
                    <a:lnTo>
                      <a:pt x="76" y="0"/>
                    </a:lnTo>
                    <a:lnTo>
                      <a:pt x="72" y="4"/>
                    </a:lnTo>
                    <a:lnTo>
                      <a:pt x="76" y="6"/>
                    </a:lnTo>
                    <a:lnTo>
                      <a:pt x="76" y="16"/>
                    </a:lnTo>
                    <a:lnTo>
                      <a:pt x="78" y="22"/>
                    </a:lnTo>
                    <a:lnTo>
                      <a:pt x="78" y="24"/>
                    </a:lnTo>
                    <a:lnTo>
                      <a:pt x="74" y="24"/>
                    </a:lnTo>
                    <a:lnTo>
                      <a:pt x="74" y="30"/>
                    </a:lnTo>
                    <a:lnTo>
                      <a:pt x="72" y="36"/>
                    </a:lnTo>
                    <a:lnTo>
                      <a:pt x="66" y="42"/>
                    </a:lnTo>
                    <a:lnTo>
                      <a:pt x="54" y="48"/>
                    </a:lnTo>
                    <a:lnTo>
                      <a:pt x="48" y="52"/>
                    </a:lnTo>
                    <a:lnTo>
                      <a:pt x="42" y="60"/>
                    </a:lnTo>
                    <a:lnTo>
                      <a:pt x="38" y="66"/>
                    </a:lnTo>
                    <a:lnTo>
                      <a:pt x="34" y="76"/>
                    </a:lnTo>
                    <a:lnTo>
                      <a:pt x="32" y="78"/>
                    </a:lnTo>
                    <a:lnTo>
                      <a:pt x="30" y="80"/>
                    </a:lnTo>
                    <a:lnTo>
                      <a:pt x="26" y="82"/>
                    </a:lnTo>
                    <a:lnTo>
                      <a:pt x="24" y="82"/>
                    </a:lnTo>
                    <a:lnTo>
                      <a:pt x="22" y="80"/>
                    </a:lnTo>
                    <a:lnTo>
                      <a:pt x="20" y="74"/>
                    </a:lnTo>
                    <a:lnTo>
                      <a:pt x="18" y="72"/>
                    </a:lnTo>
                    <a:lnTo>
                      <a:pt x="18" y="74"/>
                    </a:lnTo>
                    <a:lnTo>
                      <a:pt x="14" y="76"/>
                    </a:lnTo>
                    <a:lnTo>
                      <a:pt x="10" y="72"/>
                    </a:lnTo>
                    <a:lnTo>
                      <a:pt x="8" y="70"/>
                    </a:lnTo>
                    <a:lnTo>
                      <a:pt x="14" y="66"/>
                    </a:lnTo>
                    <a:lnTo>
                      <a:pt x="12" y="64"/>
                    </a:lnTo>
                    <a:lnTo>
                      <a:pt x="10" y="58"/>
                    </a:lnTo>
                    <a:lnTo>
                      <a:pt x="4" y="64"/>
                    </a:lnTo>
                    <a:lnTo>
                      <a:pt x="0" y="72"/>
                    </a:lnTo>
                    <a:lnTo>
                      <a:pt x="0" y="74"/>
                    </a:lnTo>
                    <a:lnTo>
                      <a:pt x="0" y="76"/>
                    </a:lnTo>
                    <a:lnTo>
                      <a:pt x="2" y="80"/>
                    </a:lnTo>
                    <a:lnTo>
                      <a:pt x="4" y="80"/>
                    </a:lnTo>
                    <a:lnTo>
                      <a:pt x="4" y="82"/>
                    </a:lnTo>
                    <a:lnTo>
                      <a:pt x="2" y="86"/>
                    </a:lnTo>
                    <a:lnTo>
                      <a:pt x="6" y="90"/>
                    </a:lnTo>
                    <a:lnTo>
                      <a:pt x="6" y="94"/>
                    </a:lnTo>
                    <a:lnTo>
                      <a:pt x="4" y="98"/>
                    </a:lnTo>
                    <a:lnTo>
                      <a:pt x="12" y="104"/>
                    </a:lnTo>
                    <a:lnTo>
                      <a:pt x="20" y="112"/>
                    </a:lnTo>
                    <a:lnTo>
                      <a:pt x="22" y="114"/>
                    </a:lnTo>
                    <a:lnTo>
                      <a:pt x="22" y="118"/>
                    </a:lnTo>
                    <a:lnTo>
                      <a:pt x="26" y="120"/>
                    </a:lnTo>
                    <a:lnTo>
                      <a:pt x="30" y="122"/>
                    </a:lnTo>
                    <a:lnTo>
                      <a:pt x="30" y="126"/>
                    </a:lnTo>
                    <a:lnTo>
                      <a:pt x="38" y="134"/>
                    </a:lnTo>
                    <a:lnTo>
                      <a:pt x="44" y="144"/>
                    </a:lnTo>
                    <a:lnTo>
                      <a:pt x="46" y="144"/>
                    </a:lnTo>
                    <a:lnTo>
                      <a:pt x="46" y="148"/>
                    </a:lnTo>
                    <a:lnTo>
                      <a:pt x="48" y="150"/>
                    </a:lnTo>
                    <a:lnTo>
                      <a:pt x="50" y="152"/>
                    </a:lnTo>
                    <a:lnTo>
                      <a:pt x="50" y="160"/>
                    </a:lnTo>
                    <a:lnTo>
                      <a:pt x="54" y="164"/>
                    </a:lnTo>
                    <a:lnTo>
                      <a:pt x="54" y="172"/>
                    </a:lnTo>
                    <a:lnTo>
                      <a:pt x="56" y="178"/>
                    </a:lnTo>
                    <a:lnTo>
                      <a:pt x="56" y="182"/>
                    </a:lnTo>
                    <a:lnTo>
                      <a:pt x="56" y="184"/>
                    </a:lnTo>
                    <a:lnTo>
                      <a:pt x="60" y="190"/>
                    </a:lnTo>
                    <a:lnTo>
                      <a:pt x="62" y="192"/>
                    </a:lnTo>
                    <a:lnTo>
                      <a:pt x="62" y="196"/>
                    </a:lnTo>
                    <a:lnTo>
                      <a:pt x="62" y="198"/>
                    </a:lnTo>
                    <a:lnTo>
                      <a:pt x="66" y="200"/>
                    </a:lnTo>
                    <a:lnTo>
                      <a:pt x="68" y="206"/>
                    </a:lnTo>
                    <a:lnTo>
                      <a:pt x="70" y="212"/>
                    </a:lnTo>
                    <a:lnTo>
                      <a:pt x="72" y="214"/>
                    </a:lnTo>
                    <a:lnTo>
                      <a:pt x="74" y="224"/>
                    </a:lnTo>
                    <a:lnTo>
                      <a:pt x="72" y="232"/>
                    </a:lnTo>
                    <a:lnTo>
                      <a:pt x="78" y="238"/>
                    </a:lnTo>
                    <a:lnTo>
                      <a:pt x="82" y="246"/>
                    </a:lnTo>
                    <a:lnTo>
                      <a:pt x="82" y="248"/>
                    </a:lnTo>
                    <a:lnTo>
                      <a:pt x="84" y="250"/>
                    </a:lnTo>
                    <a:lnTo>
                      <a:pt x="88" y="254"/>
                    </a:lnTo>
                    <a:lnTo>
                      <a:pt x="94" y="258"/>
                    </a:lnTo>
                    <a:lnTo>
                      <a:pt x="102" y="264"/>
                    </a:lnTo>
                    <a:lnTo>
                      <a:pt x="102" y="266"/>
                    </a:lnTo>
                    <a:lnTo>
                      <a:pt x="106" y="266"/>
                    </a:lnTo>
                    <a:lnTo>
                      <a:pt x="110" y="270"/>
                    </a:lnTo>
                    <a:lnTo>
                      <a:pt x="116" y="270"/>
                    </a:lnTo>
                    <a:lnTo>
                      <a:pt x="116" y="274"/>
                    </a:lnTo>
                    <a:lnTo>
                      <a:pt x="128" y="280"/>
                    </a:lnTo>
                    <a:lnTo>
                      <a:pt x="130" y="280"/>
                    </a:lnTo>
                    <a:lnTo>
                      <a:pt x="136" y="284"/>
                    </a:lnTo>
                    <a:lnTo>
                      <a:pt x="138" y="284"/>
                    </a:lnTo>
                    <a:lnTo>
                      <a:pt x="142" y="288"/>
                    </a:lnTo>
                    <a:lnTo>
                      <a:pt x="144" y="292"/>
                    </a:lnTo>
                    <a:lnTo>
                      <a:pt x="148" y="298"/>
                    </a:lnTo>
                    <a:lnTo>
                      <a:pt x="150" y="298"/>
                    </a:lnTo>
                    <a:lnTo>
                      <a:pt x="154" y="294"/>
                    </a:lnTo>
                    <a:lnTo>
                      <a:pt x="156" y="290"/>
                    </a:lnTo>
                    <a:lnTo>
                      <a:pt x="158" y="290"/>
                    </a:lnTo>
                    <a:lnTo>
                      <a:pt x="154" y="282"/>
                    </a:lnTo>
                    <a:lnTo>
                      <a:pt x="162" y="270"/>
                    </a:lnTo>
                    <a:lnTo>
                      <a:pt x="164" y="268"/>
                    </a:lnTo>
                    <a:lnTo>
                      <a:pt x="162" y="266"/>
                    </a:lnTo>
                    <a:lnTo>
                      <a:pt x="162" y="262"/>
                    </a:lnTo>
                    <a:lnTo>
                      <a:pt x="156" y="256"/>
                    </a:lnTo>
                    <a:lnTo>
                      <a:pt x="152" y="258"/>
                    </a:lnTo>
                    <a:lnTo>
                      <a:pt x="152" y="250"/>
                    </a:lnTo>
                    <a:lnTo>
                      <a:pt x="154" y="248"/>
                    </a:lnTo>
                    <a:lnTo>
                      <a:pt x="158" y="254"/>
                    </a:lnTo>
                    <a:lnTo>
                      <a:pt x="158" y="256"/>
                    </a:lnTo>
                    <a:lnTo>
                      <a:pt x="160" y="258"/>
                    </a:lnTo>
                    <a:close/>
                  </a:path>
                </a:pathLst>
              </a:custGeom>
              <a:solidFill>
                <a:schemeClr val="bg2"/>
              </a:solidFill>
              <a:ln w="3175">
                <a:solidFill>
                  <a:schemeClr val="bg1"/>
                </a:solidFill>
                <a:prstDash val="solid"/>
                <a:round/>
                <a:headEnd/>
                <a:tailEnd/>
              </a:ln>
            </p:spPr>
            <p:txBody>
              <a:bodyPr/>
              <a:lstStyle/>
              <a:p>
                <a:endParaRPr lang="nl-BE"/>
              </a:p>
            </p:txBody>
          </p:sp>
          <p:sp>
            <p:nvSpPr>
              <p:cNvPr id="478" name="Freeform 111"/>
              <p:cNvSpPr>
                <a:spLocks/>
              </p:cNvSpPr>
              <p:nvPr/>
            </p:nvSpPr>
            <p:spPr bwMode="gray">
              <a:xfrm>
                <a:off x="1896" y="3008"/>
                <a:ext cx="108" cy="142"/>
              </a:xfrm>
              <a:custGeom>
                <a:avLst/>
                <a:gdLst>
                  <a:gd name="T0" fmla="*/ 50 w 108"/>
                  <a:gd name="T1" fmla="*/ 2 h 142"/>
                  <a:gd name="T2" fmla="*/ 22 w 108"/>
                  <a:gd name="T3" fmla="*/ 0 h 142"/>
                  <a:gd name="T4" fmla="*/ 18 w 108"/>
                  <a:gd name="T5" fmla="*/ 6 h 142"/>
                  <a:gd name="T6" fmla="*/ 14 w 108"/>
                  <a:gd name="T7" fmla="*/ 12 h 142"/>
                  <a:gd name="T8" fmla="*/ 10 w 108"/>
                  <a:gd name="T9" fmla="*/ 22 h 142"/>
                  <a:gd name="T10" fmla="*/ 0 w 108"/>
                  <a:gd name="T11" fmla="*/ 46 h 142"/>
                  <a:gd name="T12" fmla="*/ 8 w 108"/>
                  <a:gd name="T13" fmla="*/ 52 h 142"/>
                  <a:gd name="T14" fmla="*/ 12 w 108"/>
                  <a:gd name="T15" fmla="*/ 58 h 142"/>
                  <a:gd name="T16" fmla="*/ 18 w 108"/>
                  <a:gd name="T17" fmla="*/ 64 h 142"/>
                  <a:gd name="T18" fmla="*/ 20 w 108"/>
                  <a:gd name="T19" fmla="*/ 66 h 142"/>
                  <a:gd name="T20" fmla="*/ 22 w 108"/>
                  <a:gd name="T21" fmla="*/ 70 h 142"/>
                  <a:gd name="T22" fmla="*/ 26 w 108"/>
                  <a:gd name="T23" fmla="*/ 78 h 142"/>
                  <a:gd name="T24" fmla="*/ 28 w 108"/>
                  <a:gd name="T25" fmla="*/ 80 h 142"/>
                  <a:gd name="T26" fmla="*/ 36 w 108"/>
                  <a:gd name="T27" fmla="*/ 86 h 142"/>
                  <a:gd name="T28" fmla="*/ 40 w 108"/>
                  <a:gd name="T29" fmla="*/ 88 h 142"/>
                  <a:gd name="T30" fmla="*/ 44 w 108"/>
                  <a:gd name="T31" fmla="*/ 88 h 142"/>
                  <a:gd name="T32" fmla="*/ 46 w 108"/>
                  <a:gd name="T33" fmla="*/ 90 h 142"/>
                  <a:gd name="T34" fmla="*/ 52 w 108"/>
                  <a:gd name="T35" fmla="*/ 94 h 142"/>
                  <a:gd name="T36" fmla="*/ 60 w 108"/>
                  <a:gd name="T37" fmla="*/ 104 h 142"/>
                  <a:gd name="T38" fmla="*/ 62 w 108"/>
                  <a:gd name="T39" fmla="*/ 106 h 142"/>
                  <a:gd name="T40" fmla="*/ 60 w 108"/>
                  <a:gd name="T41" fmla="*/ 114 h 142"/>
                  <a:gd name="T42" fmla="*/ 58 w 108"/>
                  <a:gd name="T43" fmla="*/ 122 h 142"/>
                  <a:gd name="T44" fmla="*/ 54 w 108"/>
                  <a:gd name="T45" fmla="*/ 128 h 142"/>
                  <a:gd name="T46" fmla="*/ 50 w 108"/>
                  <a:gd name="T47" fmla="*/ 138 h 142"/>
                  <a:gd name="T48" fmla="*/ 50 w 108"/>
                  <a:gd name="T49" fmla="*/ 138 h 142"/>
                  <a:gd name="T50" fmla="*/ 54 w 108"/>
                  <a:gd name="T51" fmla="*/ 138 h 142"/>
                  <a:gd name="T52" fmla="*/ 64 w 108"/>
                  <a:gd name="T53" fmla="*/ 140 h 142"/>
                  <a:gd name="T54" fmla="*/ 68 w 108"/>
                  <a:gd name="T55" fmla="*/ 142 h 142"/>
                  <a:gd name="T56" fmla="*/ 72 w 108"/>
                  <a:gd name="T57" fmla="*/ 140 h 142"/>
                  <a:gd name="T58" fmla="*/ 84 w 108"/>
                  <a:gd name="T59" fmla="*/ 142 h 142"/>
                  <a:gd name="T60" fmla="*/ 90 w 108"/>
                  <a:gd name="T61" fmla="*/ 142 h 142"/>
                  <a:gd name="T62" fmla="*/ 92 w 108"/>
                  <a:gd name="T63" fmla="*/ 140 h 142"/>
                  <a:gd name="T64" fmla="*/ 94 w 108"/>
                  <a:gd name="T65" fmla="*/ 138 h 142"/>
                  <a:gd name="T66" fmla="*/ 100 w 108"/>
                  <a:gd name="T67" fmla="*/ 130 h 142"/>
                  <a:gd name="T68" fmla="*/ 102 w 108"/>
                  <a:gd name="T69" fmla="*/ 128 h 142"/>
                  <a:gd name="T70" fmla="*/ 102 w 108"/>
                  <a:gd name="T71" fmla="*/ 116 h 142"/>
                  <a:gd name="T72" fmla="*/ 100 w 108"/>
                  <a:gd name="T73" fmla="*/ 114 h 142"/>
                  <a:gd name="T74" fmla="*/ 104 w 108"/>
                  <a:gd name="T75" fmla="*/ 110 h 142"/>
                  <a:gd name="T76" fmla="*/ 104 w 108"/>
                  <a:gd name="T77" fmla="*/ 102 h 142"/>
                  <a:gd name="T78" fmla="*/ 106 w 108"/>
                  <a:gd name="T79" fmla="*/ 94 h 142"/>
                  <a:gd name="T80" fmla="*/ 108 w 108"/>
                  <a:gd name="T81" fmla="*/ 80 h 142"/>
                  <a:gd name="T82" fmla="*/ 106 w 108"/>
                  <a:gd name="T83" fmla="*/ 80 h 142"/>
                  <a:gd name="T84" fmla="*/ 100 w 108"/>
                  <a:gd name="T85" fmla="*/ 82 h 142"/>
                  <a:gd name="T86" fmla="*/ 98 w 108"/>
                  <a:gd name="T87" fmla="*/ 82 h 142"/>
                  <a:gd name="T88" fmla="*/ 96 w 108"/>
                  <a:gd name="T89" fmla="*/ 74 h 142"/>
                  <a:gd name="T90" fmla="*/ 96 w 108"/>
                  <a:gd name="T91" fmla="*/ 60 h 142"/>
                  <a:gd name="T92" fmla="*/ 96 w 108"/>
                  <a:gd name="T93" fmla="*/ 56 h 142"/>
                  <a:gd name="T94" fmla="*/ 90 w 108"/>
                  <a:gd name="T95" fmla="*/ 52 h 142"/>
                  <a:gd name="T96" fmla="*/ 88 w 108"/>
                  <a:gd name="T97" fmla="*/ 52 h 142"/>
                  <a:gd name="T98" fmla="*/ 86 w 108"/>
                  <a:gd name="T99" fmla="*/ 48 h 142"/>
                  <a:gd name="T100" fmla="*/ 80 w 108"/>
                  <a:gd name="T101" fmla="*/ 46 h 142"/>
                  <a:gd name="T102" fmla="*/ 72 w 108"/>
                  <a:gd name="T103" fmla="*/ 46 h 142"/>
                  <a:gd name="T104" fmla="*/ 64 w 108"/>
                  <a:gd name="T105" fmla="*/ 42 h 142"/>
                  <a:gd name="T106" fmla="*/ 64 w 108"/>
                  <a:gd name="T107" fmla="*/ 38 h 142"/>
                  <a:gd name="T108" fmla="*/ 62 w 108"/>
                  <a:gd name="T109" fmla="*/ 32 h 142"/>
                  <a:gd name="T110" fmla="*/ 64 w 108"/>
                  <a:gd name="T111" fmla="*/ 24 h 142"/>
                  <a:gd name="T112" fmla="*/ 62 w 108"/>
                  <a:gd name="T113" fmla="*/ 18 h 142"/>
                  <a:gd name="T114" fmla="*/ 56 w 108"/>
                  <a:gd name="T115" fmla="*/ 8 h 142"/>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08"/>
                  <a:gd name="T175" fmla="*/ 0 h 142"/>
                  <a:gd name="T176" fmla="*/ 108 w 108"/>
                  <a:gd name="T177" fmla="*/ 142 h 142"/>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08" h="142">
                    <a:moveTo>
                      <a:pt x="56" y="8"/>
                    </a:moveTo>
                    <a:lnTo>
                      <a:pt x="50" y="2"/>
                    </a:lnTo>
                    <a:lnTo>
                      <a:pt x="38" y="0"/>
                    </a:lnTo>
                    <a:lnTo>
                      <a:pt x="22" y="0"/>
                    </a:lnTo>
                    <a:lnTo>
                      <a:pt x="18" y="6"/>
                    </a:lnTo>
                    <a:lnTo>
                      <a:pt x="14" y="12"/>
                    </a:lnTo>
                    <a:lnTo>
                      <a:pt x="12" y="18"/>
                    </a:lnTo>
                    <a:lnTo>
                      <a:pt x="10" y="22"/>
                    </a:lnTo>
                    <a:lnTo>
                      <a:pt x="10" y="28"/>
                    </a:lnTo>
                    <a:lnTo>
                      <a:pt x="0" y="46"/>
                    </a:lnTo>
                    <a:lnTo>
                      <a:pt x="8" y="52"/>
                    </a:lnTo>
                    <a:lnTo>
                      <a:pt x="12" y="58"/>
                    </a:lnTo>
                    <a:lnTo>
                      <a:pt x="14" y="62"/>
                    </a:lnTo>
                    <a:lnTo>
                      <a:pt x="18" y="64"/>
                    </a:lnTo>
                    <a:lnTo>
                      <a:pt x="20" y="66"/>
                    </a:lnTo>
                    <a:lnTo>
                      <a:pt x="22" y="70"/>
                    </a:lnTo>
                    <a:lnTo>
                      <a:pt x="26" y="76"/>
                    </a:lnTo>
                    <a:lnTo>
                      <a:pt x="26" y="78"/>
                    </a:lnTo>
                    <a:lnTo>
                      <a:pt x="28" y="80"/>
                    </a:lnTo>
                    <a:lnTo>
                      <a:pt x="34" y="80"/>
                    </a:lnTo>
                    <a:lnTo>
                      <a:pt x="36" y="86"/>
                    </a:lnTo>
                    <a:lnTo>
                      <a:pt x="40" y="88"/>
                    </a:lnTo>
                    <a:lnTo>
                      <a:pt x="42" y="88"/>
                    </a:lnTo>
                    <a:lnTo>
                      <a:pt x="44" y="88"/>
                    </a:lnTo>
                    <a:lnTo>
                      <a:pt x="46" y="90"/>
                    </a:lnTo>
                    <a:lnTo>
                      <a:pt x="52" y="94"/>
                    </a:lnTo>
                    <a:lnTo>
                      <a:pt x="54" y="98"/>
                    </a:lnTo>
                    <a:lnTo>
                      <a:pt x="60" y="104"/>
                    </a:lnTo>
                    <a:lnTo>
                      <a:pt x="62" y="106"/>
                    </a:lnTo>
                    <a:lnTo>
                      <a:pt x="62" y="108"/>
                    </a:lnTo>
                    <a:lnTo>
                      <a:pt x="60" y="114"/>
                    </a:lnTo>
                    <a:lnTo>
                      <a:pt x="58" y="122"/>
                    </a:lnTo>
                    <a:lnTo>
                      <a:pt x="54" y="128"/>
                    </a:lnTo>
                    <a:lnTo>
                      <a:pt x="50" y="134"/>
                    </a:lnTo>
                    <a:lnTo>
                      <a:pt x="50" y="138"/>
                    </a:lnTo>
                    <a:lnTo>
                      <a:pt x="54" y="138"/>
                    </a:lnTo>
                    <a:lnTo>
                      <a:pt x="58" y="138"/>
                    </a:lnTo>
                    <a:lnTo>
                      <a:pt x="64" y="140"/>
                    </a:lnTo>
                    <a:lnTo>
                      <a:pt x="68" y="142"/>
                    </a:lnTo>
                    <a:lnTo>
                      <a:pt x="72" y="140"/>
                    </a:lnTo>
                    <a:lnTo>
                      <a:pt x="78" y="140"/>
                    </a:lnTo>
                    <a:lnTo>
                      <a:pt x="84" y="142"/>
                    </a:lnTo>
                    <a:lnTo>
                      <a:pt x="90" y="142"/>
                    </a:lnTo>
                    <a:lnTo>
                      <a:pt x="92" y="140"/>
                    </a:lnTo>
                    <a:lnTo>
                      <a:pt x="94" y="138"/>
                    </a:lnTo>
                    <a:lnTo>
                      <a:pt x="96" y="134"/>
                    </a:lnTo>
                    <a:lnTo>
                      <a:pt x="100" y="130"/>
                    </a:lnTo>
                    <a:lnTo>
                      <a:pt x="102" y="128"/>
                    </a:lnTo>
                    <a:lnTo>
                      <a:pt x="102" y="124"/>
                    </a:lnTo>
                    <a:lnTo>
                      <a:pt x="102" y="116"/>
                    </a:lnTo>
                    <a:lnTo>
                      <a:pt x="100" y="114"/>
                    </a:lnTo>
                    <a:lnTo>
                      <a:pt x="102" y="112"/>
                    </a:lnTo>
                    <a:lnTo>
                      <a:pt x="104" y="110"/>
                    </a:lnTo>
                    <a:lnTo>
                      <a:pt x="104" y="102"/>
                    </a:lnTo>
                    <a:lnTo>
                      <a:pt x="106" y="94"/>
                    </a:lnTo>
                    <a:lnTo>
                      <a:pt x="106" y="86"/>
                    </a:lnTo>
                    <a:lnTo>
                      <a:pt x="108" y="80"/>
                    </a:lnTo>
                    <a:lnTo>
                      <a:pt x="106" y="80"/>
                    </a:lnTo>
                    <a:lnTo>
                      <a:pt x="104" y="80"/>
                    </a:lnTo>
                    <a:lnTo>
                      <a:pt x="100" y="82"/>
                    </a:lnTo>
                    <a:lnTo>
                      <a:pt x="98" y="82"/>
                    </a:lnTo>
                    <a:lnTo>
                      <a:pt x="98" y="80"/>
                    </a:lnTo>
                    <a:lnTo>
                      <a:pt x="96" y="74"/>
                    </a:lnTo>
                    <a:lnTo>
                      <a:pt x="96" y="60"/>
                    </a:lnTo>
                    <a:lnTo>
                      <a:pt x="96" y="56"/>
                    </a:lnTo>
                    <a:lnTo>
                      <a:pt x="94" y="54"/>
                    </a:lnTo>
                    <a:lnTo>
                      <a:pt x="90" y="52"/>
                    </a:lnTo>
                    <a:lnTo>
                      <a:pt x="88" y="52"/>
                    </a:lnTo>
                    <a:lnTo>
                      <a:pt x="86" y="50"/>
                    </a:lnTo>
                    <a:lnTo>
                      <a:pt x="86" y="48"/>
                    </a:lnTo>
                    <a:lnTo>
                      <a:pt x="84" y="44"/>
                    </a:lnTo>
                    <a:lnTo>
                      <a:pt x="80" y="46"/>
                    </a:lnTo>
                    <a:lnTo>
                      <a:pt x="72" y="46"/>
                    </a:lnTo>
                    <a:lnTo>
                      <a:pt x="66" y="44"/>
                    </a:lnTo>
                    <a:lnTo>
                      <a:pt x="64" y="42"/>
                    </a:lnTo>
                    <a:lnTo>
                      <a:pt x="64" y="38"/>
                    </a:lnTo>
                    <a:lnTo>
                      <a:pt x="62" y="34"/>
                    </a:lnTo>
                    <a:lnTo>
                      <a:pt x="62" y="32"/>
                    </a:lnTo>
                    <a:lnTo>
                      <a:pt x="64" y="24"/>
                    </a:lnTo>
                    <a:lnTo>
                      <a:pt x="62" y="18"/>
                    </a:lnTo>
                    <a:lnTo>
                      <a:pt x="58" y="12"/>
                    </a:lnTo>
                    <a:lnTo>
                      <a:pt x="56" y="8"/>
                    </a:lnTo>
                    <a:close/>
                  </a:path>
                </a:pathLst>
              </a:custGeom>
              <a:solidFill>
                <a:schemeClr val="bg2"/>
              </a:solidFill>
              <a:ln w="3175">
                <a:solidFill>
                  <a:schemeClr val="bg1"/>
                </a:solidFill>
                <a:prstDash val="solid"/>
                <a:round/>
                <a:headEnd/>
                <a:tailEnd/>
              </a:ln>
            </p:spPr>
            <p:txBody>
              <a:bodyPr/>
              <a:lstStyle/>
              <a:p>
                <a:endParaRPr lang="nl-BE"/>
              </a:p>
            </p:txBody>
          </p:sp>
          <p:sp>
            <p:nvSpPr>
              <p:cNvPr id="479" name="Freeform 112"/>
              <p:cNvSpPr>
                <a:spLocks noEditPoints="1"/>
              </p:cNvSpPr>
              <p:nvPr/>
            </p:nvSpPr>
            <p:spPr bwMode="gray">
              <a:xfrm>
                <a:off x="4609" y="2736"/>
                <a:ext cx="204" cy="136"/>
              </a:xfrm>
              <a:custGeom>
                <a:avLst/>
                <a:gdLst>
                  <a:gd name="T0" fmla="*/ 184 w 204"/>
                  <a:gd name="T1" fmla="*/ 58 h 136"/>
                  <a:gd name="T2" fmla="*/ 190 w 204"/>
                  <a:gd name="T3" fmla="*/ 66 h 136"/>
                  <a:gd name="T4" fmla="*/ 200 w 204"/>
                  <a:gd name="T5" fmla="*/ 74 h 136"/>
                  <a:gd name="T6" fmla="*/ 200 w 204"/>
                  <a:gd name="T7" fmla="*/ 62 h 136"/>
                  <a:gd name="T8" fmla="*/ 190 w 204"/>
                  <a:gd name="T9" fmla="*/ 50 h 136"/>
                  <a:gd name="T10" fmla="*/ 184 w 204"/>
                  <a:gd name="T11" fmla="*/ 44 h 136"/>
                  <a:gd name="T12" fmla="*/ 0 w 204"/>
                  <a:gd name="T13" fmla="*/ 68 h 136"/>
                  <a:gd name="T14" fmla="*/ 16 w 204"/>
                  <a:gd name="T15" fmla="*/ 108 h 136"/>
                  <a:gd name="T16" fmla="*/ 22 w 204"/>
                  <a:gd name="T17" fmla="*/ 108 h 136"/>
                  <a:gd name="T18" fmla="*/ 36 w 204"/>
                  <a:gd name="T19" fmla="*/ 102 h 136"/>
                  <a:gd name="T20" fmla="*/ 38 w 204"/>
                  <a:gd name="T21" fmla="*/ 94 h 136"/>
                  <a:gd name="T22" fmla="*/ 42 w 204"/>
                  <a:gd name="T23" fmla="*/ 90 h 136"/>
                  <a:gd name="T24" fmla="*/ 48 w 204"/>
                  <a:gd name="T25" fmla="*/ 88 h 136"/>
                  <a:gd name="T26" fmla="*/ 68 w 204"/>
                  <a:gd name="T27" fmla="*/ 94 h 136"/>
                  <a:gd name="T28" fmla="*/ 78 w 204"/>
                  <a:gd name="T29" fmla="*/ 108 h 136"/>
                  <a:gd name="T30" fmla="*/ 84 w 204"/>
                  <a:gd name="T31" fmla="*/ 114 h 136"/>
                  <a:gd name="T32" fmla="*/ 90 w 204"/>
                  <a:gd name="T33" fmla="*/ 120 h 136"/>
                  <a:gd name="T34" fmla="*/ 96 w 204"/>
                  <a:gd name="T35" fmla="*/ 126 h 136"/>
                  <a:gd name="T36" fmla="*/ 104 w 204"/>
                  <a:gd name="T37" fmla="*/ 128 h 136"/>
                  <a:gd name="T38" fmla="*/ 118 w 204"/>
                  <a:gd name="T39" fmla="*/ 132 h 136"/>
                  <a:gd name="T40" fmla="*/ 128 w 204"/>
                  <a:gd name="T41" fmla="*/ 136 h 136"/>
                  <a:gd name="T42" fmla="*/ 122 w 204"/>
                  <a:gd name="T43" fmla="*/ 128 h 136"/>
                  <a:gd name="T44" fmla="*/ 122 w 204"/>
                  <a:gd name="T45" fmla="*/ 120 h 136"/>
                  <a:gd name="T46" fmla="*/ 114 w 204"/>
                  <a:gd name="T47" fmla="*/ 120 h 136"/>
                  <a:gd name="T48" fmla="*/ 104 w 204"/>
                  <a:gd name="T49" fmla="*/ 108 h 136"/>
                  <a:gd name="T50" fmla="*/ 100 w 204"/>
                  <a:gd name="T51" fmla="*/ 96 h 136"/>
                  <a:gd name="T52" fmla="*/ 90 w 204"/>
                  <a:gd name="T53" fmla="*/ 90 h 136"/>
                  <a:gd name="T54" fmla="*/ 86 w 204"/>
                  <a:gd name="T55" fmla="*/ 74 h 136"/>
                  <a:gd name="T56" fmla="*/ 94 w 204"/>
                  <a:gd name="T57" fmla="*/ 70 h 136"/>
                  <a:gd name="T58" fmla="*/ 94 w 204"/>
                  <a:gd name="T59" fmla="*/ 62 h 136"/>
                  <a:gd name="T60" fmla="*/ 88 w 204"/>
                  <a:gd name="T61" fmla="*/ 56 h 136"/>
                  <a:gd name="T62" fmla="*/ 82 w 204"/>
                  <a:gd name="T63" fmla="*/ 52 h 136"/>
                  <a:gd name="T64" fmla="*/ 72 w 204"/>
                  <a:gd name="T65" fmla="*/ 48 h 136"/>
                  <a:gd name="T66" fmla="*/ 68 w 204"/>
                  <a:gd name="T67" fmla="*/ 40 h 136"/>
                  <a:gd name="T68" fmla="*/ 56 w 204"/>
                  <a:gd name="T69" fmla="*/ 28 h 136"/>
                  <a:gd name="T70" fmla="*/ 46 w 204"/>
                  <a:gd name="T71" fmla="*/ 20 h 136"/>
                  <a:gd name="T72" fmla="*/ 30 w 204"/>
                  <a:gd name="T73" fmla="*/ 16 h 136"/>
                  <a:gd name="T74" fmla="*/ 14 w 204"/>
                  <a:gd name="T75" fmla="*/ 10 h 136"/>
                  <a:gd name="T76" fmla="*/ 2 w 204"/>
                  <a:gd name="T77" fmla="*/ 0 h 136"/>
                  <a:gd name="T78" fmla="*/ 146 w 204"/>
                  <a:gd name="T79" fmla="*/ 32 h 136"/>
                  <a:gd name="T80" fmla="*/ 144 w 204"/>
                  <a:gd name="T81" fmla="*/ 38 h 136"/>
                  <a:gd name="T82" fmla="*/ 140 w 204"/>
                  <a:gd name="T83" fmla="*/ 46 h 136"/>
                  <a:gd name="T84" fmla="*/ 128 w 204"/>
                  <a:gd name="T85" fmla="*/ 44 h 136"/>
                  <a:gd name="T86" fmla="*/ 112 w 204"/>
                  <a:gd name="T87" fmla="*/ 52 h 136"/>
                  <a:gd name="T88" fmla="*/ 112 w 204"/>
                  <a:gd name="T89" fmla="*/ 58 h 136"/>
                  <a:gd name="T90" fmla="*/ 126 w 204"/>
                  <a:gd name="T91" fmla="*/ 60 h 136"/>
                  <a:gd name="T92" fmla="*/ 142 w 204"/>
                  <a:gd name="T93" fmla="*/ 54 h 136"/>
                  <a:gd name="T94" fmla="*/ 146 w 204"/>
                  <a:gd name="T95" fmla="*/ 50 h 136"/>
                  <a:gd name="T96" fmla="*/ 152 w 204"/>
                  <a:gd name="T97" fmla="*/ 46 h 136"/>
                  <a:gd name="T98" fmla="*/ 156 w 204"/>
                  <a:gd name="T99" fmla="*/ 40 h 136"/>
                  <a:gd name="T100" fmla="*/ 154 w 204"/>
                  <a:gd name="T101" fmla="*/ 32 h 136"/>
                  <a:gd name="T102" fmla="*/ 150 w 204"/>
                  <a:gd name="T103" fmla="*/ 30 h 136"/>
                  <a:gd name="T104" fmla="*/ 156 w 204"/>
                  <a:gd name="T105" fmla="*/ 24 h 136"/>
                  <a:gd name="T106" fmla="*/ 158 w 204"/>
                  <a:gd name="T107" fmla="*/ 34 h 136"/>
                  <a:gd name="T108" fmla="*/ 162 w 204"/>
                  <a:gd name="T109" fmla="*/ 34 h 136"/>
                  <a:gd name="T110" fmla="*/ 136 w 204"/>
                  <a:gd name="T111" fmla="*/ 6 h 136"/>
                  <a:gd name="T112" fmla="*/ 146 w 204"/>
                  <a:gd name="T113" fmla="*/ 14 h 136"/>
                  <a:gd name="T114" fmla="*/ 150 w 204"/>
                  <a:gd name="T115" fmla="*/ 12 h 1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204"/>
                  <a:gd name="T175" fmla="*/ 0 h 136"/>
                  <a:gd name="T176" fmla="*/ 204 w 204"/>
                  <a:gd name="T177" fmla="*/ 136 h 1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204" h="136">
                    <a:moveTo>
                      <a:pt x="182" y="42"/>
                    </a:moveTo>
                    <a:lnTo>
                      <a:pt x="182" y="42"/>
                    </a:lnTo>
                    <a:lnTo>
                      <a:pt x="182" y="54"/>
                    </a:lnTo>
                    <a:lnTo>
                      <a:pt x="184" y="58"/>
                    </a:lnTo>
                    <a:lnTo>
                      <a:pt x="186" y="60"/>
                    </a:lnTo>
                    <a:lnTo>
                      <a:pt x="186" y="64"/>
                    </a:lnTo>
                    <a:lnTo>
                      <a:pt x="190" y="66"/>
                    </a:lnTo>
                    <a:lnTo>
                      <a:pt x="190" y="70"/>
                    </a:lnTo>
                    <a:lnTo>
                      <a:pt x="200" y="74"/>
                    </a:lnTo>
                    <a:lnTo>
                      <a:pt x="204" y="70"/>
                    </a:lnTo>
                    <a:lnTo>
                      <a:pt x="202" y="66"/>
                    </a:lnTo>
                    <a:lnTo>
                      <a:pt x="200" y="62"/>
                    </a:lnTo>
                    <a:lnTo>
                      <a:pt x="196" y="62"/>
                    </a:lnTo>
                    <a:lnTo>
                      <a:pt x="190" y="54"/>
                    </a:lnTo>
                    <a:lnTo>
                      <a:pt x="190" y="50"/>
                    </a:lnTo>
                    <a:lnTo>
                      <a:pt x="188" y="50"/>
                    </a:lnTo>
                    <a:lnTo>
                      <a:pt x="186" y="48"/>
                    </a:lnTo>
                    <a:lnTo>
                      <a:pt x="184" y="44"/>
                    </a:lnTo>
                    <a:lnTo>
                      <a:pt x="184" y="42"/>
                    </a:lnTo>
                    <a:lnTo>
                      <a:pt x="182" y="42"/>
                    </a:lnTo>
                    <a:close/>
                    <a:moveTo>
                      <a:pt x="2" y="2"/>
                    </a:moveTo>
                    <a:lnTo>
                      <a:pt x="2" y="62"/>
                    </a:lnTo>
                    <a:lnTo>
                      <a:pt x="0" y="68"/>
                    </a:lnTo>
                    <a:lnTo>
                      <a:pt x="2" y="74"/>
                    </a:lnTo>
                    <a:lnTo>
                      <a:pt x="2" y="108"/>
                    </a:lnTo>
                    <a:lnTo>
                      <a:pt x="16" y="108"/>
                    </a:lnTo>
                    <a:lnTo>
                      <a:pt x="20" y="106"/>
                    </a:lnTo>
                    <a:lnTo>
                      <a:pt x="22" y="106"/>
                    </a:lnTo>
                    <a:lnTo>
                      <a:pt x="22" y="108"/>
                    </a:lnTo>
                    <a:lnTo>
                      <a:pt x="26" y="108"/>
                    </a:lnTo>
                    <a:lnTo>
                      <a:pt x="30" y="108"/>
                    </a:lnTo>
                    <a:lnTo>
                      <a:pt x="36" y="104"/>
                    </a:lnTo>
                    <a:lnTo>
                      <a:pt x="36" y="102"/>
                    </a:lnTo>
                    <a:lnTo>
                      <a:pt x="38" y="100"/>
                    </a:lnTo>
                    <a:lnTo>
                      <a:pt x="38" y="98"/>
                    </a:lnTo>
                    <a:lnTo>
                      <a:pt x="38" y="94"/>
                    </a:lnTo>
                    <a:lnTo>
                      <a:pt x="40" y="88"/>
                    </a:lnTo>
                    <a:lnTo>
                      <a:pt x="42" y="88"/>
                    </a:lnTo>
                    <a:lnTo>
                      <a:pt x="42" y="90"/>
                    </a:lnTo>
                    <a:lnTo>
                      <a:pt x="44" y="90"/>
                    </a:lnTo>
                    <a:lnTo>
                      <a:pt x="46" y="90"/>
                    </a:lnTo>
                    <a:lnTo>
                      <a:pt x="48" y="88"/>
                    </a:lnTo>
                    <a:lnTo>
                      <a:pt x="54" y="92"/>
                    </a:lnTo>
                    <a:lnTo>
                      <a:pt x="60" y="92"/>
                    </a:lnTo>
                    <a:lnTo>
                      <a:pt x="68" y="94"/>
                    </a:lnTo>
                    <a:lnTo>
                      <a:pt x="76" y="102"/>
                    </a:lnTo>
                    <a:lnTo>
                      <a:pt x="76" y="106"/>
                    </a:lnTo>
                    <a:lnTo>
                      <a:pt x="76" y="108"/>
                    </a:lnTo>
                    <a:lnTo>
                      <a:pt x="78" y="108"/>
                    </a:lnTo>
                    <a:lnTo>
                      <a:pt x="80" y="110"/>
                    </a:lnTo>
                    <a:lnTo>
                      <a:pt x="82" y="112"/>
                    </a:lnTo>
                    <a:lnTo>
                      <a:pt x="82" y="114"/>
                    </a:lnTo>
                    <a:lnTo>
                      <a:pt x="84" y="114"/>
                    </a:lnTo>
                    <a:lnTo>
                      <a:pt x="86" y="114"/>
                    </a:lnTo>
                    <a:lnTo>
                      <a:pt x="86" y="118"/>
                    </a:lnTo>
                    <a:lnTo>
                      <a:pt x="90" y="120"/>
                    </a:lnTo>
                    <a:lnTo>
                      <a:pt x="92" y="122"/>
                    </a:lnTo>
                    <a:lnTo>
                      <a:pt x="92" y="126"/>
                    </a:lnTo>
                    <a:lnTo>
                      <a:pt x="96" y="126"/>
                    </a:lnTo>
                    <a:lnTo>
                      <a:pt x="98" y="126"/>
                    </a:lnTo>
                    <a:lnTo>
                      <a:pt x="102" y="130"/>
                    </a:lnTo>
                    <a:lnTo>
                      <a:pt x="104" y="128"/>
                    </a:lnTo>
                    <a:lnTo>
                      <a:pt x="106" y="128"/>
                    </a:lnTo>
                    <a:lnTo>
                      <a:pt x="108" y="130"/>
                    </a:lnTo>
                    <a:lnTo>
                      <a:pt x="112" y="130"/>
                    </a:lnTo>
                    <a:lnTo>
                      <a:pt x="118" y="132"/>
                    </a:lnTo>
                    <a:lnTo>
                      <a:pt x="120" y="134"/>
                    </a:lnTo>
                    <a:lnTo>
                      <a:pt x="124" y="136"/>
                    </a:lnTo>
                    <a:lnTo>
                      <a:pt x="128" y="136"/>
                    </a:lnTo>
                    <a:lnTo>
                      <a:pt x="128" y="130"/>
                    </a:lnTo>
                    <a:lnTo>
                      <a:pt x="126" y="128"/>
                    </a:lnTo>
                    <a:lnTo>
                      <a:pt x="122" y="128"/>
                    </a:lnTo>
                    <a:lnTo>
                      <a:pt x="120" y="126"/>
                    </a:lnTo>
                    <a:lnTo>
                      <a:pt x="122" y="120"/>
                    </a:lnTo>
                    <a:lnTo>
                      <a:pt x="118" y="118"/>
                    </a:lnTo>
                    <a:lnTo>
                      <a:pt x="116" y="120"/>
                    </a:lnTo>
                    <a:lnTo>
                      <a:pt x="114" y="120"/>
                    </a:lnTo>
                    <a:lnTo>
                      <a:pt x="112" y="114"/>
                    </a:lnTo>
                    <a:lnTo>
                      <a:pt x="112" y="110"/>
                    </a:lnTo>
                    <a:lnTo>
                      <a:pt x="104" y="108"/>
                    </a:lnTo>
                    <a:lnTo>
                      <a:pt x="104" y="102"/>
                    </a:lnTo>
                    <a:lnTo>
                      <a:pt x="100" y="100"/>
                    </a:lnTo>
                    <a:lnTo>
                      <a:pt x="100" y="96"/>
                    </a:lnTo>
                    <a:lnTo>
                      <a:pt x="98" y="94"/>
                    </a:lnTo>
                    <a:lnTo>
                      <a:pt x="94" y="94"/>
                    </a:lnTo>
                    <a:lnTo>
                      <a:pt x="90" y="90"/>
                    </a:lnTo>
                    <a:lnTo>
                      <a:pt x="88" y="86"/>
                    </a:lnTo>
                    <a:lnTo>
                      <a:pt x="88" y="76"/>
                    </a:lnTo>
                    <a:lnTo>
                      <a:pt x="86" y="76"/>
                    </a:lnTo>
                    <a:lnTo>
                      <a:pt x="86" y="74"/>
                    </a:lnTo>
                    <a:lnTo>
                      <a:pt x="86" y="72"/>
                    </a:lnTo>
                    <a:lnTo>
                      <a:pt x="88" y="72"/>
                    </a:lnTo>
                    <a:lnTo>
                      <a:pt x="92" y="72"/>
                    </a:lnTo>
                    <a:lnTo>
                      <a:pt x="94" y="70"/>
                    </a:lnTo>
                    <a:lnTo>
                      <a:pt x="96" y="68"/>
                    </a:lnTo>
                    <a:lnTo>
                      <a:pt x="96" y="62"/>
                    </a:lnTo>
                    <a:lnTo>
                      <a:pt x="94" y="62"/>
                    </a:lnTo>
                    <a:lnTo>
                      <a:pt x="92" y="58"/>
                    </a:lnTo>
                    <a:lnTo>
                      <a:pt x="88" y="56"/>
                    </a:lnTo>
                    <a:lnTo>
                      <a:pt x="86" y="58"/>
                    </a:lnTo>
                    <a:lnTo>
                      <a:pt x="84" y="58"/>
                    </a:lnTo>
                    <a:lnTo>
                      <a:pt x="82" y="52"/>
                    </a:lnTo>
                    <a:lnTo>
                      <a:pt x="80" y="52"/>
                    </a:lnTo>
                    <a:lnTo>
                      <a:pt x="80" y="48"/>
                    </a:lnTo>
                    <a:lnTo>
                      <a:pt x="72" y="48"/>
                    </a:lnTo>
                    <a:lnTo>
                      <a:pt x="70" y="48"/>
                    </a:lnTo>
                    <a:lnTo>
                      <a:pt x="66" y="46"/>
                    </a:lnTo>
                    <a:lnTo>
                      <a:pt x="66" y="44"/>
                    </a:lnTo>
                    <a:lnTo>
                      <a:pt x="68" y="40"/>
                    </a:lnTo>
                    <a:lnTo>
                      <a:pt x="64" y="34"/>
                    </a:lnTo>
                    <a:lnTo>
                      <a:pt x="58" y="28"/>
                    </a:lnTo>
                    <a:lnTo>
                      <a:pt x="56" y="28"/>
                    </a:lnTo>
                    <a:lnTo>
                      <a:pt x="52" y="28"/>
                    </a:lnTo>
                    <a:lnTo>
                      <a:pt x="50" y="24"/>
                    </a:lnTo>
                    <a:lnTo>
                      <a:pt x="46" y="20"/>
                    </a:lnTo>
                    <a:lnTo>
                      <a:pt x="40" y="20"/>
                    </a:lnTo>
                    <a:lnTo>
                      <a:pt x="36" y="16"/>
                    </a:lnTo>
                    <a:lnTo>
                      <a:pt x="30" y="16"/>
                    </a:lnTo>
                    <a:lnTo>
                      <a:pt x="26" y="12"/>
                    </a:lnTo>
                    <a:lnTo>
                      <a:pt x="20" y="12"/>
                    </a:lnTo>
                    <a:lnTo>
                      <a:pt x="14" y="10"/>
                    </a:lnTo>
                    <a:lnTo>
                      <a:pt x="4" y="2"/>
                    </a:lnTo>
                    <a:lnTo>
                      <a:pt x="4" y="0"/>
                    </a:lnTo>
                    <a:lnTo>
                      <a:pt x="2" y="0"/>
                    </a:lnTo>
                    <a:lnTo>
                      <a:pt x="2" y="2"/>
                    </a:lnTo>
                    <a:close/>
                    <a:moveTo>
                      <a:pt x="150" y="30"/>
                    </a:moveTo>
                    <a:lnTo>
                      <a:pt x="150" y="30"/>
                    </a:lnTo>
                    <a:lnTo>
                      <a:pt x="146" y="32"/>
                    </a:lnTo>
                    <a:lnTo>
                      <a:pt x="146" y="34"/>
                    </a:lnTo>
                    <a:lnTo>
                      <a:pt x="148" y="34"/>
                    </a:lnTo>
                    <a:lnTo>
                      <a:pt x="148" y="38"/>
                    </a:lnTo>
                    <a:lnTo>
                      <a:pt x="144" y="38"/>
                    </a:lnTo>
                    <a:lnTo>
                      <a:pt x="142" y="40"/>
                    </a:lnTo>
                    <a:lnTo>
                      <a:pt x="142" y="42"/>
                    </a:lnTo>
                    <a:lnTo>
                      <a:pt x="140" y="46"/>
                    </a:lnTo>
                    <a:lnTo>
                      <a:pt x="138" y="48"/>
                    </a:lnTo>
                    <a:lnTo>
                      <a:pt x="130" y="48"/>
                    </a:lnTo>
                    <a:lnTo>
                      <a:pt x="128" y="44"/>
                    </a:lnTo>
                    <a:lnTo>
                      <a:pt x="122" y="50"/>
                    </a:lnTo>
                    <a:lnTo>
                      <a:pt x="120" y="52"/>
                    </a:lnTo>
                    <a:lnTo>
                      <a:pt x="114" y="52"/>
                    </a:lnTo>
                    <a:lnTo>
                      <a:pt x="112" y="52"/>
                    </a:lnTo>
                    <a:lnTo>
                      <a:pt x="108" y="50"/>
                    </a:lnTo>
                    <a:lnTo>
                      <a:pt x="106" y="54"/>
                    </a:lnTo>
                    <a:lnTo>
                      <a:pt x="112" y="58"/>
                    </a:lnTo>
                    <a:lnTo>
                      <a:pt x="114" y="60"/>
                    </a:lnTo>
                    <a:lnTo>
                      <a:pt x="120" y="60"/>
                    </a:lnTo>
                    <a:lnTo>
                      <a:pt x="126" y="60"/>
                    </a:lnTo>
                    <a:lnTo>
                      <a:pt x="132" y="60"/>
                    </a:lnTo>
                    <a:lnTo>
                      <a:pt x="138" y="58"/>
                    </a:lnTo>
                    <a:lnTo>
                      <a:pt x="142" y="54"/>
                    </a:lnTo>
                    <a:lnTo>
                      <a:pt x="144" y="54"/>
                    </a:lnTo>
                    <a:lnTo>
                      <a:pt x="146" y="52"/>
                    </a:lnTo>
                    <a:lnTo>
                      <a:pt x="146" y="50"/>
                    </a:lnTo>
                    <a:lnTo>
                      <a:pt x="146" y="48"/>
                    </a:lnTo>
                    <a:lnTo>
                      <a:pt x="150" y="48"/>
                    </a:lnTo>
                    <a:lnTo>
                      <a:pt x="152" y="46"/>
                    </a:lnTo>
                    <a:lnTo>
                      <a:pt x="154" y="44"/>
                    </a:lnTo>
                    <a:lnTo>
                      <a:pt x="152" y="40"/>
                    </a:lnTo>
                    <a:lnTo>
                      <a:pt x="156" y="40"/>
                    </a:lnTo>
                    <a:lnTo>
                      <a:pt x="156" y="38"/>
                    </a:lnTo>
                    <a:lnTo>
                      <a:pt x="156" y="36"/>
                    </a:lnTo>
                    <a:lnTo>
                      <a:pt x="156" y="32"/>
                    </a:lnTo>
                    <a:lnTo>
                      <a:pt x="154" y="32"/>
                    </a:lnTo>
                    <a:lnTo>
                      <a:pt x="154" y="30"/>
                    </a:lnTo>
                    <a:lnTo>
                      <a:pt x="150" y="30"/>
                    </a:lnTo>
                    <a:close/>
                    <a:moveTo>
                      <a:pt x="152" y="16"/>
                    </a:moveTo>
                    <a:lnTo>
                      <a:pt x="152" y="16"/>
                    </a:lnTo>
                    <a:lnTo>
                      <a:pt x="152" y="20"/>
                    </a:lnTo>
                    <a:lnTo>
                      <a:pt x="156" y="24"/>
                    </a:lnTo>
                    <a:lnTo>
                      <a:pt x="158" y="26"/>
                    </a:lnTo>
                    <a:lnTo>
                      <a:pt x="158" y="30"/>
                    </a:lnTo>
                    <a:lnTo>
                      <a:pt x="158" y="32"/>
                    </a:lnTo>
                    <a:lnTo>
                      <a:pt x="158" y="34"/>
                    </a:lnTo>
                    <a:lnTo>
                      <a:pt x="160" y="36"/>
                    </a:lnTo>
                    <a:lnTo>
                      <a:pt x="162" y="36"/>
                    </a:lnTo>
                    <a:lnTo>
                      <a:pt x="162" y="34"/>
                    </a:lnTo>
                    <a:lnTo>
                      <a:pt x="164" y="28"/>
                    </a:lnTo>
                    <a:lnTo>
                      <a:pt x="160" y="22"/>
                    </a:lnTo>
                    <a:lnTo>
                      <a:pt x="152" y="16"/>
                    </a:lnTo>
                    <a:close/>
                    <a:moveTo>
                      <a:pt x="136" y="6"/>
                    </a:moveTo>
                    <a:lnTo>
                      <a:pt x="136" y="6"/>
                    </a:lnTo>
                    <a:lnTo>
                      <a:pt x="136" y="10"/>
                    </a:lnTo>
                    <a:lnTo>
                      <a:pt x="146" y="14"/>
                    </a:lnTo>
                    <a:lnTo>
                      <a:pt x="148" y="16"/>
                    </a:lnTo>
                    <a:lnTo>
                      <a:pt x="150" y="16"/>
                    </a:lnTo>
                    <a:lnTo>
                      <a:pt x="150" y="12"/>
                    </a:lnTo>
                    <a:lnTo>
                      <a:pt x="136" y="6"/>
                    </a:lnTo>
                    <a:close/>
                  </a:path>
                </a:pathLst>
              </a:custGeom>
              <a:solidFill>
                <a:schemeClr val="bg2"/>
              </a:solidFill>
              <a:ln w="3175">
                <a:solidFill>
                  <a:schemeClr val="bg1"/>
                </a:solidFill>
                <a:prstDash val="solid"/>
                <a:round/>
                <a:headEnd/>
                <a:tailEnd/>
              </a:ln>
            </p:spPr>
            <p:txBody>
              <a:bodyPr/>
              <a:lstStyle/>
              <a:p>
                <a:endParaRPr lang="nl-BE"/>
              </a:p>
            </p:txBody>
          </p:sp>
          <p:sp>
            <p:nvSpPr>
              <p:cNvPr id="480" name="Freeform 113"/>
              <p:cNvSpPr>
                <a:spLocks/>
              </p:cNvSpPr>
              <p:nvPr/>
            </p:nvSpPr>
            <p:spPr bwMode="gray">
              <a:xfrm>
                <a:off x="1622" y="2526"/>
                <a:ext cx="80" cy="44"/>
              </a:xfrm>
              <a:custGeom>
                <a:avLst/>
                <a:gdLst>
                  <a:gd name="T0" fmla="*/ 78 w 80"/>
                  <a:gd name="T1" fmla="*/ 20 h 44"/>
                  <a:gd name="T2" fmla="*/ 72 w 80"/>
                  <a:gd name="T3" fmla="*/ 18 h 44"/>
                  <a:gd name="T4" fmla="*/ 64 w 80"/>
                  <a:gd name="T5" fmla="*/ 10 h 44"/>
                  <a:gd name="T6" fmla="*/ 66 w 80"/>
                  <a:gd name="T7" fmla="*/ 4 h 44"/>
                  <a:gd name="T8" fmla="*/ 64 w 80"/>
                  <a:gd name="T9" fmla="*/ 6 h 44"/>
                  <a:gd name="T10" fmla="*/ 64 w 80"/>
                  <a:gd name="T11" fmla="*/ 6 h 44"/>
                  <a:gd name="T12" fmla="*/ 64 w 80"/>
                  <a:gd name="T13" fmla="*/ 2 h 44"/>
                  <a:gd name="T14" fmla="*/ 48 w 80"/>
                  <a:gd name="T15" fmla="*/ 0 h 44"/>
                  <a:gd name="T16" fmla="*/ 46 w 80"/>
                  <a:gd name="T17" fmla="*/ 4 h 44"/>
                  <a:gd name="T18" fmla="*/ 40 w 80"/>
                  <a:gd name="T19" fmla="*/ 6 h 44"/>
                  <a:gd name="T20" fmla="*/ 34 w 80"/>
                  <a:gd name="T21" fmla="*/ 8 h 44"/>
                  <a:gd name="T22" fmla="*/ 26 w 80"/>
                  <a:gd name="T23" fmla="*/ 12 h 44"/>
                  <a:gd name="T24" fmla="*/ 24 w 80"/>
                  <a:gd name="T25" fmla="*/ 12 h 44"/>
                  <a:gd name="T26" fmla="*/ 18 w 80"/>
                  <a:gd name="T27" fmla="*/ 8 h 44"/>
                  <a:gd name="T28" fmla="*/ 12 w 80"/>
                  <a:gd name="T29" fmla="*/ 10 h 44"/>
                  <a:gd name="T30" fmla="*/ 10 w 80"/>
                  <a:gd name="T31" fmla="*/ 6 h 44"/>
                  <a:gd name="T32" fmla="*/ 10 w 80"/>
                  <a:gd name="T33" fmla="*/ 0 h 44"/>
                  <a:gd name="T34" fmla="*/ 2 w 80"/>
                  <a:gd name="T35" fmla="*/ 0 h 44"/>
                  <a:gd name="T36" fmla="*/ 2 w 80"/>
                  <a:gd name="T37" fmla="*/ 2 h 44"/>
                  <a:gd name="T38" fmla="*/ 2 w 80"/>
                  <a:gd name="T39" fmla="*/ 6 h 44"/>
                  <a:gd name="T40" fmla="*/ 2 w 80"/>
                  <a:gd name="T41" fmla="*/ 12 h 44"/>
                  <a:gd name="T42" fmla="*/ 4 w 80"/>
                  <a:gd name="T43" fmla="*/ 16 h 44"/>
                  <a:gd name="T44" fmla="*/ 2 w 80"/>
                  <a:gd name="T45" fmla="*/ 22 h 44"/>
                  <a:gd name="T46" fmla="*/ 6 w 80"/>
                  <a:gd name="T47" fmla="*/ 20 h 44"/>
                  <a:gd name="T48" fmla="*/ 6 w 80"/>
                  <a:gd name="T49" fmla="*/ 20 h 44"/>
                  <a:gd name="T50" fmla="*/ 10 w 80"/>
                  <a:gd name="T51" fmla="*/ 20 h 44"/>
                  <a:gd name="T52" fmla="*/ 10 w 80"/>
                  <a:gd name="T53" fmla="*/ 22 h 44"/>
                  <a:gd name="T54" fmla="*/ 18 w 80"/>
                  <a:gd name="T55" fmla="*/ 22 h 44"/>
                  <a:gd name="T56" fmla="*/ 22 w 80"/>
                  <a:gd name="T57" fmla="*/ 30 h 44"/>
                  <a:gd name="T58" fmla="*/ 28 w 80"/>
                  <a:gd name="T59" fmla="*/ 30 h 44"/>
                  <a:gd name="T60" fmla="*/ 32 w 80"/>
                  <a:gd name="T61" fmla="*/ 38 h 44"/>
                  <a:gd name="T62" fmla="*/ 36 w 80"/>
                  <a:gd name="T63" fmla="*/ 36 h 44"/>
                  <a:gd name="T64" fmla="*/ 38 w 80"/>
                  <a:gd name="T65" fmla="*/ 32 h 44"/>
                  <a:gd name="T66" fmla="*/ 42 w 80"/>
                  <a:gd name="T67" fmla="*/ 32 h 44"/>
                  <a:gd name="T68" fmla="*/ 42 w 80"/>
                  <a:gd name="T69" fmla="*/ 28 h 44"/>
                  <a:gd name="T70" fmla="*/ 38 w 80"/>
                  <a:gd name="T71" fmla="*/ 24 h 44"/>
                  <a:gd name="T72" fmla="*/ 36 w 80"/>
                  <a:gd name="T73" fmla="*/ 24 h 44"/>
                  <a:gd name="T74" fmla="*/ 34 w 80"/>
                  <a:gd name="T75" fmla="*/ 22 h 44"/>
                  <a:gd name="T76" fmla="*/ 42 w 80"/>
                  <a:gd name="T77" fmla="*/ 20 h 44"/>
                  <a:gd name="T78" fmla="*/ 50 w 80"/>
                  <a:gd name="T79" fmla="*/ 10 h 44"/>
                  <a:gd name="T80" fmla="*/ 54 w 80"/>
                  <a:gd name="T81" fmla="*/ 12 h 44"/>
                  <a:gd name="T82" fmla="*/ 58 w 80"/>
                  <a:gd name="T83" fmla="*/ 18 h 44"/>
                  <a:gd name="T84" fmla="*/ 60 w 80"/>
                  <a:gd name="T85" fmla="*/ 24 h 44"/>
                  <a:gd name="T86" fmla="*/ 68 w 80"/>
                  <a:gd name="T87" fmla="*/ 22 h 44"/>
                  <a:gd name="T88" fmla="*/ 68 w 80"/>
                  <a:gd name="T89" fmla="*/ 26 h 44"/>
                  <a:gd name="T90" fmla="*/ 64 w 80"/>
                  <a:gd name="T91" fmla="*/ 30 h 44"/>
                  <a:gd name="T92" fmla="*/ 62 w 80"/>
                  <a:gd name="T93" fmla="*/ 36 h 44"/>
                  <a:gd name="T94" fmla="*/ 68 w 80"/>
                  <a:gd name="T95" fmla="*/ 42 h 44"/>
                  <a:gd name="T96" fmla="*/ 74 w 80"/>
                  <a:gd name="T97" fmla="*/ 44 h 44"/>
                  <a:gd name="T98" fmla="*/ 76 w 80"/>
                  <a:gd name="T99" fmla="*/ 40 h 44"/>
                  <a:gd name="T100" fmla="*/ 80 w 80"/>
                  <a:gd name="T101" fmla="*/ 32 h 44"/>
                  <a:gd name="T102" fmla="*/ 78 w 80"/>
                  <a:gd name="T103" fmla="*/ 28 h 44"/>
                  <a:gd name="T104" fmla="*/ 78 w 80"/>
                  <a:gd name="T105" fmla="*/ 20 h 44"/>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80"/>
                  <a:gd name="T160" fmla="*/ 0 h 44"/>
                  <a:gd name="T161" fmla="*/ 80 w 80"/>
                  <a:gd name="T162" fmla="*/ 44 h 44"/>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80" h="44">
                    <a:moveTo>
                      <a:pt x="78" y="20"/>
                    </a:moveTo>
                    <a:lnTo>
                      <a:pt x="78" y="20"/>
                    </a:lnTo>
                    <a:lnTo>
                      <a:pt x="72" y="18"/>
                    </a:lnTo>
                    <a:lnTo>
                      <a:pt x="72" y="14"/>
                    </a:lnTo>
                    <a:lnTo>
                      <a:pt x="64" y="10"/>
                    </a:lnTo>
                    <a:lnTo>
                      <a:pt x="66" y="4"/>
                    </a:lnTo>
                    <a:lnTo>
                      <a:pt x="64" y="6"/>
                    </a:lnTo>
                    <a:lnTo>
                      <a:pt x="64" y="2"/>
                    </a:lnTo>
                    <a:lnTo>
                      <a:pt x="56" y="0"/>
                    </a:lnTo>
                    <a:lnTo>
                      <a:pt x="48" y="0"/>
                    </a:lnTo>
                    <a:lnTo>
                      <a:pt x="46" y="4"/>
                    </a:lnTo>
                    <a:lnTo>
                      <a:pt x="40" y="6"/>
                    </a:lnTo>
                    <a:lnTo>
                      <a:pt x="34" y="8"/>
                    </a:lnTo>
                    <a:lnTo>
                      <a:pt x="30" y="10"/>
                    </a:lnTo>
                    <a:lnTo>
                      <a:pt x="26" y="12"/>
                    </a:lnTo>
                    <a:lnTo>
                      <a:pt x="24" y="12"/>
                    </a:lnTo>
                    <a:lnTo>
                      <a:pt x="22" y="10"/>
                    </a:lnTo>
                    <a:lnTo>
                      <a:pt x="18" y="8"/>
                    </a:lnTo>
                    <a:lnTo>
                      <a:pt x="12" y="10"/>
                    </a:lnTo>
                    <a:lnTo>
                      <a:pt x="10" y="6"/>
                    </a:lnTo>
                    <a:lnTo>
                      <a:pt x="10" y="4"/>
                    </a:lnTo>
                    <a:lnTo>
                      <a:pt x="10" y="0"/>
                    </a:lnTo>
                    <a:lnTo>
                      <a:pt x="4" y="0"/>
                    </a:lnTo>
                    <a:lnTo>
                      <a:pt x="2" y="0"/>
                    </a:lnTo>
                    <a:lnTo>
                      <a:pt x="2" y="2"/>
                    </a:lnTo>
                    <a:lnTo>
                      <a:pt x="2" y="6"/>
                    </a:lnTo>
                    <a:lnTo>
                      <a:pt x="0" y="10"/>
                    </a:lnTo>
                    <a:lnTo>
                      <a:pt x="2" y="12"/>
                    </a:lnTo>
                    <a:lnTo>
                      <a:pt x="4" y="14"/>
                    </a:lnTo>
                    <a:lnTo>
                      <a:pt x="4" y="16"/>
                    </a:lnTo>
                    <a:lnTo>
                      <a:pt x="2" y="22"/>
                    </a:lnTo>
                    <a:lnTo>
                      <a:pt x="6" y="20"/>
                    </a:lnTo>
                    <a:lnTo>
                      <a:pt x="10" y="20"/>
                    </a:lnTo>
                    <a:lnTo>
                      <a:pt x="10" y="22"/>
                    </a:lnTo>
                    <a:lnTo>
                      <a:pt x="16" y="22"/>
                    </a:lnTo>
                    <a:lnTo>
                      <a:pt x="18" y="22"/>
                    </a:lnTo>
                    <a:lnTo>
                      <a:pt x="22" y="30"/>
                    </a:lnTo>
                    <a:lnTo>
                      <a:pt x="28" y="30"/>
                    </a:lnTo>
                    <a:lnTo>
                      <a:pt x="32" y="38"/>
                    </a:lnTo>
                    <a:lnTo>
                      <a:pt x="36" y="36"/>
                    </a:lnTo>
                    <a:lnTo>
                      <a:pt x="38" y="32"/>
                    </a:lnTo>
                    <a:lnTo>
                      <a:pt x="42" y="32"/>
                    </a:lnTo>
                    <a:lnTo>
                      <a:pt x="42" y="28"/>
                    </a:lnTo>
                    <a:lnTo>
                      <a:pt x="38" y="24"/>
                    </a:lnTo>
                    <a:lnTo>
                      <a:pt x="36" y="24"/>
                    </a:lnTo>
                    <a:lnTo>
                      <a:pt x="34" y="22"/>
                    </a:lnTo>
                    <a:lnTo>
                      <a:pt x="42" y="20"/>
                    </a:lnTo>
                    <a:lnTo>
                      <a:pt x="46" y="16"/>
                    </a:lnTo>
                    <a:lnTo>
                      <a:pt x="50" y="10"/>
                    </a:lnTo>
                    <a:lnTo>
                      <a:pt x="54" y="12"/>
                    </a:lnTo>
                    <a:lnTo>
                      <a:pt x="58" y="18"/>
                    </a:lnTo>
                    <a:lnTo>
                      <a:pt x="60" y="24"/>
                    </a:lnTo>
                    <a:lnTo>
                      <a:pt x="68" y="22"/>
                    </a:lnTo>
                    <a:lnTo>
                      <a:pt x="68" y="26"/>
                    </a:lnTo>
                    <a:lnTo>
                      <a:pt x="66" y="28"/>
                    </a:lnTo>
                    <a:lnTo>
                      <a:pt x="64" y="30"/>
                    </a:lnTo>
                    <a:lnTo>
                      <a:pt x="62" y="36"/>
                    </a:lnTo>
                    <a:lnTo>
                      <a:pt x="64" y="40"/>
                    </a:lnTo>
                    <a:lnTo>
                      <a:pt x="68" y="42"/>
                    </a:lnTo>
                    <a:lnTo>
                      <a:pt x="74" y="44"/>
                    </a:lnTo>
                    <a:lnTo>
                      <a:pt x="76" y="40"/>
                    </a:lnTo>
                    <a:lnTo>
                      <a:pt x="78" y="38"/>
                    </a:lnTo>
                    <a:lnTo>
                      <a:pt x="80" y="32"/>
                    </a:lnTo>
                    <a:lnTo>
                      <a:pt x="78" y="28"/>
                    </a:lnTo>
                    <a:lnTo>
                      <a:pt x="76" y="26"/>
                    </a:lnTo>
                    <a:lnTo>
                      <a:pt x="78" y="20"/>
                    </a:lnTo>
                    <a:close/>
                  </a:path>
                </a:pathLst>
              </a:custGeom>
              <a:solidFill>
                <a:schemeClr val="bg2"/>
              </a:solidFill>
              <a:ln w="3175">
                <a:solidFill>
                  <a:schemeClr val="bg1"/>
                </a:solidFill>
                <a:prstDash val="solid"/>
                <a:round/>
                <a:headEnd/>
                <a:tailEnd/>
              </a:ln>
            </p:spPr>
            <p:txBody>
              <a:bodyPr/>
              <a:lstStyle/>
              <a:p>
                <a:endParaRPr lang="nl-BE"/>
              </a:p>
            </p:txBody>
          </p:sp>
          <p:sp>
            <p:nvSpPr>
              <p:cNvPr id="481" name="Freeform 114"/>
              <p:cNvSpPr>
                <a:spLocks/>
              </p:cNvSpPr>
              <p:nvPr/>
            </p:nvSpPr>
            <p:spPr bwMode="gray">
              <a:xfrm>
                <a:off x="3555" y="2060"/>
                <a:ext cx="206" cy="230"/>
              </a:xfrm>
              <a:custGeom>
                <a:avLst/>
                <a:gdLst>
                  <a:gd name="T0" fmla="*/ 198 w 206"/>
                  <a:gd name="T1" fmla="*/ 32 h 230"/>
                  <a:gd name="T2" fmla="*/ 178 w 206"/>
                  <a:gd name="T3" fmla="*/ 42 h 230"/>
                  <a:gd name="T4" fmla="*/ 168 w 206"/>
                  <a:gd name="T5" fmla="*/ 52 h 230"/>
                  <a:gd name="T6" fmla="*/ 152 w 206"/>
                  <a:gd name="T7" fmla="*/ 54 h 230"/>
                  <a:gd name="T8" fmla="*/ 160 w 206"/>
                  <a:gd name="T9" fmla="*/ 78 h 230"/>
                  <a:gd name="T10" fmla="*/ 172 w 206"/>
                  <a:gd name="T11" fmla="*/ 90 h 230"/>
                  <a:gd name="T12" fmla="*/ 164 w 206"/>
                  <a:gd name="T13" fmla="*/ 110 h 230"/>
                  <a:gd name="T14" fmla="*/ 156 w 206"/>
                  <a:gd name="T15" fmla="*/ 132 h 230"/>
                  <a:gd name="T16" fmla="*/ 140 w 206"/>
                  <a:gd name="T17" fmla="*/ 146 h 230"/>
                  <a:gd name="T18" fmla="*/ 122 w 206"/>
                  <a:gd name="T19" fmla="*/ 164 h 230"/>
                  <a:gd name="T20" fmla="*/ 112 w 206"/>
                  <a:gd name="T21" fmla="*/ 172 h 230"/>
                  <a:gd name="T22" fmla="*/ 114 w 206"/>
                  <a:gd name="T23" fmla="*/ 186 h 230"/>
                  <a:gd name="T24" fmla="*/ 118 w 206"/>
                  <a:gd name="T25" fmla="*/ 200 h 230"/>
                  <a:gd name="T26" fmla="*/ 116 w 206"/>
                  <a:gd name="T27" fmla="*/ 220 h 230"/>
                  <a:gd name="T28" fmla="*/ 98 w 206"/>
                  <a:gd name="T29" fmla="*/ 224 h 230"/>
                  <a:gd name="T30" fmla="*/ 90 w 206"/>
                  <a:gd name="T31" fmla="*/ 226 h 230"/>
                  <a:gd name="T32" fmla="*/ 88 w 206"/>
                  <a:gd name="T33" fmla="*/ 226 h 230"/>
                  <a:gd name="T34" fmla="*/ 82 w 206"/>
                  <a:gd name="T35" fmla="*/ 222 h 230"/>
                  <a:gd name="T36" fmla="*/ 80 w 206"/>
                  <a:gd name="T37" fmla="*/ 216 h 230"/>
                  <a:gd name="T38" fmla="*/ 70 w 206"/>
                  <a:gd name="T39" fmla="*/ 212 h 230"/>
                  <a:gd name="T40" fmla="*/ 68 w 206"/>
                  <a:gd name="T41" fmla="*/ 204 h 230"/>
                  <a:gd name="T42" fmla="*/ 68 w 206"/>
                  <a:gd name="T43" fmla="*/ 198 h 230"/>
                  <a:gd name="T44" fmla="*/ 56 w 206"/>
                  <a:gd name="T45" fmla="*/ 200 h 230"/>
                  <a:gd name="T46" fmla="*/ 44 w 206"/>
                  <a:gd name="T47" fmla="*/ 204 h 230"/>
                  <a:gd name="T48" fmla="*/ 28 w 206"/>
                  <a:gd name="T49" fmla="*/ 204 h 230"/>
                  <a:gd name="T50" fmla="*/ 20 w 206"/>
                  <a:gd name="T51" fmla="*/ 206 h 230"/>
                  <a:gd name="T52" fmla="*/ 12 w 206"/>
                  <a:gd name="T53" fmla="*/ 206 h 230"/>
                  <a:gd name="T54" fmla="*/ 6 w 206"/>
                  <a:gd name="T55" fmla="*/ 206 h 230"/>
                  <a:gd name="T56" fmla="*/ 0 w 206"/>
                  <a:gd name="T57" fmla="*/ 208 h 230"/>
                  <a:gd name="T58" fmla="*/ 18 w 206"/>
                  <a:gd name="T59" fmla="*/ 178 h 230"/>
                  <a:gd name="T60" fmla="*/ 32 w 206"/>
                  <a:gd name="T61" fmla="*/ 166 h 230"/>
                  <a:gd name="T62" fmla="*/ 22 w 206"/>
                  <a:gd name="T63" fmla="*/ 150 h 230"/>
                  <a:gd name="T64" fmla="*/ 8 w 206"/>
                  <a:gd name="T65" fmla="*/ 134 h 230"/>
                  <a:gd name="T66" fmla="*/ 18 w 206"/>
                  <a:gd name="T67" fmla="*/ 124 h 230"/>
                  <a:gd name="T68" fmla="*/ 40 w 206"/>
                  <a:gd name="T69" fmla="*/ 122 h 230"/>
                  <a:gd name="T70" fmla="*/ 56 w 206"/>
                  <a:gd name="T71" fmla="*/ 118 h 230"/>
                  <a:gd name="T72" fmla="*/ 66 w 206"/>
                  <a:gd name="T73" fmla="*/ 102 h 230"/>
                  <a:gd name="T74" fmla="*/ 82 w 206"/>
                  <a:gd name="T75" fmla="*/ 90 h 230"/>
                  <a:gd name="T76" fmla="*/ 86 w 206"/>
                  <a:gd name="T77" fmla="*/ 76 h 230"/>
                  <a:gd name="T78" fmla="*/ 98 w 206"/>
                  <a:gd name="T79" fmla="*/ 78 h 230"/>
                  <a:gd name="T80" fmla="*/ 104 w 206"/>
                  <a:gd name="T81" fmla="*/ 64 h 230"/>
                  <a:gd name="T82" fmla="*/ 106 w 206"/>
                  <a:gd name="T83" fmla="*/ 48 h 230"/>
                  <a:gd name="T84" fmla="*/ 120 w 206"/>
                  <a:gd name="T85" fmla="*/ 42 h 230"/>
                  <a:gd name="T86" fmla="*/ 124 w 206"/>
                  <a:gd name="T87" fmla="*/ 26 h 230"/>
                  <a:gd name="T88" fmla="*/ 148 w 206"/>
                  <a:gd name="T89" fmla="*/ 6 h 230"/>
                  <a:gd name="T90" fmla="*/ 170 w 206"/>
                  <a:gd name="T91" fmla="*/ 4 h 230"/>
                  <a:gd name="T92" fmla="*/ 196 w 206"/>
                  <a:gd name="T93" fmla="*/ 10 h 23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206"/>
                  <a:gd name="T142" fmla="*/ 0 h 230"/>
                  <a:gd name="T143" fmla="*/ 206 w 206"/>
                  <a:gd name="T144" fmla="*/ 230 h 23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206" h="230">
                    <a:moveTo>
                      <a:pt x="206" y="20"/>
                    </a:moveTo>
                    <a:lnTo>
                      <a:pt x="202" y="26"/>
                    </a:lnTo>
                    <a:lnTo>
                      <a:pt x="198" y="32"/>
                    </a:lnTo>
                    <a:lnTo>
                      <a:pt x="194" y="34"/>
                    </a:lnTo>
                    <a:lnTo>
                      <a:pt x="188" y="40"/>
                    </a:lnTo>
                    <a:lnTo>
                      <a:pt x="178" y="42"/>
                    </a:lnTo>
                    <a:lnTo>
                      <a:pt x="172" y="46"/>
                    </a:lnTo>
                    <a:lnTo>
                      <a:pt x="172" y="48"/>
                    </a:lnTo>
                    <a:lnTo>
                      <a:pt x="168" y="52"/>
                    </a:lnTo>
                    <a:lnTo>
                      <a:pt x="164" y="48"/>
                    </a:lnTo>
                    <a:lnTo>
                      <a:pt x="158" y="52"/>
                    </a:lnTo>
                    <a:lnTo>
                      <a:pt x="152" y="54"/>
                    </a:lnTo>
                    <a:lnTo>
                      <a:pt x="152" y="58"/>
                    </a:lnTo>
                    <a:lnTo>
                      <a:pt x="158" y="64"/>
                    </a:lnTo>
                    <a:lnTo>
                      <a:pt x="160" y="78"/>
                    </a:lnTo>
                    <a:lnTo>
                      <a:pt x="162" y="80"/>
                    </a:lnTo>
                    <a:lnTo>
                      <a:pt x="166" y="84"/>
                    </a:lnTo>
                    <a:lnTo>
                      <a:pt x="172" y="90"/>
                    </a:lnTo>
                    <a:lnTo>
                      <a:pt x="172" y="98"/>
                    </a:lnTo>
                    <a:lnTo>
                      <a:pt x="168" y="104"/>
                    </a:lnTo>
                    <a:lnTo>
                      <a:pt x="164" y="110"/>
                    </a:lnTo>
                    <a:lnTo>
                      <a:pt x="164" y="120"/>
                    </a:lnTo>
                    <a:lnTo>
                      <a:pt x="162" y="128"/>
                    </a:lnTo>
                    <a:lnTo>
                      <a:pt x="156" y="132"/>
                    </a:lnTo>
                    <a:lnTo>
                      <a:pt x="152" y="136"/>
                    </a:lnTo>
                    <a:lnTo>
                      <a:pt x="148" y="142"/>
                    </a:lnTo>
                    <a:lnTo>
                      <a:pt x="140" y="146"/>
                    </a:lnTo>
                    <a:lnTo>
                      <a:pt x="134" y="156"/>
                    </a:lnTo>
                    <a:lnTo>
                      <a:pt x="128" y="162"/>
                    </a:lnTo>
                    <a:lnTo>
                      <a:pt x="122" y="164"/>
                    </a:lnTo>
                    <a:lnTo>
                      <a:pt x="120" y="160"/>
                    </a:lnTo>
                    <a:lnTo>
                      <a:pt x="116" y="168"/>
                    </a:lnTo>
                    <a:lnTo>
                      <a:pt x="112" y="172"/>
                    </a:lnTo>
                    <a:lnTo>
                      <a:pt x="108" y="180"/>
                    </a:lnTo>
                    <a:lnTo>
                      <a:pt x="112" y="184"/>
                    </a:lnTo>
                    <a:lnTo>
                      <a:pt x="114" y="186"/>
                    </a:lnTo>
                    <a:lnTo>
                      <a:pt x="112" y="192"/>
                    </a:lnTo>
                    <a:lnTo>
                      <a:pt x="112" y="198"/>
                    </a:lnTo>
                    <a:lnTo>
                      <a:pt x="118" y="200"/>
                    </a:lnTo>
                    <a:lnTo>
                      <a:pt x="120" y="206"/>
                    </a:lnTo>
                    <a:lnTo>
                      <a:pt x="120" y="222"/>
                    </a:lnTo>
                    <a:lnTo>
                      <a:pt x="116" y="220"/>
                    </a:lnTo>
                    <a:lnTo>
                      <a:pt x="108" y="220"/>
                    </a:lnTo>
                    <a:lnTo>
                      <a:pt x="104" y="220"/>
                    </a:lnTo>
                    <a:lnTo>
                      <a:pt x="98" y="224"/>
                    </a:lnTo>
                    <a:lnTo>
                      <a:pt x="96" y="230"/>
                    </a:lnTo>
                    <a:lnTo>
                      <a:pt x="90" y="230"/>
                    </a:lnTo>
                    <a:lnTo>
                      <a:pt x="90" y="226"/>
                    </a:lnTo>
                    <a:lnTo>
                      <a:pt x="88" y="226"/>
                    </a:lnTo>
                    <a:lnTo>
                      <a:pt x="84" y="226"/>
                    </a:lnTo>
                    <a:lnTo>
                      <a:pt x="82" y="222"/>
                    </a:lnTo>
                    <a:lnTo>
                      <a:pt x="80" y="216"/>
                    </a:lnTo>
                    <a:lnTo>
                      <a:pt x="76" y="214"/>
                    </a:lnTo>
                    <a:lnTo>
                      <a:pt x="70" y="212"/>
                    </a:lnTo>
                    <a:lnTo>
                      <a:pt x="70" y="208"/>
                    </a:lnTo>
                    <a:lnTo>
                      <a:pt x="70" y="204"/>
                    </a:lnTo>
                    <a:lnTo>
                      <a:pt x="68" y="204"/>
                    </a:lnTo>
                    <a:lnTo>
                      <a:pt x="68" y="198"/>
                    </a:lnTo>
                    <a:lnTo>
                      <a:pt x="58" y="200"/>
                    </a:lnTo>
                    <a:lnTo>
                      <a:pt x="56" y="200"/>
                    </a:lnTo>
                    <a:lnTo>
                      <a:pt x="52" y="200"/>
                    </a:lnTo>
                    <a:lnTo>
                      <a:pt x="44" y="204"/>
                    </a:lnTo>
                    <a:lnTo>
                      <a:pt x="36" y="204"/>
                    </a:lnTo>
                    <a:lnTo>
                      <a:pt x="28" y="204"/>
                    </a:lnTo>
                    <a:lnTo>
                      <a:pt x="26" y="206"/>
                    </a:lnTo>
                    <a:lnTo>
                      <a:pt x="20" y="206"/>
                    </a:lnTo>
                    <a:lnTo>
                      <a:pt x="14" y="204"/>
                    </a:lnTo>
                    <a:lnTo>
                      <a:pt x="12" y="206"/>
                    </a:lnTo>
                    <a:lnTo>
                      <a:pt x="10" y="206"/>
                    </a:lnTo>
                    <a:lnTo>
                      <a:pt x="6" y="206"/>
                    </a:lnTo>
                    <a:lnTo>
                      <a:pt x="6" y="208"/>
                    </a:lnTo>
                    <a:lnTo>
                      <a:pt x="0" y="208"/>
                    </a:lnTo>
                    <a:lnTo>
                      <a:pt x="2" y="192"/>
                    </a:lnTo>
                    <a:lnTo>
                      <a:pt x="10" y="180"/>
                    </a:lnTo>
                    <a:lnTo>
                      <a:pt x="18" y="178"/>
                    </a:lnTo>
                    <a:lnTo>
                      <a:pt x="26" y="176"/>
                    </a:lnTo>
                    <a:lnTo>
                      <a:pt x="32" y="172"/>
                    </a:lnTo>
                    <a:lnTo>
                      <a:pt x="32" y="166"/>
                    </a:lnTo>
                    <a:lnTo>
                      <a:pt x="26" y="164"/>
                    </a:lnTo>
                    <a:lnTo>
                      <a:pt x="26" y="156"/>
                    </a:lnTo>
                    <a:lnTo>
                      <a:pt x="22" y="150"/>
                    </a:lnTo>
                    <a:lnTo>
                      <a:pt x="16" y="148"/>
                    </a:lnTo>
                    <a:lnTo>
                      <a:pt x="10" y="138"/>
                    </a:lnTo>
                    <a:lnTo>
                      <a:pt x="8" y="134"/>
                    </a:lnTo>
                    <a:lnTo>
                      <a:pt x="10" y="130"/>
                    </a:lnTo>
                    <a:lnTo>
                      <a:pt x="4" y="116"/>
                    </a:lnTo>
                    <a:lnTo>
                      <a:pt x="18" y="124"/>
                    </a:lnTo>
                    <a:lnTo>
                      <a:pt x="22" y="122"/>
                    </a:lnTo>
                    <a:lnTo>
                      <a:pt x="28" y="122"/>
                    </a:lnTo>
                    <a:lnTo>
                      <a:pt x="40" y="122"/>
                    </a:lnTo>
                    <a:lnTo>
                      <a:pt x="46" y="124"/>
                    </a:lnTo>
                    <a:lnTo>
                      <a:pt x="48" y="120"/>
                    </a:lnTo>
                    <a:lnTo>
                      <a:pt x="56" y="118"/>
                    </a:lnTo>
                    <a:lnTo>
                      <a:pt x="58" y="112"/>
                    </a:lnTo>
                    <a:lnTo>
                      <a:pt x="58" y="106"/>
                    </a:lnTo>
                    <a:lnTo>
                      <a:pt x="66" y="102"/>
                    </a:lnTo>
                    <a:lnTo>
                      <a:pt x="74" y="90"/>
                    </a:lnTo>
                    <a:lnTo>
                      <a:pt x="78" y="92"/>
                    </a:lnTo>
                    <a:lnTo>
                      <a:pt x="82" y="90"/>
                    </a:lnTo>
                    <a:lnTo>
                      <a:pt x="84" y="86"/>
                    </a:lnTo>
                    <a:lnTo>
                      <a:pt x="80" y="80"/>
                    </a:lnTo>
                    <a:lnTo>
                      <a:pt x="86" y="76"/>
                    </a:lnTo>
                    <a:lnTo>
                      <a:pt x="90" y="72"/>
                    </a:lnTo>
                    <a:lnTo>
                      <a:pt x="92" y="76"/>
                    </a:lnTo>
                    <a:lnTo>
                      <a:pt x="98" y="78"/>
                    </a:lnTo>
                    <a:lnTo>
                      <a:pt x="102" y="76"/>
                    </a:lnTo>
                    <a:lnTo>
                      <a:pt x="104" y="70"/>
                    </a:lnTo>
                    <a:lnTo>
                      <a:pt x="104" y="64"/>
                    </a:lnTo>
                    <a:lnTo>
                      <a:pt x="110" y="60"/>
                    </a:lnTo>
                    <a:lnTo>
                      <a:pt x="110" y="52"/>
                    </a:lnTo>
                    <a:lnTo>
                      <a:pt x="106" y="48"/>
                    </a:lnTo>
                    <a:lnTo>
                      <a:pt x="108" y="42"/>
                    </a:lnTo>
                    <a:lnTo>
                      <a:pt x="114" y="44"/>
                    </a:lnTo>
                    <a:lnTo>
                      <a:pt x="120" y="42"/>
                    </a:lnTo>
                    <a:lnTo>
                      <a:pt x="122" y="34"/>
                    </a:lnTo>
                    <a:lnTo>
                      <a:pt x="120" y="28"/>
                    </a:lnTo>
                    <a:lnTo>
                      <a:pt x="124" y="26"/>
                    </a:lnTo>
                    <a:lnTo>
                      <a:pt x="124" y="18"/>
                    </a:lnTo>
                    <a:lnTo>
                      <a:pt x="138" y="8"/>
                    </a:lnTo>
                    <a:lnTo>
                      <a:pt x="148" y="6"/>
                    </a:lnTo>
                    <a:lnTo>
                      <a:pt x="156" y="4"/>
                    </a:lnTo>
                    <a:lnTo>
                      <a:pt x="164" y="4"/>
                    </a:lnTo>
                    <a:lnTo>
                      <a:pt x="170" y="4"/>
                    </a:lnTo>
                    <a:lnTo>
                      <a:pt x="172" y="0"/>
                    </a:lnTo>
                    <a:lnTo>
                      <a:pt x="182" y="0"/>
                    </a:lnTo>
                    <a:lnTo>
                      <a:pt x="196" y="10"/>
                    </a:lnTo>
                    <a:lnTo>
                      <a:pt x="200" y="14"/>
                    </a:lnTo>
                    <a:lnTo>
                      <a:pt x="206" y="20"/>
                    </a:lnTo>
                    <a:close/>
                  </a:path>
                </a:pathLst>
              </a:custGeom>
              <a:solidFill>
                <a:schemeClr val="bg2"/>
              </a:solidFill>
              <a:ln w="3175">
                <a:solidFill>
                  <a:schemeClr val="bg1"/>
                </a:solidFill>
                <a:prstDash val="solid"/>
                <a:round/>
                <a:headEnd/>
                <a:tailEnd/>
              </a:ln>
            </p:spPr>
            <p:txBody>
              <a:bodyPr/>
              <a:lstStyle/>
              <a:p>
                <a:endParaRPr lang="nl-BE"/>
              </a:p>
            </p:txBody>
          </p:sp>
          <p:sp>
            <p:nvSpPr>
              <p:cNvPr id="482" name="Freeform 115"/>
              <p:cNvSpPr>
                <a:spLocks noEditPoints="1"/>
              </p:cNvSpPr>
              <p:nvPr/>
            </p:nvSpPr>
            <p:spPr bwMode="gray">
              <a:xfrm>
                <a:off x="3429" y="2248"/>
                <a:ext cx="106" cy="160"/>
              </a:xfrm>
              <a:custGeom>
                <a:avLst/>
                <a:gdLst>
                  <a:gd name="T0" fmla="*/ 56 w 106"/>
                  <a:gd name="T1" fmla="*/ 6 h 160"/>
                  <a:gd name="T2" fmla="*/ 58 w 106"/>
                  <a:gd name="T3" fmla="*/ 12 h 160"/>
                  <a:gd name="T4" fmla="*/ 58 w 106"/>
                  <a:gd name="T5" fmla="*/ 0 h 160"/>
                  <a:gd name="T6" fmla="*/ 54 w 106"/>
                  <a:gd name="T7" fmla="*/ 2 h 160"/>
                  <a:gd name="T8" fmla="*/ 54 w 106"/>
                  <a:gd name="T9" fmla="*/ 6 h 160"/>
                  <a:gd name="T10" fmla="*/ 60 w 106"/>
                  <a:gd name="T11" fmla="*/ 18 h 160"/>
                  <a:gd name="T12" fmla="*/ 62 w 106"/>
                  <a:gd name="T13" fmla="*/ 24 h 160"/>
                  <a:gd name="T14" fmla="*/ 68 w 106"/>
                  <a:gd name="T15" fmla="*/ 28 h 160"/>
                  <a:gd name="T16" fmla="*/ 72 w 106"/>
                  <a:gd name="T17" fmla="*/ 34 h 160"/>
                  <a:gd name="T18" fmla="*/ 76 w 106"/>
                  <a:gd name="T19" fmla="*/ 38 h 160"/>
                  <a:gd name="T20" fmla="*/ 88 w 106"/>
                  <a:gd name="T21" fmla="*/ 42 h 160"/>
                  <a:gd name="T22" fmla="*/ 90 w 106"/>
                  <a:gd name="T23" fmla="*/ 44 h 160"/>
                  <a:gd name="T24" fmla="*/ 94 w 106"/>
                  <a:gd name="T25" fmla="*/ 48 h 160"/>
                  <a:gd name="T26" fmla="*/ 96 w 106"/>
                  <a:gd name="T27" fmla="*/ 48 h 160"/>
                  <a:gd name="T28" fmla="*/ 100 w 106"/>
                  <a:gd name="T29" fmla="*/ 54 h 160"/>
                  <a:gd name="T30" fmla="*/ 100 w 106"/>
                  <a:gd name="T31" fmla="*/ 58 h 160"/>
                  <a:gd name="T32" fmla="*/ 104 w 106"/>
                  <a:gd name="T33" fmla="*/ 60 h 160"/>
                  <a:gd name="T34" fmla="*/ 106 w 106"/>
                  <a:gd name="T35" fmla="*/ 62 h 160"/>
                  <a:gd name="T36" fmla="*/ 106 w 106"/>
                  <a:gd name="T37" fmla="*/ 66 h 160"/>
                  <a:gd name="T38" fmla="*/ 102 w 106"/>
                  <a:gd name="T39" fmla="*/ 72 h 160"/>
                  <a:gd name="T40" fmla="*/ 102 w 106"/>
                  <a:gd name="T41" fmla="*/ 76 h 160"/>
                  <a:gd name="T42" fmla="*/ 100 w 106"/>
                  <a:gd name="T43" fmla="*/ 80 h 160"/>
                  <a:gd name="T44" fmla="*/ 100 w 106"/>
                  <a:gd name="T45" fmla="*/ 82 h 160"/>
                  <a:gd name="T46" fmla="*/ 96 w 106"/>
                  <a:gd name="T47" fmla="*/ 86 h 160"/>
                  <a:gd name="T48" fmla="*/ 94 w 106"/>
                  <a:gd name="T49" fmla="*/ 94 h 160"/>
                  <a:gd name="T50" fmla="*/ 90 w 106"/>
                  <a:gd name="T51" fmla="*/ 96 h 160"/>
                  <a:gd name="T52" fmla="*/ 90 w 106"/>
                  <a:gd name="T53" fmla="*/ 104 h 160"/>
                  <a:gd name="T54" fmla="*/ 86 w 106"/>
                  <a:gd name="T55" fmla="*/ 102 h 160"/>
                  <a:gd name="T56" fmla="*/ 82 w 106"/>
                  <a:gd name="T57" fmla="*/ 112 h 160"/>
                  <a:gd name="T58" fmla="*/ 82 w 106"/>
                  <a:gd name="T59" fmla="*/ 124 h 160"/>
                  <a:gd name="T60" fmla="*/ 68 w 106"/>
                  <a:gd name="T61" fmla="*/ 128 h 160"/>
                  <a:gd name="T62" fmla="*/ 68 w 106"/>
                  <a:gd name="T63" fmla="*/ 130 h 160"/>
                  <a:gd name="T64" fmla="*/ 68 w 106"/>
                  <a:gd name="T65" fmla="*/ 130 h 160"/>
                  <a:gd name="T66" fmla="*/ 64 w 106"/>
                  <a:gd name="T67" fmla="*/ 136 h 160"/>
                  <a:gd name="T68" fmla="*/ 64 w 106"/>
                  <a:gd name="T69" fmla="*/ 140 h 160"/>
                  <a:gd name="T70" fmla="*/ 48 w 106"/>
                  <a:gd name="T71" fmla="*/ 142 h 160"/>
                  <a:gd name="T72" fmla="*/ 46 w 106"/>
                  <a:gd name="T73" fmla="*/ 148 h 160"/>
                  <a:gd name="T74" fmla="*/ 44 w 106"/>
                  <a:gd name="T75" fmla="*/ 154 h 160"/>
                  <a:gd name="T76" fmla="*/ 34 w 106"/>
                  <a:gd name="T77" fmla="*/ 156 h 160"/>
                  <a:gd name="T78" fmla="*/ 28 w 106"/>
                  <a:gd name="T79" fmla="*/ 158 h 160"/>
                  <a:gd name="T80" fmla="*/ 28 w 106"/>
                  <a:gd name="T81" fmla="*/ 160 h 160"/>
                  <a:gd name="T82" fmla="*/ 16 w 106"/>
                  <a:gd name="T83" fmla="*/ 156 h 160"/>
                  <a:gd name="T84" fmla="*/ 0 w 106"/>
                  <a:gd name="T85" fmla="*/ 124 h 160"/>
                  <a:gd name="T86" fmla="*/ 44 w 106"/>
                  <a:gd name="T87" fmla="*/ 104 h 160"/>
                  <a:gd name="T88" fmla="*/ 48 w 106"/>
                  <a:gd name="T89" fmla="*/ 98 h 160"/>
                  <a:gd name="T90" fmla="*/ 54 w 106"/>
                  <a:gd name="T91" fmla="*/ 64 h 160"/>
                  <a:gd name="T92" fmla="*/ 44 w 106"/>
                  <a:gd name="T93" fmla="*/ 54 h 160"/>
                  <a:gd name="T94" fmla="*/ 48 w 106"/>
                  <a:gd name="T95" fmla="*/ 44 h 160"/>
                  <a:gd name="T96" fmla="*/ 50 w 106"/>
                  <a:gd name="T97" fmla="*/ 40 h 160"/>
                  <a:gd name="T98" fmla="*/ 50 w 106"/>
                  <a:gd name="T99" fmla="*/ 32 h 160"/>
                  <a:gd name="T100" fmla="*/ 48 w 106"/>
                  <a:gd name="T101" fmla="*/ 32 h 160"/>
                  <a:gd name="T102" fmla="*/ 50 w 106"/>
                  <a:gd name="T103" fmla="*/ 28 h 160"/>
                  <a:gd name="T104" fmla="*/ 54 w 106"/>
                  <a:gd name="T105" fmla="*/ 26 h 160"/>
                  <a:gd name="T106" fmla="*/ 52 w 106"/>
                  <a:gd name="T107" fmla="*/ 24 h 160"/>
                  <a:gd name="T108" fmla="*/ 50 w 106"/>
                  <a:gd name="T109" fmla="*/ 22 h 160"/>
                  <a:gd name="T110" fmla="*/ 52 w 106"/>
                  <a:gd name="T111" fmla="*/ 18 h 160"/>
                  <a:gd name="T112" fmla="*/ 54 w 106"/>
                  <a:gd name="T113" fmla="*/ 22 h 160"/>
                  <a:gd name="T114" fmla="*/ 56 w 106"/>
                  <a:gd name="T115" fmla="*/ 22 h 160"/>
                  <a:gd name="T116" fmla="*/ 58 w 106"/>
                  <a:gd name="T117" fmla="*/ 20 h 160"/>
                  <a:gd name="T118" fmla="*/ 60 w 106"/>
                  <a:gd name="T119" fmla="*/ 18 h 16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106"/>
                  <a:gd name="T181" fmla="*/ 0 h 160"/>
                  <a:gd name="T182" fmla="*/ 106 w 106"/>
                  <a:gd name="T183" fmla="*/ 160 h 16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106" h="160">
                    <a:moveTo>
                      <a:pt x="54" y="6"/>
                    </a:moveTo>
                    <a:lnTo>
                      <a:pt x="56" y="6"/>
                    </a:lnTo>
                    <a:lnTo>
                      <a:pt x="54" y="12"/>
                    </a:lnTo>
                    <a:lnTo>
                      <a:pt x="58" y="12"/>
                    </a:lnTo>
                    <a:lnTo>
                      <a:pt x="58" y="0"/>
                    </a:lnTo>
                    <a:lnTo>
                      <a:pt x="54" y="2"/>
                    </a:lnTo>
                    <a:lnTo>
                      <a:pt x="54" y="6"/>
                    </a:lnTo>
                    <a:close/>
                    <a:moveTo>
                      <a:pt x="60" y="18"/>
                    </a:moveTo>
                    <a:lnTo>
                      <a:pt x="60" y="18"/>
                    </a:lnTo>
                    <a:lnTo>
                      <a:pt x="62" y="24"/>
                    </a:lnTo>
                    <a:lnTo>
                      <a:pt x="68" y="28"/>
                    </a:lnTo>
                    <a:lnTo>
                      <a:pt x="72" y="34"/>
                    </a:lnTo>
                    <a:lnTo>
                      <a:pt x="76" y="38"/>
                    </a:lnTo>
                    <a:lnTo>
                      <a:pt x="80" y="38"/>
                    </a:lnTo>
                    <a:lnTo>
                      <a:pt x="88" y="42"/>
                    </a:lnTo>
                    <a:lnTo>
                      <a:pt x="90" y="44"/>
                    </a:lnTo>
                    <a:lnTo>
                      <a:pt x="94" y="48"/>
                    </a:lnTo>
                    <a:lnTo>
                      <a:pt x="96" y="48"/>
                    </a:lnTo>
                    <a:lnTo>
                      <a:pt x="100" y="54"/>
                    </a:lnTo>
                    <a:lnTo>
                      <a:pt x="100" y="56"/>
                    </a:lnTo>
                    <a:lnTo>
                      <a:pt x="100" y="58"/>
                    </a:lnTo>
                    <a:lnTo>
                      <a:pt x="104" y="60"/>
                    </a:lnTo>
                    <a:lnTo>
                      <a:pt x="106" y="62"/>
                    </a:lnTo>
                    <a:lnTo>
                      <a:pt x="106" y="66"/>
                    </a:lnTo>
                    <a:lnTo>
                      <a:pt x="102" y="72"/>
                    </a:lnTo>
                    <a:lnTo>
                      <a:pt x="102" y="76"/>
                    </a:lnTo>
                    <a:lnTo>
                      <a:pt x="100" y="80"/>
                    </a:lnTo>
                    <a:lnTo>
                      <a:pt x="100" y="82"/>
                    </a:lnTo>
                    <a:lnTo>
                      <a:pt x="96" y="86"/>
                    </a:lnTo>
                    <a:lnTo>
                      <a:pt x="94" y="94"/>
                    </a:lnTo>
                    <a:lnTo>
                      <a:pt x="90" y="96"/>
                    </a:lnTo>
                    <a:lnTo>
                      <a:pt x="90" y="100"/>
                    </a:lnTo>
                    <a:lnTo>
                      <a:pt x="90" y="104"/>
                    </a:lnTo>
                    <a:lnTo>
                      <a:pt x="86" y="102"/>
                    </a:lnTo>
                    <a:lnTo>
                      <a:pt x="82" y="112"/>
                    </a:lnTo>
                    <a:lnTo>
                      <a:pt x="82" y="124"/>
                    </a:lnTo>
                    <a:lnTo>
                      <a:pt x="76" y="126"/>
                    </a:lnTo>
                    <a:lnTo>
                      <a:pt x="68" y="128"/>
                    </a:lnTo>
                    <a:lnTo>
                      <a:pt x="68" y="130"/>
                    </a:lnTo>
                    <a:lnTo>
                      <a:pt x="64" y="136"/>
                    </a:lnTo>
                    <a:lnTo>
                      <a:pt x="64" y="140"/>
                    </a:lnTo>
                    <a:lnTo>
                      <a:pt x="58" y="142"/>
                    </a:lnTo>
                    <a:lnTo>
                      <a:pt x="48" y="142"/>
                    </a:lnTo>
                    <a:lnTo>
                      <a:pt x="46" y="148"/>
                    </a:lnTo>
                    <a:lnTo>
                      <a:pt x="44" y="154"/>
                    </a:lnTo>
                    <a:lnTo>
                      <a:pt x="38" y="154"/>
                    </a:lnTo>
                    <a:lnTo>
                      <a:pt x="34" y="156"/>
                    </a:lnTo>
                    <a:lnTo>
                      <a:pt x="28" y="158"/>
                    </a:lnTo>
                    <a:lnTo>
                      <a:pt x="28" y="160"/>
                    </a:lnTo>
                    <a:lnTo>
                      <a:pt x="24" y="160"/>
                    </a:lnTo>
                    <a:lnTo>
                      <a:pt x="16" y="156"/>
                    </a:lnTo>
                    <a:lnTo>
                      <a:pt x="0" y="128"/>
                    </a:lnTo>
                    <a:lnTo>
                      <a:pt x="0" y="124"/>
                    </a:lnTo>
                    <a:lnTo>
                      <a:pt x="44" y="104"/>
                    </a:lnTo>
                    <a:lnTo>
                      <a:pt x="48" y="98"/>
                    </a:lnTo>
                    <a:lnTo>
                      <a:pt x="50" y="84"/>
                    </a:lnTo>
                    <a:lnTo>
                      <a:pt x="54" y="64"/>
                    </a:lnTo>
                    <a:lnTo>
                      <a:pt x="44" y="54"/>
                    </a:lnTo>
                    <a:lnTo>
                      <a:pt x="46" y="50"/>
                    </a:lnTo>
                    <a:lnTo>
                      <a:pt x="48" y="44"/>
                    </a:lnTo>
                    <a:lnTo>
                      <a:pt x="50" y="40"/>
                    </a:lnTo>
                    <a:lnTo>
                      <a:pt x="50" y="36"/>
                    </a:lnTo>
                    <a:lnTo>
                      <a:pt x="50" y="32"/>
                    </a:lnTo>
                    <a:lnTo>
                      <a:pt x="48" y="32"/>
                    </a:lnTo>
                    <a:lnTo>
                      <a:pt x="50" y="28"/>
                    </a:lnTo>
                    <a:lnTo>
                      <a:pt x="54" y="26"/>
                    </a:lnTo>
                    <a:lnTo>
                      <a:pt x="52" y="24"/>
                    </a:lnTo>
                    <a:lnTo>
                      <a:pt x="50" y="22"/>
                    </a:lnTo>
                    <a:lnTo>
                      <a:pt x="50" y="18"/>
                    </a:lnTo>
                    <a:lnTo>
                      <a:pt x="52" y="18"/>
                    </a:lnTo>
                    <a:lnTo>
                      <a:pt x="54" y="22"/>
                    </a:lnTo>
                    <a:lnTo>
                      <a:pt x="56" y="22"/>
                    </a:lnTo>
                    <a:lnTo>
                      <a:pt x="58" y="20"/>
                    </a:lnTo>
                    <a:lnTo>
                      <a:pt x="60" y="18"/>
                    </a:lnTo>
                    <a:close/>
                  </a:path>
                </a:pathLst>
              </a:custGeom>
              <a:solidFill>
                <a:schemeClr val="bg2"/>
              </a:solidFill>
              <a:ln w="3175">
                <a:solidFill>
                  <a:schemeClr val="bg1"/>
                </a:solidFill>
                <a:prstDash val="solid"/>
                <a:round/>
                <a:headEnd/>
                <a:tailEnd/>
              </a:ln>
            </p:spPr>
            <p:txBody>
              <a:bodyPr/>
              <a:lstStyle/>
              <a:p>
                <a:endParaRPr lang="nl-BE"/>
              </a:p>
            </p:txBody>
          </p:sp>
          <p:sp>
            <p:nvSpPr>
              <p:cNvPr id="483" name="Freeform 116"/>
              <p:cNvSpPr>
                <a:spLocks/>
              </p:cNvSpPr>
              <p:nvPr/>
            </p:nvSpPr>
            <p:spPr bwMode="gray">
              <a:xfrm>
                <a:off x="2933" y="1454"/>
                <a:ext cx="2" cy="2"/>
              </a:xfrm>
              <a:custGeom>
                <a:avLst/>
                <a:gdLst>
                  <a:gd name="T0" fmla="*/ 2 w 2"/>
                  <a:gd name="T1" fmla="*/ 0 h 2"/>
                  <a:gd name="T2" fmla="*/ 2 w 2"/>
                  <a:gd name="T3" fmla="*/ 0 h 2"/>
                  <a:gd name="T4" fmla="*/ 2 w 2"/>
                  <a:gd name="T5" fmla="*/ 2 h 2"/>
                  <a:gd name="T6" fmla="*/ 2 w 2"/>
                  <a:gd name="T7" fmla="*/ 2 h 2"/>
                  <a:gd name="T8" fmla="*/ 0 w 2"/>
                  <a:gd name="T9" fmla="*/ 2 h 2"/>
                  <a:gd name="T10" fmla="*/ 0 w 2"/>
                  <a:gd name="T11" fmla="*/ 2 h 2"/>
                  <a:gd name="T12" fmla="*/ 0 w 2"/>
                  <a:gd name="T13" fmla="*/ 2 h 2"/>
                  <a:gd name="T14" fmla="*/ 2 w 2"/>
                  <a:gd name="T15" fmla="*/ 0 h 2"/>
                  <a:gd name="T16" fmla="*/ 2 w 2"/>
                  <a:gd name="T17" fmla="*/ 0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
                  <a:gd name="T28" fmla="*/ 0 h 2"/>
                  <a:gd name="T29" fmla="*/ 2 w 2"/>
                  <a:gd name="T30" fmla="*/ 2 h 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 h="2">
                    <a:moveTo>
                      <a:pt x="2" y="0"/>
                    </a:moveTo>
                    <a:lnTo>
                      <a:pt x="2" y="0"/>
                    </a:lnTo>
                    <a:lnTo>
                      <a:pt x="2" y="2"/>
                    </a:lnTo>
                    <a:lnTo>
                      <a:pt x="0" y="2"/>
                    </a:lnTo>
                    <a:lnTo>
                      <a:pt x="2" y="0"/>
                    </a:lnTo>
                    <a:close/>
                  </a:path>
                </a:pathLst>
              </a:custGeom>
              <a:solidFill>
                <a:schemeClr val="bg2"/>
              </a:solidFill>
              <a:ln w="3175">
                <a:solidFill>
                  <a:schemeClr val="bg1"/>
                </a:solidFill>
                <a:prstDash val="solid"/>
                <a:round/>
                <a:headEnd/>
                <a:tailEnd/>
              </a:ln>
            </p:spPr>
            <p:txBody>
              <a:bodyPr/>
              <a:lstStyle/>
              <a:p>
                <a:endParaRPr lang="nl-BE"/>
              </a:p>
            </p:txBody>
          </p:sp>
          <p:sp>
            <p:nvSpPr>
              <p:cNvPr id="484" name="Freeform 117"/>
              <p:cNvSpPr>
                <a:spLocks/>
              </p:cNvSpPr>
              <p:nvPr/>
            </p:nvSpPr>
            <p:spPr bwMode="gray">
              <a:xfrm>
                <a:off x="2923" y="1456"/>
                <a:ext cx="2" cy="2"/>
              </a:xfrm>
              <a:custGeom>
                <a:avLst/>
                <a:gdLst>
                  <a:gd name="T0" fmla="*/ 0 w 2"/>
                  <a:gd name="T1" fmla="*/ 0 h 2"/>
                  <a:gd name="T2" fmla="*/ 0 w 2"/>
                  <a:gd name="T3" fmla="*/ 0 h 2"/>
                  <a:gd name="T4" fmla="*/ 0 w 2"/>
                  <a:gd name="T5" fmla="*/ 2 h 2"/>
                  <a:gd name="T6" fmla="*/ 2 w 2"/>
                  <a:gd name="T7" fmla="*/ 2 h 2"/>
                  <a:gd name="T8" fmla="*/ 2 w 2"/>
                  <a:gd name="T9" fmla="*/ 2 h 2"/>
                  <a:gd name="T10" fmla="*/ 2 w 2"/>
                  <a:gd name="T11" fmla="*/ 0 h 2"/>
                  <a:gd name="T12" fmla="*/ 0 w 2"/>
                  <a:gd name="T13" fmla="*/ 0 h 2"/>
                  <a:gd name="T14" fmla="*/ 0 w 2"/>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2"/>
                  <a:gd name="T25" fmla="*/ 0 h 2"/>
                  <a:gd name="T26" fmla="*/ 2 w 2"/>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 h="2">
                    <a:moveTo>
                      <a:pt x="0" y="0"/>
                    </a:moveTo>
                    <a:lnTo>
                      <a:pt x="0" y="0"/>
                    </a:lnTo>
                    <a:lnTo>
                      <a:pt x="0" y="2"/>
                    </a:lnTo>
                    <a:lnTo>
                      <a:pt x="2" y="2"/>
                    </a:lnTo>
                    <a:lnTo>
                      <a:pt x="2" y="0"/>
                    </a:lnTo>
                    <a:lnTo>
                      <a:pt x="0" y="0"/>
                    </a:lnTo>
                    <a:close/>
                  </a:path>
                </a:pathLst>
              </a:custGeom>
              <a:solidFill>
                <a:schemeClr val="bg2"/>
              </a:solidFill>
              <a:ln w="3175">
                <a:solidFill>
                  <a:schemeClr val="bg1"/>
                </a:solidFill>
                <a:prstDash val="solid"/>
                <a:round/>
                <a:headEnd/>
                <a:tailEnd/>
              </a:ln>
            </p:spPr>
            <p:txBody>
              <a:bodyPr/>
              <a:lstStyle/>
              <a:p>
                <a:endParaRPr lang="nl-BE"/>
              </a:p>
            </p:txBody>
          </p:sp>
          <p:sp>
            <p:nvSpPr>
              <p:cNvPr id="485" name="Freeform 118"/>
              <p:cNvSpPr>
                <a:spLocks/>
              </p:cNvSpPr>
              <p:nvPr/>
            </p:nvSpPr>
            <p:spPr bwMode="gray">
              <a:xfrm>
                <a:off x="2852" y="1522"/>
                <a:ext cx="4" cy="2"/>
              </a:xfrm>
              <a:custGeom>
                <a:avLst/>
                <a:gdLst>
                  <a:gd name="T0" fmla="*/ 2 w 4"/>
                  <a:gd name="T1" fmla="*/ 0 h 2"/>
                  <a:gd name="T2" fmla="*/ 2 w 4"/>
                  <a:gd name="T3" fmla="*/ 0 h 2"/>
                  <a:gd name="T4" fmla="*/ 4 w 4"/>
                  <a:gd name="T5" fmla="*/ 2 h 2"/>
                  <a:gd name="T6" fmla="*/ 2 w 4"/>
                  <a:gd name="T7" fmla="*/ 2 h 2"/>
                  <a:gd name="T8" fmla="*/ 2 w 4"/>
                  <a:gd name="T9" fmla="*/ 2 h 2"/>
                  <a:gd name="T10" fmla="*/ 2 w 4"/>
                  <a:gd name="T11" fmla="*/ 0 h 2"/>
                  <a:gd name="T12" fmla="*/ 0 w 4"/>
                  <a:gd name="T13" fmla="*/ 0 h 2"/>
                  <a:gd name="T14" fmla="*/ 2 w 4"/>
                  <a:gd name="T15" fmla="*/ 0 h 2"/>
                  <a:gd name="T16" fmla="*/ 2 w 4"/>
                  <a:gd name="T17" fmla="*/ 0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
                  <a:gd name="T28" fmla="*/ 0 h 2"/>
                  <a:gd name="T29" fmla="*/ 4 w 4"/>
                  <a:gd name="T30" fmla="*/ 2 h 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 h="2">
                    <a:moveTo>
                      <a:pt x="2" y="0"/>
                    </a:moveTo>
                    <a:lnTo>
                      <a:pt x="2" y="0"/>
                    </a:lnTo>
                    <a:lnTo>
                      <a:pt x="4" y="2"/>
                    </a:lnTo>
                    <a:lnTo>
                      <a:pt x="2" y="2"/>
                    </a:lnTo>
                    <a:lnTo>
                      <a:pt x="2" y="0"/>
                    </a:lnTo>
                    <a:lnTo>
                      <a:pt x="0" y="0"/>
                    </a:lnTo>
                    <a:lnTo>
                      <a:pt x="2" y="0"/>
                    </a:lnTo>
                    <a:close/>
                  </a:path>
                </a:pathLst>
              </a:custGeom>
              <a:solidFill>
                <a:schemeClr val="bg2"/>
              </a:solidFill>
              <a:ln w="3175">
                <a:solidFill>
                  <a:schemeClr val="bg1"/>
                </a:solidFill>
                <a:prstDash val="solid"/>
                <a:round/>
                <a:headEnd/>
                <a:tailEnd/>
              </a:ln>
            </p:spPr>
            <p:txBody>
              <a:bodyPr/>
              <a:lstStyle/>
              <a:p>
                <a:endParaRPr lang="nl-BE"/>
              </a:p>
            </p:txBody>
          </p:sp>
          <p:sp>
            <p:nvSpPr>
              <p:cNvPr id="486" name="Freeform 119"/>
              <p:cNvSpPr>
                <a:spLocks/>
              </p:cNvSpPr>
              <p:nvPr/>
            </p:nvSpPr>
            <p:spPr bwMode="gray">
              <a:xfrm>
                <a:off x="2832" y="1542"/>
                <a:ext cx="4" cy="6"/>
              </a:xfrm>
              <a:custGeom>
                <a:avLst/>
                <a:gdLst>
                  <a:gd name="T0" fmla="*/ 2 w 4"/>
                  <a:gd name="T1" fmla="*/ 0 h 6"/>
                  <a:gd name="T2" fmla="*/ 2 w 4"/>
                  <a:gd name="T3" fmla="*/ 0 h 6"/>
                  <a:gd name="T4" fmla="*/ 2 w 4"/>
                  <a:gd name="T5" fmla="*/ 2 h 6"/>
                  <a:gd name="T6" fmla="*/ 2 w 4"/>
                  <a:gd name="T7" fmla="*/ 2 h 6"/>
                  <a:gd name="T8" fmla="*/ 4 w 4"/>
                  <a:gd name="T9" fmla="*/ 2 h 6"/>
                  <a:gd name="T10" fmla="*/ 4 w 4"/>
                  <a:gd name="T11" fmla="*/ 2 h 6"/>
                  <a:gd name="T12" fmla="*/ 2 w 4"/>
                  <a:gd name="T13" fmla="*/ 2 h 6"/>
                  <a:gd name="T14" fmla="*/ 2 w 4"/>
                  <a:gd name="T15" fmla="*/ 4 h 6"/>
                  <a:gd name="T16" fmla="*/ 2 w 4"/>
                  <a:gd name="T17" fmla="*/ 4 h 6"/>
                  <a:gd name="T18" fmla="*/ 0 w 4"/>
                  <a:gd name="T19" fmla="*/ 6 h 6"/>
                  <a:gd name="T20" fmla="*/ 0 w 4"/>
                  <a:gd name="T21" fmla="*/ 6 h 6"/>
                  <a:gd name="T22" fmla="*/ 0 w 4"/>
                  <a:gd name="T23" fmla="*/ 2 h 6"/>
                  <a:gd name="T24" fmla="*/ 0 w 4"/>
                  <a:gd name="T25" fmla="*/ 0 h 6"/>
                  <a:gd name="T26" fmla="*/ 2 w 4"/>
                  <a:gd name="T27" fmla="*/ 0 h 6"/>
                  <a:gd name="T28" fmla="*/ 2 w 4"/>
                  <a:gd name="T29" fmla="*/ 0 h 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4"/>
                  <a:gd name="T46" fmla="*/ 0 h 6"/>
                  <a:gd name="T47" fmla="*/ 4 w 4"/>
                  <a:gd name="T48" fmla="*/ 6 h 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4" h="6">
                    <a:moveTo>
                      <a:pt x="2" y="0"/>
                    </a:moveTo>
                    <a:lnTo>
                      <a:pt x="2" y="0"/>
                    </a:lnTo>
                    <a:lnTo>
                      <a:pt x="2" y="2"/>
                    </a:lnTo>
                    <a:lnTo>
                      <a:pt x="4" y="2"/>
                    </a:lnTo>
                    <a:lnTo>
                      <a:pt x="2" y="2"/>
                    </a:lnTo>
                    <a:lnTo>
                      <a:pt x="2" y="4"/>
                    </a:lnTo>
                    <a:lnTo>
                      <a:pt x="0" y="6"/>
                    </a:lnTo>
                    <a:lnTo>
                      <a:pt x="0" y="2"/>
                    </a:lnTo>
                    <a:lnTo>
                      <a:pt x="0" y="0"/>
                    </a:lnTo>
                    <a:lnTo>
                      <a:pt x="2" y="0"/>
                    </a:lnTo>
                    <a:close/>
                  </a:path>
                </a:pathLst>
              </a:custGeom>
              <a:solidFill>
                <a:schemeClr val="bg2"/>
              </a:solidFill>
              <a:ln w="3175">
                <a:solidFill>
                  <a:schemeClr val="bg1"/>
                </a:solidFill>
                <a:prstDash val="solid"/>
                <a:round/>
                <a:headEnd/>
                <a:tailEnd/>
              </a:ln>
            </p:spPr>
            <p:txBody>
              <a:bodyPr/>
              <a:lstStyle/>
              <a:p>
                <a:endParaRPr lang="nl-BE"/>
              </a:p>
            </p:txBody>
          </p:sp>
          <p:sp>
            <p:nvSpPr>
              <p:cNvPr id="487" name="Freeform 120"/>
              <p:cNvSpPr>
                <a:spLocks/>
              </p:cNvSpPr>
              <p:nvPr/>
            </p:nvSpPr>
            <p:spPr bwMode="gray">
              <a:xfrm>
                <a:off x="2804" y="1318"/>
                <a:ext cx="351" cy="320"/>
              </a:xfrm>
              <a:custGeom>
                <a:avLst/>
                <a:gdLst>
                  <a:gd name="T0" fmla="*/ 91 w 351"/>
                  <a:gd name="T1" fmla="*/ 280 h 320"/>
                  <a:gd name="T2" fmla="*/ 95 w 351"/>
                  <a:gd name="T3" fmla="*/ 252 h 320"/>
                  <a:gd name="T4" fmla="*/ 97 w 351"/>
                  <a:gd name="T5" fmla="*/ 228 h 320"/>
                  <a:gd name="T6" fmla="*/ 103 w 351"/>
                  <a:gd name="T7" fmla="*/ 186 h 320"/>
                  <a:gd name="T8" fmla="*/ 131 w 351"/>
                  <a:gd name="T9" fmla="*/ 172 h 320"/>
                  <a:gd name="T10" fmla="*/ 149 w 351"/>
                  <a:gd name="T11" fmla="*/ 126 h 320"/>
                  <a:gd name="T12" fmla="*/ 169 w 351"/>
                  <a:gd name="T13" fmla="*/ 100 h 320"/>
                  <a:gd name="T14" fmla="*/ 187 w 351"/>
                  <a:gd name="T15" fmla="*/ 88 h 320"/>
                  <a:gd name="T16" fmla="*/ 205 w 351"/>
                  <a:gd name="T17" fmla="*/ 64 h 320"/>
                  <a:gd name="T18" fmla="*/ 257 w 351"/>
                  <a:gd name="T19" fmla="*/ 72 h 320"/>
                  <a:gd name="T20" fmla="*/ 281 w 351"/>
                  <a:gd name="T21" fmla="*/ 64 h 320"/>
                  <a:gd name="T22" fmla="*/ 301 w 351"/>
                  <a:gd name="T23" fmla="*/ 42 h 320"/>
                  <a:gd name="T24" fmla="*/ 333 w 351"/>
                  <a:gd name="T25" fmla="*/ 58 h 320"/>
                  <a:gd name="T26" fmla="*/ 341 w 351"/>
                  <a:gd name="T27" fmla="*/ 42 h 320"/>
                  <a:gd name="T28" fmla="*/ 337 w 351"/>
                  <a:gd name="T29" fmla="*/ 40 h 320"/>
                  <a:gd name="T30" fmla="*/ 347 w 351"/>
                  <a:gd name="T31" fmla="*/ 28 h 320"/>
                  <a:gd name="T32" fmla="*/ 327 w 351"/>
                  <a:gd name="T33" fmla="*/ 8 h 320"/>
                  <a:gd name="T34" fmla="*/ 315 w 351"/>
                  <a:gd name="T35" fmla="*/ 16 h 320"/>
                  <a:gd name="T36" fmla="*/ 309 w 351"/>
                  <a:gd name="T37" fmla="*/ 0 h 320"/>
                  <a:gd name="T38" fmla="*/ 301 w 351"/>
                  <a:gd name="T39" fmla="*/ 20 h 320"/>
                  <a:gd name="T40" fmla="*/ 295 w 351"/>
                  <a:gd name="T41" fmla="*/ 20 h 320"/>
                  <a:gd name="T42" fmla="*/ 289 w 351"/>
                  <a:gd name="T43" fmla="*/ 16 h 320"/>
                  <a:gd name="T44" fmla="*/ 275 w 351"/>
                  <a:gd name="T45" fmla="*/ 24 h 320"/>
                  <a:gd name="T46" fmla="*/ 275 w 351"/>
                  <a:gd name="T47" fmla="*/ 14 h 320"/>
                  <a:gd name="T48" fmla="*/ 263 w 351"/>
                  <a:gd name="T49" fmla="*/ 22 h 320"/>
                  <a:gd name="T50" fmla="*/ 245 w 351"/>
                  <a:gd name="T51" fmla="*/ 32 h 320"/>
                  <a:gd name="T52" fmla="*/ 225 w 351"/>
                  <a:gd name="T53" fmla="*/ 24 h 320"/>
                  <a:gd name="T54" fmla="*/ 229 w 351"/>
                  <a:gd name="T55" fmla="*/ 36 h 320"/>
                  <a:gd name="T56" fmla="*/ 221 w 351"/>
                  <a:gd name="T57" fmla="*/ 36 h 320"/>
                  <a:gd name="T58" fmla="*/ 211 w 351"/>
                  <a:gd name="T59" fmla="*/ 38 h 320"/>
                  <a:gd name="T60" fmla="*/ 195 w 351"/>
                  <a:gd name="T61" fmla="*/ 36 h 320"/>
                  <a:gd name="T62" fmla="*/ 189 w 351"/>
                  <a:gd name="T63" fmla="*/ 50 h 320"/>
                  <a:gd name="T64" fmla="*/ 181 w 351"/>
                  <a:gd name="T65" fmla="*/ 54 h 320"/>
                  <a:gd name="T66" fmla="*/ 169 w 351"/>
                  <a:gd name="T67" fmla="*/ 76 h 320"/>
                  <a:gd name="T68" fmla="*/ 171 w 351"/>
                  <a:gd name="T69" fmla="*/ 82 h 320"/>
                  <a:gd name="T70" fmla="*/ 151 w 351"/>
                  <a:gd name="T71" fmla="*/ 92 h 320"/>
                  <a:gd name="T72" fmla="*/ 157 w 351"/>
                  <a:gd name="T73" fmla="*/ 102 h 320"/>
                  <a:gd name="T74" fmla="*/ 141 w 351"/>
                  <a:gd name="T75" fmla="*/ 120 h 320"/>
                  <a:gd name="T76" fmla="*/ 125 w 351"/>
                  <a:gd name="T77" fmla="*/ 132 h 320"/>
                  <a:gd name="T78" fmla="*/ 103 w 351"/>
                  <a:gd name="T79" fmla="*/ 152 h 320"/>
                  <a:gd name="T80" fmla="*/ 91 w 351"/>
                  <a:gd name="T81" fmla="*/ 168 h 320"/>
                  <a:gd name="T82" fmla="*/ 74 w 351"/>
                  <a:gd name="T83" fmla="*/ 184 h 320"/>
                  <a:gd name="T84" fmla="*/ 79 w 351"/>
                  <a:gd name="T85" fmla="*/ 196 h 320"/>
                  <a:gd name="T86" fmla="*/ 54 w 351"/>
                  <a:gd name="T87" fmla="*/ 198 h 320"/>
                  <a:gd name="T88" fmla="*/ 42 w 351"/>
                  <a:gd name="T89" fmla="*/ 204 h 320"/>
                  <a:gd name="T90" fmla="*/ 32 w 351"/>
                  <a:gd name="T91" fmla="*/ 218 h 320"/>
                  <a:gd name="T92" fmla="*/ 24 w 351"/>
                  <a:gd name="T93" fmla="*/ 228 h 320"/>
                  <a:gd name="T94" fmla="*/ 4 w 351"/>
                  <a:gd name="T95" fmla="*/ 228 h 320"/>
                  <a:gd name="T96" fmla="*/ 0 w 351"/>
                  <a:gd name="T97" fmla="*/ 248 h 320"/>
                  <a:gd name="T98" fmla="*/ 18 w 351"/>
                  <a:gd name="T99" fmla="*/ 244 h 320"/>
                  <a:gd name="T100" fmla="*/ 30 w 351"/>
                  <a:gd name="T101" fmla="*/ 250 h 320"/>
                  <a:gd name="T102" fmla="*/ 6 w 351"/>
                  <a:gd name="T103" fmla="*/ 256 h 320"/>
                  <a:gd name="T104" fmla="*/ 0 w 351"/>
                  <a:gd name="T105" fmla="*/ 264 h 320"/>
                  <a:gd name="T106" fmla="*/ 6 w 351"/>
                  <a:gd name="T107" fmla="*/ 270 h 320"/>
                  <a:gd name="T108" fmla="*/ 28 w 351"/>
                  <a:gd name="T109" fmla="*/ 264 h 320"/>
                  <a:gd name="T110" fmla="*/ 14 w 351"/>
                  <a:gd name="T111" fmla="*/ 282 h 320"/>
                  <a:gd name="T112" fmla="*/ 10 w 351"/>
                  <a:gd name="T113" fmla="*/ 290 h 320"/>
                  <a:gd name="T114" fmla="*/ 14 w 351"/>
                  <a:gd name="T115" fmla="*/ 304 h 320"/>
                  <a:gd name="T116" fmla="*/ 32 w 351"/>
                  <a:gd name="T117" fmla="*/ 320 h 320"/>
                  <a:gd name="T118" fmla="*/ 68 w 351"/>
                  <a:gd name="T119" fmla="*/ 304 h 32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51"/>
                  <a:gd name="T181" fmla="*/ 0 h 320"/>
                  <a:gd name="T182" fmla="*/ 351 w 351"/>
                  <a:gd name="T183" fmla="*/ 320 h 32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51" h="320">
                    <a:moveTo>
                      <a:pt x="85" y="300"/>
                    </a:moveTo>
                    <a:lnTo>
                      <a:pt x="85" y="300"/>
                    </a:lnTo>
                    <a:lnTo>
                      <a:pt x="89" y="300"/>
                    </a:lnTo>
                    <a:lnTo>
                      <a:pt x="91" y="300"/>
                    </a:lnTo>
                    <a:lnTo>
                      <a:pt x="91" y="298"/>
                    </a:lnTo>
                    <a:lnTo>
                      <a:pt x="93" y="292"/>
                    </a:lnTo>
                    <a:lnTo>
                      <a:pt x="91" y="290"/>
                    </a:lnTo>
                    <a:lnTo>
                      <a:pt x="89" y="284"/>
                    </a:lnTo>
                    <a:lnTo>
                      <a:pt x="89" y="282"/>
                    </a:lnTo>
                    <a:lnTo>
                      <a:pt x="91" y="280"/>
                    </a:lnTo>
                    <a:lnTo>
                      <a:pt x="93" y="280"/>
                    </a:lnTo>
                    <a:lnTo>
                      <a:pt x="93" y="278"/>
                    </a:lnTo>
                    <a:lnTo>
                      <a:pt x="93" y="276"/>
                    </a:lnTo>
                    <a:lnTo>
                      <a:pt x="95" y="274"/>
                    </a:lnTo>
                    <a:lnTo>
                      <a:pt x="97" y="272"/>
                    </a:lnTo>
                    <a:lnTo>
                      <a:pt x="95" y="268"/>
                    </a:lnTo>
                    <a:lnTo>
                      <a:pt x="93" y="266"/>
                    </a:lnTo>
                    <a:lnTo>
                      <a:pt x="93" y="264"/>
                    </a:lnTo>
                    <a:lnTo>
                      <a:pt x="95" y="260"/>
                    </a:lnTo>
                    <a:lnTo>
                      <a:pt x="95" y="252"/>
                    </a:lnTo>
                    <a:lnTo>
                      <a:pt x="99" y="250"/>
                    </a:lnTo>
                    <a:lnTo>
                      <a:pt x="101" y="248"/>
                    </a:lnTo>
                    <a:lnTo>
                      <a:pt x="101" y="246"/>
                    </a:lnTo>
                    <a:lnTo>
                      <a:pt x="101" y="242"/>
                    </a:lnTo>
                    <a:lnTo>
                      <a:pt x="99" y="236"/>
                    </a:lnTo>
                    <a:lnTo>
                      <a:pt x="97" y="234"/>
                    </a:lnTo>
                    <a:lnTo>
                      <a:pt x="95" y="234"/>
                    </a:lnTo>
                    <a:lnTo>
                      <a:pt x="95" y="232"/>
                    </a:lnTo>
                    <a:lnTo>
                      <a:pt x="97" y="228"/>
                    </a:lnTo>
                    <a:lnTo>
                      <a:pt x="97" y="222"/>
                    </a:lnTo>
                    <a:lnTo>
                      <a:pt x="97" y="216"/>
                    </a:lnTo>
                    <a:lnTo>
                      <a:pt x="97" y="210"/>
                    </a:lnTo>
                    <a:lnTo>
                      <a:pt x="97" y="204"/>
                    </a:lnTo>
                    <a:lnTo>
                      <a:pt x="97" y="200"/>
                    </a:lnTo>
                    <a:lnTo>
                      <a:pt x="95" y="196"/>
                    </a:lnTo>
                    <a:lnTo>
                      <a:pt x="97" y="192"/>
                    </a:lnTo>
                    <a:lnTo>
                      <a:pt x="99" y="190"/>
                    </a:lnTo>
                    <a:lnTo>
                      <a:pt x="101" y="188"/>
                    </a:lnTo>
                    <a:lnTo>
                      <a:pt x="103" y="186"/>
                    </a:lnTo>
                    <a:lnTo>
                      <a:pt x="103" y="182"/>
                    </a:lnTo>
                    <a:lnTo>
                      <a:pt x="107" y="180"/>
                    </a:lnTo>
                    <a:lnTo>
                      <a:pt x="109" y="176"/>
                    </a:lnTo>
                    <a:lnTo>
                      <a:pt x="109" y="174"/>
                    </a:lnTo>
                    <a:lnTo>
                      <a:pt x="111" y="172"/>
                    </a:lnTo>
                    <a:lnTo>
                      <a:pt x="113" y="168"/>
                    </a:lnTo>
                    <a:lnTo>
                      <a:pt x="121" y="166"/>
                    </a:lnTo>
                    <a:lnTo>
                      <a:pt x="123" y="166"/>
                    </a:lnTo>
                    <a:lnTo>
                      <a:pt x="125" y="168"/>
                    </a:lnTo>
                    <a:lnTo>
                      <a:pt x="129" y="172"/>
                    </a:lnTo>
                    <a:lnTo>
                      <a:pt x="131" y="172"/>
                    </a:lnTo>
                    <a:lnTo>
                      <a:pt x="133" y="170"/>
                    </a:lnTo>
                    <a:lnTo>
                      <a:pt x="133" y="164"/>
                    </a:lnTo>
                    <a:lnTo>
                      <a:pt x="135" y="156"/>
                    </a:lnTo>
                    <a:lnTo>
                      <a:pt x="133" y="150"/>
                    </a:lnTo>
                    <a:lnTo>
                      <a:pt x="135" y="148"/>
                    </a:lnTo>
                    <a:lnTo>
                      <a:pt x="137" y="146"/>
                    </a:lnTo>
                    <a:lnTo>
                      <a:pt x="141" y="144"/>
                    </a:lnTo>
                    <a:lnTo>
                      <a:pt x="143" y="140"/>
                    </a:lnTo>
                    <a:lnTo>
                      <a:pt x="147" y="134"/>
                    </a:lnTo>
                    <a:lnTo>
                      <a:pt x="149" y="126"/>
                    </a:lnTo>
                    <a:lnTo>
                      <a:pt x="149" y="120"/>
                    </a:lnTo>
                    <a:lnTo>
                      <a:pt x="151" y="118"/>
                    </a:lnTo>
                    <a:lnTo>
                      <a:pt x="153" y="116"/>
                    </a:lnTo>
                    <a:lnTo>
                      <a:pt x="157" y="116"/>
                    </a:lnTo>
                    <a:lnTo>
                      <a:pt x="157" y="114"/>
                    </a:lnTo>
                    <a:lnTo>
                      <a:pt x="159" y="112"/>
                    </a:lnTo>
                    <a:lnTo>
                      <a:pt x="161" y="110"/>
                    </a:lnTo>
                    <a:lnTo>
                      <a:pt x="165" y="106"/>
                    </a:lnTo>
                    <a:lnTo>
                      <a:pt x="167" y="104"/>
                    </a:lnTo>
                    <a:lnTo>
                      <a:pt x="169" y="100"/>
                    </a:lnTo>
                    <a:lnTo>
                      <a:pt x="169" y="94"/>
                    </a:lnTo>
                    <a:lnTo>
                      <a:pt x="171" y="90"/>
                    </a:lnTo>
                    <a:lnTo>
                      <a:pt x="175" y="86"/>
                    </a:lnTo>
                    <a:lnTo>
                      <a:pt x="177" y="84"/>
                    </a:lnTo>
                    <a:lnTo>
                      <a:pt x="183" y="90"/>
                    </a:lnTo>
                    <a:lnTo>
                      <a:pt x="187" y="92"/>
                    </a:lnTo>
                    <a:lnTo>
                      <a:pt x="185" y="90"/>
                    </a:lnTo>
                    <a:lnTo>
                      <a:pt x="187" y="88"/>
                    </a:lnTo>
                    <a:lnTo>
                      <a:pt x="187" y="84"/>
                    </a:lnTo>
                    <a:lnTo>
                      <a:pt x="187" y="82"/>
                    </a:lnTo>
                    <a:lnTo>
                      <a:pt x="191" y="82"/>
                    </a:lnTo>
                    <a:lnTo>
                      <a:pt x="195" y="82"/>
                    </a:lnTo>
                    <a:lnTo>
                      <a:pt x="201" y="84"/>
                    </a:lnTo>
                    <a:lnTo>
                      <a:pt x="203" y="82"/>
                    </a:lnTo>
                    <a:lnTo>
                      <a:pt x="203" y="80"/>
                    </a:lnTo>
                    <a:lnTo>
                      <a:pt x="205" y="76"/>
                    </a:lnTo>
                    <a:lnTo>
                      <a:pt x="207" y="68"/>
                    </a:lnTo>
                    <a:lnTo>
                      <a:pt x="205" y="64"/>
                    </a:lnTo>
                    <a:lnTo>
                      <a:pt x="211" y="64"/>
                    </a:lnTo>
                    <a:lnTo>
                      <a:pt x="217" y="60"/>
                    </a:lnTo>
                    <a:lnTo>
                      <a:pt x="219" y="58"/>
                    </a:lnTo>
                    <a:lnTo>
                      <a:pt x="219" y="56"/>
                    </a:lnTo>
                    <a:lnTo>
                      <a:pt x="221" y="56"/>
                    </a:lnTo>
                    <a:lnTo>
                      <a:pt x="225" y="56"/>
                    </a:lnTo>
                    <a:lnTo>
                      <a:pt x="239" y="72"/>
                    </a:lnTo>
                    <a:lnTo>
                      <a:pt x="245" y="70"/>
                    </a:lnTo>
                    <a:lnTo>
                      <a:pt x="253" y="70"/>
                    </a:lnTo>
                    <a:lnTo>
                      <a:pt x="257" y="72"/>
                    </a:lnTo>
                    <a:lnTo>
                      <a:pt x="257" y="70"/>
                    </a:lnTo>
                    <a:lnTo>
                      <a:pt x="259" y="70"/>
                    </a:lnTo>
                    <a:lnTo>
                      <a:pt x="263" y="70"/>
                    </a:lnTo>
                    <a:lnTo>
                      <a:pt x="263" y="72"/>
                    </a:lnTo>
                    <a:lnTo>
                      <a:pt x="271" y="78"/>
                    </a:lnTo>
                    <a:lnTo>
                      <a:pt x="271" y="76"/>
                    </a:lnTo>
                    <a:lnTo>
                      <a:pt x="271" y="74"/>
                    </a:lnTo>
                    <a:lnTo>
                      <a:pt x="273" y="72"/>
                    </a:lnTo>
                    <a:lnTo>
                      <a:pt x="279" y="68"/>
                    </a:lnTo>
                    <a:lnTo>
                      <a:pt x="281" y="64"/>
                    </a:lnTo>
                    <a:lnTo>
                      <a:pt x="281" y="58"/>
                    </a:lnTo>
                    <a:lnTo>
                      <a:pt x="279" y="56"/>
                    </a:lnTo>
                    <a:lnTo>
                      <a:pt x="281" y="54"/>
                    </a:lnTo>
                    <a:lnTo>
                      <a:pt x="281" y="50"/>
                    </a:lnTo>
                    <a:lnTo>
                      <a:pt x="283" y="48"/>
                    </a:lnTo>
                    <a:lnTo>
                      <a:pt x="287" y="46"/>
                    </a:lnTo>
                    <a:lnTo>
                      <a:pt x="289" y="44"/>
                    </a:lnTo>
                    <a:lnTo>
                      <a:pt x="291" y="42"/>
                    </a:lnTo>
                    <a:lnTo>
                      <a:pt x="293" y="40"/>
                    </a:lnTo>
                    <a:lnTo>
                      <a:pt x="301" y="42"/>
                    </a:lnTo>
                    <a:lnTo>
                      <a:pt x="303" y="42"/>
                    </a:lnTo>
                    <a:lnTo>
                      <a:pt x="307" y="38"/>
                    </a:lnTo>
                    <a:lnTo>
                      <a:pt x="311" y="36"/>
                    </a:lnTo>
                    <a:lnTo>
                      <a:pt x="315" y="40"/>
                    </a:lnTo>
                    <a:lnTo>
                      <a:pt x="319" y="48"/>
                    </a:lnTo>
                    <a:lnTo>
                      <a:pt x="327" y="54"/>
                    </a:lnTo>
                    <a:lnTo>
                      <a:pt x="333" y="54"/>
                    </a:lnTo>
                    <a:lnTo>
                      <a:pt x="333" y="58"/>
                    </a:lnTo>
                    <a:lnTo>
                      <a:pt x="335" y="60"/>
                    </a:lnTo>
                    <a:lnTo>
                      <a:pt x="337" y="60"/>
                    </a:lnTo>
                    <a:lnTo>
                      <a:pt x="339" y="54"/>
                    </a:lnTo>
                    <a:lnTo>
                      <a:pt x="339" y="50"/>
                    </a:lnTo>
                    <a:lnTo>
                      <a:pt x="339" y="44"/>
                    </a:lnTo>
                    <a:lnTo>
                      <a:pt x="337" y="42"/>
                    </a:lnTo>
                    <a:lnTo>
                      <a:pt x="339" y="42"/>
                    </a:lnTo>
                    <a:lnTo>
                      <a:pt x="341" y="42"/>
                    </a:lnTo>
                    <a:lnTo>
                      <a:pt x="343" y="40"/>
                    </a:lnTo>
                    <a:lnTo>
                      <a:pt x="347" y="38"/>
                    </a:lnTo>
                    <a:lnTo>
                      <a:pt x="351" y="36"/>
                    </a:lnTo>
                    <a:lnTo>
                      <a:pt x="347" y="36"/>
                    </a:lnTo>
                    <a:lnTo>
                      <a:pt x="345" y="34"/>
                    </a:lnTo>
                    <a:lnTo>
                      <a:pt x="341" y="40"/>
                    </a:lnTo>
                    <a:lnTo>
                      <a:pt x="339" y="36"/>
                    </a:lnTo>
                    <a:lnTo>
                      <a:pt x="339" y="38"/>
                    </a:lnTo>
                    <a:lnTo>
                      <a:pt x="337" y="40"/>
                    </a:lnTo>
                    <a:lnTo>
                      <a:pt x="333" y="42"/>
                    </a:lnTo>
                    <a:lnTo>
                      <a:pt x="333" y="36"/>
                    </a:lnTo>
                    <a:lnTo>
                      <a:pt x="329" y="32"/>
                    </a:lnTo>
                    <a:lnTo>
                      <a:pt x="335" y="34"/>
                    </a:lnTo>
                    <a:lnTo>
                      <a:pt x="341" y="32"/>
                    </a:lnTo>
                    <a:lnTo>
                      <a:pt x="341" y="30"/>
                    </a:lnTo>
                    <a:lnTo>
                      <a:pt x="343" y="28"/>
                    </a:lnTo>
                    <a:lnTo>
                      <a:pt x="347" y="28"/>
                    </a:lnTo>
                    <a:lnTo>
                      <a:pt x="351" y="28"/>
                    </a:lnTo>
                    <a:lnTo>
                      <a:pt x="347" y="20"/>
                    </a:lnTo>
                    <a:lnTo>
                      <a:pt x="345" y="20"/>
                    </a:lnTo>
                    <a:lnTo>
                      <a:pt x="339" y="20"/>
                    </a:lnTo>
                    <a:lnTo>
                      <a:pt x="341" y="16"/>
                    </a:lnTo>
                    <a:lnTo>
                      <a:pt x="341" y="14"/>
                    </a:lnTo>
                    <a:lnTo>
                      <a:pt x="335" y="18"/>
                    </a:lnTo>
                    <a:lnTo>
                      <a:pt x="331" y="8"/>
                    </a:lnTo>
                    <a:lnTo>
                      <a:pt x="327" y="8"/>
                    </a:lnTo>
                    <a:lnTo>
                      <a:pt x="323" y="14"/>
                    </a:lnTo>
                    <a:lnTo>
                      <a:pt x="325" y="20"/>
                    </a:lnTo>
                    <a:lnTo>
                      <a:pt x="321" y="22"/>
                    </a:lnTo>
                    <a:lnTo>
                      <a:pt x="319" y="20"/>
                    </a:lnTo>
                    <a:lnTo>
                      <a:pt x="321" y="16"/>
                    </a:lnTo>
                    <a:lnTo>
                      <a:pt x="321" y="12"/>
                    </a:lnTo>
                    <a:lnTo>
                      <a:pt x="319" y="12"/>
                    </a:lnTo>
                    <a:lnTo>
                      <a:pt x="317" y="14"/>
                    </a:lnTo>
                    <a:lnTo>
                      <a:pt x="317" y="16"/>
                    </a:lnTo>
                    <a:lnTo>
                      <a:pt x="315" y="16"/>
                    </a:lnTo>
                    <a:lnTo>
                      <a:pt x="315" y="12"/>
                    </a:lnTo>
                    <a:lnTo>
                      <a:pt x="315" y="10"/>
                    </a:lnTo>
                    <a:lnTo>
                      <a:pt x="319" y="8"/>
                    </a:lnTo>
                    <a:lnTo>
                      <a:pt x="321" y="8"/>
                    </a:lnTo>
                    <a:lnTo>
                      <a:pt x="319" y="6"/>
                    </a:lnTo>
                    <a:lnTo>
                      <a:pt x="319" y="2"/>
                    </a:lnTo>
                    <a:lnTo>
                      <a:pt x="313" y="2"/>
                    </a:lnTo>
                    <a:lnTo>
                      <a:pt x="313" y="0"/>
                    </a:lnTo>
                    <a:lnTo>
                      <a:pt x="309" y="0"/>
                    </a:lnTo>
                    <a:lnTo>
                      <a:pt x="309" y="6"/>
                    </a:lnTo>
                    <a:lnTo>
                      <a:pt x="307" y="6"/>
                    </a:lnTo>
                    <a:lnTo>
                      <a:pt x="305" y="6"/>
                    </a:lnTo>
                    <a:lnTo>
                      <a:pt x="305" y="10"/>
                    </a:lnTo>
                    <a:lnTo>
                      <a:pt x="307" y="12"/>
                    </a:lnTo>
                    <a:lnTo>
                      <a:pt x="303" y="14"/>
                    </a:lnTo>
                    <a:lnTo>
                      <a:pt x="301" y="18"/>
                    </a:lnTo>
                    <a:lnTo>
                      <a:pt x="301" y="20"/>
                    </a:lnTo>
                    <a:lnTo>
                      <a:pt x="295" y="24"/>
                    </a:lnTo>
                    <a:lnTo>
                      <a:pt x="295" y="28"/>
                    </a:lnTo>
                    <a:lnTo>
                      <a:pt x="293" y="26"/>
                    </a:lnTo>
                    <a:lnTo>
                      <a:pt x="293" y="24"/>
                    </a:lnTo>
                    <a:lnTo>
                      <a:pt x="293" y="20"/>
                    </a:lnTo>
                    <a:lnTo>
                      <a:pt x="293" y="22"/>
                    </a:lnTo>
                    <a:lnTo>
                      <a:pt x="295" y="22"/>
                    </a:lnTo>
                    <a:lnTo>
                      <a:pt x="295" y="20"/>
                    </a:lnTo>
                    <a:lnTo>
                      <a:pt x="295" y="18"/>
                    </a:lnTo>
                    <a:lnTo>
                      <a:pt x="295" y="16"/>
                    </a:lnTo>
                    <a:lnTo>
                      <a:pt x="297" y="12"/>
                    </a:lnTo>
                    <a:lnTo>
                      <a:pt x="297" y="10"/>
                    </a:lnTo>
                    <a:lnTo>
                      <a:pt x="297" y="8"/>
                    </a:lnTo>
                    <a:lnTo>
                      <a:pt x="295" y="8"/>
                    </a:lnTo>
                    <a:lnTo>
                      <a:pt x="295" y="12"/>
                    </a:lnTo>
                    <a:lnTo>
                      <a:pt x="293" y="12"/>
                    </a:lnTo>
                    <a:lnTo>
                      <a:pt x="291" y="16"/>
                    </a:lnTo>
                    <a:lnTo>
                      <a:pt x="289" y="16"/>
                    </a:lnTo>
                    <a:lnTo>
                      <a:pt x="285" y="24"/>
                    </a:lnTo>
                    <a:lnTo>
                      <a:pt x="283" y="26"/>
                    </a:lnTo>
                    <a:lnTo>
                      <a:pt x="279" y="28"/>
                    </a:lnTo>
                    <a:lnTo>
                      <a:pt x="279" y="30"/>
                    </a:lnTo>
                    <a:lnTo>
                      <a:pt x="279" y="34"/>
                    </a:lnTo>
                    <a:lnTo>
                      <a:pt x="275" y="38"/>
                    </a:lnTo>
                    <a:lnTo>
                      <a:pt x="273" y="36"/>
                    </a:lnTo>
                    <a:lnTo>
                      <a:pt x="275" y="24"/>
                    </a:lnTo>
                    <a:lnTo>
                      <a:pt x="279" y="24"/>
                    </a:lnTo>
                    <a:lnTo>
                      <a:pt x="281" y="22"/>
                    </a:lnTo>
                    <a:lnTo>
                      <a:pt x="283" y="16"/>
                    </a:lnTo>
                    <a:lnTo>
                      <a:pt x="277" y="16"/>
                    </a:lnTo>
                    <a:lnTo>
                      <a:pt x="277" y="12"/>
                    </a:lnTo>
                    <a:lnTo>
                      <a:pt x="275" y="12"/>
                    </a:lnTo>
                    <a:lnTo>
                      <a:pt x="275" y="14"/>
                    </a:lnTo>
                    <a:lnTo>
                      <a:pt x="273" y="14"/>
                    </a:lnTo>
                    <a:lnTo>
                      <a:pt x="271" y="12"/>
                    </a:lnTo>
                    <a:lnTo>
                      <a:pt x="267" y="10"/>
                    </a:lnTo>
                    <a:lnTo>
                      <a:pt x="265" y="10"/>
                    </a:lnTo>
                    <a:lnTo>
                      <a:pt x="267" y="18"/>
                    </a:lnTo>
                    <a:lnTo>
                      <a:pt x="265" y="18"/>
                    </a:lnTo>
                    <a:lnTo>
                      <a:pt x="265" y="20"/>
                    </a:lnTo>
                    <a:lnTo>
                      <a:pt x="267" y="20"/>
                    </a:lnTo>
                    <a:lnTo>
                      <a:pt x="263" y="22"/>
                    </a:lnTo>
                    <a:lnTo>
                      <a:pt x="261" y="16"/>
                    </a:lnTo>
                    <a:lnTo>
                      <a:pt x="257" y="16"/>
                    </a:lnTo>
                    <a:lnTo>
                      <a:pt x="257" y="18"/>
                    </a:lnTo>
                    <a:lnTo>
                      <a:pt x="259" y="18"/>
                    </a:lnTo>
                    <a:lnTo>
                      <a:pt x="255" y="22"/>
                    </a:lnTo>
                    <a:lnTo>
                      <a:pt x="249" y="26"/>
                    </a:lnTo>
                    <a:lnTo>
                      <a:pt x="247" y="26"/>
                    </a:lnTo>
                    <a:lnTo>
                      <a:pt x="245" y="32"/>
                    </a:lnTo>
                    <a:lnTo>
                      <a:pt x="239" y="30"/>
                    </a:lnTo>
                    <a:lnTo>
                      <a:pt x="235" y="26"/>
                    </a:lnTo>
                    <a:lnTo>
                      <a:pt x="235" y="24"/>
                    </a:lnTo>
                    <a:lnTo>
                      <a:pt x="233" y="24"/>
                    </a:lnTo>
                    <a:lnTo>
                      <a:pt x="231" y="24"/>
                    </a:lnTo>
                    <a:lnTo>
                      <a:pt x="229" y="22"/>
                    </a:lnTo>
                    <a:lnTo>
                      <a:pt x="227" y="20"/>
                    </a:lnTo>
                    <a:lnTo>
                      <a:pt x="225" y="20"/>
                    </a:lnTo>
                    <a:lnTo>
                      <a:pt x="225" y="24"/>
                    </a:lnTo>
                    <a:lnTo>
                      <a:pt x="219" y="24"/>
                    </a:lnTo>
                    <a:lnTo>
                      <a:pt x="219" y="26"/>
                    </a:lnTo>
                    <a:lnTo>
                      <a:pt x="221" y="28"/>
                    </a:lnTo>
                    <a:lnTo>
                      <a:pt x="225" y="28"/>
                    </a:lnTo>
                    <a:lnTo>
                      <a:pt x="227" y="30"/>
                    </a:lnTo>
                    <a:lnTo>
                      <a:pt x="229" y="34"/>
                    </a:lnTo>
                    <a:lnTo>
                      <a:pt x="229" y="36"/>
                    </a:lnTo>
                    <a:lnTo>
                      <a:pt x="227" y="36"/>
                    </a:lnTo>
                    <a:lnTo>
                      <a:pt x="225" y="34"/>
                    </a:lnTo>
                    <a:lnTo>
                      <a:pt x="223" y="32"/>
                    </a:lnTo>
                    <a:lnTo>
                      <a:pt x="217" y="30"/>
                    </a:lnTo>
                    <a:lnTo>
                      <a:pt x="217" y="32"/>
                    </a:lnTo>
                    <a:lnTo>
                      <a:pt x="219" y="34"/>
                    </a:lnTo>
                    <a:lnTo>
                      <a:pt x="221" y="36"/>
                    </a:lnTo>
                    <a:lnTo>
                      <a:pt x="219" y="38"/>
                    </a:lnTo>
                    <a:lnTo>
                      <a:pt x="217" y="40"/>
                    </a:lnTo>
                    <a:lnTo>
                      <a:pt x="215" y="40"/>
                    </a:lnTo>
                    <a:lnTo>
                      <a:pt x="215" y="36"/>
                    </a:lnTo>
                    <a:lnTo>
                      <a:pt x="213" y="32"/>
                    </a:lnTo>
                    <a:lnTo>
                      <a:pt x="213" y="34"/>
                    </a:lnTo>
                    <a:lnTo>
                      <a:pt x="211" y="34"/>
                    </a:lnTo>
                    <a:lnTo>
                      <a:pt x="211" y="38"/>
                    </a:lnTo>
                    <a:lnTo>
                      <a:pt x="209" y="40"/>
                    </a:lnTo>
                    <a:lnTo>
                      <a:pt x="209" y="42"/>
                    </a:lnTo>
                    <a:lnTo>
                      <a:pt x="207" y="42"/>
                    </a:lnTo>
                    <a:lnTo>
                      <a:pt x="209" y="38"/>
                    </a:lnTo>
                    <a:lnTo>
                      <a:pt x="209" y="34"/>
                    </a:lnTo>
                    <a:lnTo>
                      <a:pt x="205" y="32"/>
                    </a:lnTo>
                    <a:lnTo>
                      <a:pt x="201" y="38"/>
                    </a:lnTo>
                    <a:lnTo>
                      <a:pt x="197" y="44"/>
                    </a:lnTo>
                    <a:lnTo>
                      <a:pt x="195" y="44"/>
                    </a:lnTo>
                    <a:lnTo>
                      <a:pt x="195" y="36"/>
                    </a:lnTo>
                    <a:lnTo>
                      <a:pt x="193" y="38"/>
                    </a:lnTo>
                    <a:lnTo>
                      <a:pt x="191" y="38"/>
                    </a:lnTo>
                    <a:lnTo>
                      <a:pt x="189" y="42"/>
                    </a:lnTo>
                    <a:lnTo>
                      <a:pt x="189" y="46"/>
                    </a:lnTo>
                    <a:lnTo>
                      <a:pt x="193" y="46"/>
                    </a:lnTo>
                    <a:lnTo>
                      <a:pt x="193" y="52"/>
                    </a:lnTo>
                    <a:lnTo>
                      <a:pt x="193" y="54"/>
                    </a:lnTo>
                    <a:lnTo>
                      <a:pt x="191" y="54"/>
                    </a:lnTo>
                    <a:lnTo>
                      <a:pt x="189" y="50"/>
                    </a:lnTo>
                    <a:lnTo>
                      <a:pt x="189" y="48"/>
                    </a:lnTo>
                    <a:lnTo>
                      <a:pt x="185" y="48"/>
                    </a:lnTo>
                    <a:lnTo>
                      <a:pt x="187" y="52"/>
                    </a:lnTo>
                    <a:lnTo>
                      <a:pt x="187" y="54"/>
                    </a:lnTo>
                    <a:lnTo>
                      <a:pt x="185" y="54"/>
                    </a:lnTo>
                    <a:lnTo>
                      <a:pt x="181" y="54"/>
                    </a:lnTo>
                    <a:lnTo>
                      <a:pt x="181" y="52"/>
                    </a:lnTo>
                    <a:lnTo>
                      <a:pt x="179" y="50"/>
                    </a:lnTo>
                    <a:lnTo>
                      <a:pt x="179" y="58"/>
                    </a:lnTo>
                    <a:lnTo>
                      <a:pt x="175" y="60"/>
                    </a:lnTo>
                    <a:lnTo>
                      <a:pt x="173" y="66"/>
                    </a:lnTo>
                    <a:lnTo>
                      <a:pt x="171" y="68"/>
                    </a:lnTo>
                    <a:lnTo>
                      <a:pt x="173" y="72"/>
                    </a:lnTo>
                    <a:lnTo>
                      <a:pt x="171" y="76"/>
                    </a:lnTo>
                    <a:lnTo>
                      <a:pt x="169" y="76"/>
                    </a:lnTo>
                    <a:lnTo>
                      <a:pt x="167" y="78"/>
                    </a:lnTo>
                    <a:lnTo>
                      <a:pt x="165" y="78"/>
                    </a:lnTo>
                    <a:lnTo>
                      <a:pt x="161" y="78"/>
                    </a:lnTo>
                    <a:lnTo>
                      <a:pt x="157" y="82"/>
                    </a:lnTo>
                    <a:lnTo>
                      <a:pt x="157" y="84"/>
                    </a:lnTo>
                    <a:lnTo>
                      <a:pt x="165" y="84"/>
                    </a:lnTo>
                    <a:lnTo>
                      <a:pt x="167" y="82"/>
                    </a:lnTo>
                    <a:lnTo>
                      <a:pt x="169" y="82"/>
                    </a:lnTo>
                    <a:lnTo>
                      <a:pt x="171" y="82"/>
                    </a:lnTo>
                    <a:lnTo>
                      <a:pt x="171" y="84"/>
                    </a:lnTo>
                    <a:lnTo>
                      <a:pt x="165" y="86"/>
                    </a:lnTo>
                    <a:lnTo>
                      <a:pt x="163" y="86"/>
                    </a:lnTo>
                    <a:lnTo>
                      <a:pt x="161" y="90"/>
                    </a:lnTo>
                    <a:lnTo>
                      <a:pt x="163" y="96"/>
                    </a:lnTo>
                    <a:lnTo>
                      <a:pt x="159" y="92"/>
                    </a:lnTo>
                    <a:lnTo>
                      <a:pt x="157" y="90"/>
                    </a:lnTo>
                    <a:lnTo>
                      <a:pt x="149" y="90"/>
                    </a:lnTo>
                    <a:lnTo>
                      <a:pt x="149" y="92"/>
                    </a:lnTo>
                    <a:lnTo>
                      <a:pt x="151" y="92"/>
                    </a:lnTo>
                    <a:lnTo>
                      <a:pt x="155" y="92"/>
                    </a:lnTo>
                    <a:lnTo>
                      <a:pt x="155" y="94"/>
                    </a:lnTo>
                    <a:lnTo>
                      <a:pt x="151" y="94"/>
                    </a:lnTo>
                    <a:lnTo>
                      <a:pt x="151" y="96"/>
                    </a:lnTo>
                    <a:lnTo>
                      <a:pt x="157" y="96"/>
                    </a:lnTo>
                    <a:lnTo>
                      <a:pt x="155" y="100"/>
                    </a:lnTo>
                    <a:lnTo>
                      <a:pt x="155" y="102"/>
                    </a:lnTo>
                    <a:lnTo>
                      <a:pt x="157" y="102"/>
                    </a:lnTo>
                    <a:lnTo>
                      <a:pt x="157" y="104"/>
                    </a:lnTo>
                    <a:lnTo>
                      <a:pt x="147" y="104"/>
                    </a:lnTo>
                    <a:lnTo>
                      <a:pt x="147" y="110"/>
                    </a:lnTo>
                    <a:lnTo>
                      <a:pt x="149" y="112"/>
                    </a:lnTo>
                    <a:lnTo>
                      <a:pt x="147" y="114"/>
                    </a:lnTo>
                    <a:lnTo>
                      <a:pt x="143" y="114"/>
                    </a:lnTo>
                    <a:lnTo>
                      <a:pt x="143" y="116"/>
                    </a:lnTo>
                    <a:lnTo>
                      <a:pt x="141" y="120"/>
                    </a:lnTo>
                    <a:lnTo>
                      <a:pt x="137" y="118"/>
                    </a:lnTo>
                    <a:lnTo>
                      <a:pt x="133" y="120"/>
                    </a:lnTo>
                    <a:lnTo>
                      <a:pt x="133" y="122"/>
                    </a:lnTo>
                    <a:lnTo>
                      <a:pt x="133" y="124"/>
                    </a:lnTo>
                    <a:lnTo>
                      <a:pt x="123" y="128"/>
                    </a:lnTo>
                    <a:lnTo>
                      <a:pt x="123" y="130"/>
                    </a:lnTo>
                    <a:lnTo>
                      <a:pt x="125" y="132"/>
                    </a:lnTo>
                    <a:lnTo>
                      <a:pt x="127" y="132"/>
                    </a:lnTo>
                    <a:lnTo>
                      <a:pt x="125" y="132"/>
                    </a:lnTo>
                    <a:lnTo>
                      <a:pt x="123" y="132"/>
                    </a:lnTo>
                    <a:lnTo>
                      <a:pt x="125" y="140"/>
                    </a:lnTo>
                    <a:lnTo>
                      <a:pt x="117" y="146"/>
                    </a:lnTo>
                    <a:lnTo>
                      <a:pt x="113" y="146"/>
                    </a:lnTo>
                    <a:lnTo>
                      <a:pt x="113" y="150"/>
                    </a:lnTo>
                    <a:lnTo>
                      <a:pt x="107" y="150"/>
                    </a:lnTo>
                    <a:lnTo>
                      <a:pt x="103" y="152"/>
                    </a:lnTo>
                    <a:lnTo>
                      <a:pt x="107" y="158"/>
                    </a:lnTo>
                    <a:lnTo>
                      <a:pt x="107" y="160"/>
                    </a:lnTo>
                    <a:lnTo>
                      <a:pt x="105" y="162"/>
                    </a:lnTo>
                    <a:lnTo>
                      <a:pt x="101" y="160"/>
                    </a:lnTo>
                    <a:lnTo>
                      <a:pt x="97" y="160"/>
                    </a:lnTo>
                    <a:lnTo>
                      <a:pt x="95" y="160"/>
                    </a:lnTo>
                    <a:lnTo>
                      <a:pt x="95" y="162"/>
                    </a:lnTo>
                    <a:lnTo>
                      <a:pt x="95" y="164"/>
                    </a:lnTo>
                    <a:lnTo>
                      <a:pt x="91" y="166"/>
                    </a:lnTo>
                    <a:lnTo>
                      <a:pt x="91" y="168"/>
                    </a:lnTo>
                    <a:lnTo>
                      <a:pt x="89" y="168"/>
                    </a:lnTo>
                    <a:lnTo>
                      <a:pt x="87" y="168"/>
                    </a:lnTo>
                    <a:lnTo>
                      <a:pt x="85" y="170"/>
                    </a:lnTo>
                    <a:lnTo>
                      <a:pt x="85" y="172"/>
                    </a:lnTo>
                    <a:lnTo>
                      <a:pt x="79" y="178"/>
                    </a:lnTo>
                    <a:lnTo>
                      <a:pt x="77" y="180"/>
                    </a:lnTo>
                    <a:lnTo>
                      <a:pt x="74" y="184"/>
                    </a:lnTo>
                    <a:lnTo>
                      <a:pt x="70" y="184"/>
                    </a:lnTo>
                    <a:lnTo>
                      <a:pt x="72" y="190"/>
                    </a:lnTo>
                    <a:lnTo>
                      <a:pt x="81" y="186"/>
                    </a:lnTo>
                    <a:lnTo>
                      <a:pt x="91" y="180"/>
                    </a:lnTo>
                    <a:lnTo>
                      <a:pt x="89" y="184"/>
                    </a:lnTo>
                    <a:lnTo>
                      <a:pt x="83" y="188"/>
                    </a:lnTo>
                    <a:lnTo>
                      <a:pt x="79" y="190"/>
                    </a:lnTo>
                    <a:lnTo>
                      <a:pt x="79" y="196"/>
                    </a:lnTo>
                    <a:lnTo>
                      <a:pt x="68" y="194"/>
                    </a:lnTo>
                    <a:lnTo>
                      <a:pt x="68" y="190"/>
                    </a:lnTo>
                    <a:lnTo>
                      <a:pt x="66" y="188"/>
                    </a:lnTo>
                    <a:lnTo>
                      <a:pt x="60" y="190"/>
                    </a:lnTo>
                    <a:lnTo>
                      <a:pt x="54" y="190"/>
                    </a:lnTo>
                    <a:lnTo>
                      <a:pt x="54" y="196"/>
                    </a:lnTo>
                    <a:lnTo>
                      <a:pt x="56" y="196"/>
                    </a:lnTo>
                    <a:lnTo>
                      <a:pt x="54" y="198"/>
                    </a:lnTo>
                    <a:lnTo>
                      <a:pt x="52" y="198"/>
                    </a:lnTo>
                    <a:lnTo>
                      <a:pt x="50" y="198"/>
                    </a:lnTo>
                    <a:lnTo>
                      <a:pt x="48" y="200"/>
                    </a:lnTo>
                    <a:lnTo>
                      <a:pt x="48" y="202"/>
                    </a:lnTo>
                    <a:lnTo>
                      <a:pt x="48" y="204"/>
                    </a:lnTo>
                    <a:lnTo>
                      <a:pt x="48" y="202"/>
                    </a:lnTo>
                    <a:lnTo>
                      <a:pt x="44" y="202"/>
                    </a:lnTo>
                    <a:lnTo>
                      <a:pt x="44" y="206"/>
                    </a:lnTo>
                    <a:lnTo>
                      <a:pt x="42" y="204"/>
                    </a:lnTo>
                    <a:lnTo>
                      <a:pt x="30" y="204"/>
                    </a:lnTo>
                    <a:lnTo>
                      <a:pt x="32" y="208"/>
                    </a:lnTo>
                    <a:lnTo>
                      <a:pt x="34" y="208"/>
                    </a:lnTo>
                    <a:lnTo>
                      <a:pt x="36" y="210"/>
                    </a:lnTo>
                    <a:lnTo>
                      <a:pt x="36" y="212"/>
                    </a:lnTo>
                    <a:lnTo>
                      <a:pt x="32" y="216"/>
                    </a:lnTo>
                    <a:lnTo>
                      <a:pt x="32" y="218"/>
                    </a:lnTo>
                    <a:lnTo>
                      <a:pt x="30" y="216"/>
                    </a:lnTo>
                    <a:lnTo>
                      <a:pt x="26" y="216"/>
                    </a:lnTo>
                    <a:lnTo>
                      <a:pt x="22" y="216"/>
                    </a:lnTo>
                    <a:lnTo>
                      <a:pt x="22" y="218"/>
                    </a:lnTo>
                    <a:lnTo>
                      <a:pt x="20" y="222"/>
                    </a:lnTo>
                    <a:lnTo>
                      <a:pt x="28" y="222"/>
                    </a:lnTo>
                    <a:lnTo>
                      <a:pt x="30" y="224"/>
                    </a:lnTo>
                    <a:lnTo>
                      <a:pt x="24" y="226"/>
                    </a:lnTo>
                    <a:lnTo>
                      <a:pt x="24" y="228"/>
                    </a:lnTo>
                    <a:lnTo>
                      <a:pt x="22" y="226"/>
                    </a:lnTo>
                    <a:lnTo>
                      <a:pt x="20" y="224"/>
                    </a:lnTo>
                    <a:lnTo>
                      <a:pt x="20" y="228"/>
                    </a:lnTo>
                    <a:lnTo>
                      <a:pt x="14" y="228"/>
                    </a:lnTo>
                    <a:lnTo>
                      <a:pt x="8" y="228"/>
                    </a:lnTo>
                    <a:lnTo>
                      <a:pt x="8" y="230"/>
                    </a:lnTo>
                    <a:lnTo>
                      <a:pt x="6" y="228"/>
                    </a:lnTo>
                    <a:lnTo>
                      <a:pt x="4" y="228"/>
                    </a:lnTo>
                    <a:lnTo>
                      <a:pt x="4" y="232"/>
                    </a:lnTo>
                    <a:lnTo>
                      <a:pt x="16" y="234"/>
                    </a:lnTo>
                    <a:lnTo>
                      <a:pt x="18" y="234"/>
                    </a:lnTo>
                    <a:lnTo>
                      <a:pt x="18" y="236"/>
                    </a:lnTo>
                    <a:lnTo>
                      <a:pt x="0" y="236"/>
                    </a:lnTo>
                    <a:lnTo>
                      <a:pt x="0" y="242"/>
                    </a:lnTo>
                    <a:lnTo>
                      <a:pt x="0" y="248"/>
                    </a:lnTo>
                    <a:lnTo>
                      <a:pt x="4" y="248"/>
                    </a:lnTo>
                    <a:lnTo>
                      <a:pt x="6" y="246"/>
                    </a:lnTo>
                    <a:lnTo>
                      <a:pt x="8" y="246"/>
                    </a:lnTo>
                    <a:lnTo>
                      <a:pt x="12" y="250"/>
                    </a:lnTo>
                    <a:lnTo>
                      <a:pt x="16" y="250"/>
                    </a:lnTo>
                    <a:lnTo>
                      <a:pt x="16" y="246"/>
                    </a:lnTo>
                    <a:lnTo>
                      <a:pt x="18" y="244"/>
                    </a:lnTo>
                    <a:lnTo>
                      <a:pt x="20" y="248"/>
                    </a:lnTo>
                    <a:lnTo>
                      <a:pt x="22" y="246"/>
                    </a:lnTo>
                    <a:lnTo>
                      <a:pt x="24" y="246"/>
                    </a:lnTo>
                    <a:lnTo>
                      <a:pt x="26" y="248"/>
                    </a:lnTo>
                    <a:lnTo>
                      <a:pt x="26" y="250"/>
                    </a:lnTo>
                    <a:lnTo>
                      <a:pt x="28" y="248"/>
                    </a:lnTo>
                    <a:lnTo>
                      <a:pt x="30" y="246"/>
                    </a:lnTo>
                    <a:lnTo>
                      <a:pt x="30" y="250"/>
                    </a:lnTo>
                    <a:lnTo>
                      <a:pt x="24" y="250"/>
                    </a:lnTo>
                    <a:lnTo>
                      <a:pt x="24" y="252"/>
                    </a:lnTo>
                    <a:lnTo>
                      <a:pt x="22" y="252"/>
                    </a:lnTo>
                    <a:lnTo>
                      <a:pt x="20" y="250"/>
                    </a:lnTo>
                    <a:lnTo>
                      <a:pt x="4" y="250"/>
                    </a:lnTo>
                    <a:lnTo>
                      <a:pt x="2" y="252"/>
                    </a:lnTo>
                    <a:lnTo>
                      <a:pt x="0" y="252"/>
                    </a:lnTo>
                    <a:lnTo>
                      <a:pt x="0" y="254"/>
                    </a:lnTo>
                    <a:lnTo>
                      <a:pt x="6" y="256"/>
                    </a:lnTo>
                    <a:lnTo>
                      <a:pt x="6" y="260"/>
                    </a:lnTo>
                    <a:lnTo>
                      <a:pt x="2" y="260"/>
                    </a:lnTo>
                    <a:lnTo>
                      <a:pt x="2" y="262"/>
                    </a:lnTo>
                    <a:lnTo>
                      <a:pt x="0" y="264"/>
                    </a:lnTo>
                    <a:lnTo>
                      <a:pt x="6" y="266"/>
                    </a:lnTo>
                    <a:lnTo>
                      <a:pt x="6" y="264"/>
                    </a:lnTo>
                    <a:lnTo>
                      <a:pt x="8" y="264"/>
                    </a:lnTo>
                    <a:lnTo>
                      <a:pt x="10" y="266"/>
                    </a:lnTo>
                    <a:lnTo>
                      <a:pt x="8" y="266"/>
                    </a:lnTo>
                    <a:lnTo>
                      <a:pt x="6" y="266"/>
                    </a:lnTo>
                    <a:lnTo>
                      <a:pt x="6" y="270"/>
                    </a:lnTo>
                    <a:lnTo>
                      <a:pt x="12" y="268"/>
                    </a:lnTo>
                    <a:lnTo>
                      <a:pt x="12" y="272"/>
                    </a:lnTo>
                    <a:lnTo>
                      <a:pt x="14" y="272"/>
                    </a:lnTo>
                    <a:lnTo>
                      <a:pt x="16" y="272"/>
                    </a:lnTo>
                    <a:lnTo>
                      <a:pt x="18" y="270"/>
                    </a:lnTo>
                    <a:lnTo>
                      <a:pt x="20" y="266"/>
                    </a:lnTo>
                    <a:lnTo>
                      <a:pt x="22" y="264"/>
                    </a:lnTo>
                    <a:lnTo>
                      <a:pt x="28" y="264"/>
                    </a:lnTo>
                    <a:lnTo>
                      <a:pt x="26" y="268"/>
                    </a:lnTo>
                    <a:lnTo>
                      <a:pt x="22" y="268"/>
                    </a:lnTo>
                    <a:lnTo>
                      <a:pt x="20" y="270"/>
                    </a:lnTo>
                    <a:lnTo>
                      <a:pt x="20" y="272"/>
                    </a:lnTo>
                    <a:lnTo>
                      <a:pt x="18" y="274"/>
                    </a:lnTo>
                    <a:lnTo>
                      <a:pt x="16" y="276"/>
                    </a:lnTo>
                    <a:lnTo>
                      <a:pt x="16" y="280"/>
                    </a:lnTo>
                    <a:lnTo>
                      <a:pt x="16" y="282"/>
                    </a:lnTo>
                    <a:lnTo>
                      <a:pt x="14" y="282"/>
                    </a:lnTo>
                    <a:lnTo>
                      <a:pt x="12" y="284"/>
                    </a:lnTo>
                    <a:lnTo>
                      <a:pt x="6" y="284"/>
                    </a:lnTo>
                    <a:lnTo>
                      <a:pt x="4" y="286"/>
                    </a:lnTo>
                    <a:lnTo>
                      <a:pt x="4" y="290"/>
                    </a:lnTo>
                    <a:lnTo>
                      <a:pt x="8" y="290"/>
                    </a:lnTo>
                    <a:lnTo>
                      <a:pt x="10" y="292"/>
                    </a:lnTo>
                    <a:lnTo>
                      <a:pt x="10" y="290"/>
                    </a:lnTo>
                    <a:lnTo>
                      <a:pt x="18" y="290"/>
                    </a:lnTo>
                    <a:lnTo>
                      <a:pt x="18" y="288"/>
                    </a:lnTo>
                    <a:lnTo>
                      <a:pt x="18" y="286"/>
                    </a:lnTo>
                    <a:lnTo>
                      <a:pt x="18" y="288"/>
                    </a:lnTo>
                    <a:lnTo>
                      <a:pt x="18" y="290"/>
                    </a:lnTo>
                    <a:lnTo>
                      <a:pt x="18" y="292"/>
                    </a:lnTo>
                    <a:lnTo>
                      <a:pt x="18" y="296"/>
                    </a:lnTo>
                    <a:lnTo>
                      <a:pt x="16" y="302"/>
                    </a:lnTo>
                    <a:lnTo>
                      <a:pt x="14" y="304"/>
                    </a:lnTo>
                    <a:lnTo>
                      <a:pt x="10" y="304"/>
                    </a:lnTo>
                    <a:lnTo>
                      <a:pt x="10" y="310"/>
                    </a:lnTo>
                    <a:lnTo>
                      <a:pt x="16" y="316"/>
                    </a:lnTo>
                    <a:lnTo>
                      <a:pt x="20" y="318"/>
                    </a:lnTo>
                    <a:lnTo>
                      <a:pt x="26" y="318"/>
                    </a:lnTo>
                    <a:lnTo>
                      <a:pt x="26" y="316"/>
                    </a:lnTo>
                    <a:lnTo>
                      <a:pt x="26" y="314"/>
                    </a:lnTo>
                    <a:lnTo>
                      <a:pt x="28" y="316"/>
                    </a:lnTo>
                    <a:lnTo>
                      <a:pt x="26" y="320"/>
                    </a:lnTo>
                    <a:lnTo>
                      <a:pt x="32" y="320"/>
                    </a:lnTo>
                    <a:lnTo>
                      <a:pt x="36" y="320"/>
                    </a:lnTo>
                    <a:lnTo>
                      <a:pt x="40" y="316"/>
                    </a:lnTo>
                    <a:lnTo>
                      <a:pt x="44" y="316"/>
                    </a:lnTo>
                    <a:lnTo>
                      <a:pt x="50" y="312"/>
                    </a:lnTo>
                    <a:lnTo>
                      <a:pt x="56" y="310"/>
                    </a:lnTo>
                    <a:lnTo>
                      <a:pt x="62" y="304"/>
                    </a:lnTo>
                    <a:lnTo>
                      <a:pt x="68" y="304"/>
                    </a:lnTo>
                    <a:lnTo>
                      <a:pt x="77" y="300"/>
                    </a:lnTo>
                    <a:lnTo>
                      <a:pt x="83" y="294"/>
                    </a:lnTo>
                    <a:lnTo>
                      <a:pt x="87" y="294"/>
                    </a:lnTo>
                    <a:lnTo>
                      <a:pt x="85" y="300"/>
                    </a:lnTo>
                    <a:close/>
                  </a:path>
                </a:pathLst>
              </a:custGeom>
              <a:solidFill>
                <a:schemeClr val="bg2"/>
              </a:solidFill>
              <a:ln w="3175">
                <a:solidFill>
                  <a:schemeClr val="bg1"/>
                </a:solidFill>
                <a:prstDash val="solid"/>
                <a:round/>
                <a:headEnd/>
                <a:tailEnd/>
              </a:ln>
            </p:spPr>
            <p:txBody>
              <a:bodyPr/>
              <a:lstStyle/>
              <a:p>
                <a:endParaRPr lang="nl-BE"/>
              </a:p>
            </p:txBody>
          </p:sp>
          <p:sp>
            <p:nvSpPr>
              <p:cNvPr id="488" name="Freeform 121"/>
              <p:cNvSpPr>
                <a:spLocks noEditPoints="1"/>
              </p:cNvSpPr>
              <p:nvPr/>
            </p:nvSpPr>
            <p:spPr bwMode="gray">
              <a:xfrm>
                <a:off x="1826" y="1060"/>
                <a:ext cx="570" cy="446"/>
              </a:xfrm>
              <a:custGeom>
                <a:avLst/>
                <a:gdLst>
                  <a:gd name="T0" fmla="*/ 482 w 570"/>
                  <a:gd name="T1" fmla="*/ 190 h 446"/>
                  <a:gd name="T2" fmla="*/ 192 w 570"/>
                  <a:gd name="T3" fmla="*/ 334 h 446"/>
                  <a:gd name="T4" fmla="*/ 214 w 570"/>
                  <a:gd name="T5" fmla="*/ 316 h 446"/>
                  <a:gd name="T6" fmla="*/ 458 w 570"/>
                  <a:gd name="T7" fmla="*/ 210 h 446"/>
                  <a:gd name="T8" fmla="*/ 464 w 570"/>
                  <a:gd name="T9" fmla="*/ 224 h 446"/>
                  <a:gd name="T10" fmla="*/ 478 w 570"/>
                  <a:gd name="T11" fmla="*/ 220 h 446"/>
                  <a:gd name="T12" fmla="*/ 498 w 570"/>
                  <a:gd name="T13" fmla="*/ 186 h 446"/>
                  <a:gd name="T14" fmla="*/ 520 w 570"/>
                  <a:gd name="T15" fmla="*/ 176 h 446"/>
                  <a:gd name="T16" fmla="*/ 0 w 570"/>
                  <a:gd name="T17" fmla="*/ 132 h 446"/>
                  <a:gd name="T18" fmla="*/ 500 w 570"/>
                  <a:gd name="T19" fmla="*/ 44 h 446"/>
                  <a:gd name="T20" fmla="*/ 350 w 570"/>
                  <a:gd name="T21" fmla="*/ 22 h 446"/>
                  <a:gd name="T22" fmla="*/ 380 w 570"/>
                  <a:gd name="T23" fmla="*/ 18 h 446"/>
                  <a:gd name="T24" fmla="*/ 474 w 570"/>
                  <a:gd name="T25" fmla="*/ 24 h 446"/>
                  <a:gd name="T26" fmla="*/ 442 w 570"/>
                  <a:gd name="T27" fmla="*/ 6 h 446"/>
                  <a:gd name="T28" fmla="*/ 330 w 570"/>
                  <a:gd name="T29" fmla="*/ 6 h 446"/>
                  <a:gd name="T30" fmla="*/ 294 w 570"/>
                  <a:gd name="T31" fmla="*/ 12 h 446"/>
                  <a:gd name="T32" fmla="*/ 290 w 570"/>
                  <a:gd name="T33" fmla="*/ 30 h 446"/>
                  <a:gd name="T34" fmla="*/ 266 w 570"/>
                  <a:gd name="T35" fmla="*/ 50 h 446"/>
                  <a:gd name="T36" fmla="*/ 214 w 570"/>
                  <a:gd name="T37" fmla="*/ 42 h 446"/>
                  <a:gd name="T38" fmla="*/ 178 w 570"/>
                  <a:gd name="T39" fmla="*/ 40 h 446"/>
                  <a:gd name="T40" fmla="*/ 118 w 570"/>
                  <a:gd name="T41" fmla="*/ 52 h 446"/>
                  <a:gd name="T42" fmla="*/ 56 w 570"/>
                  <a:gd name="T43" fmla="*/ 78 h 446"/>
                  <a:gd name="T44" fmla="*/ 16 w 570"/>
                  <a:gd name="T45" fmla="*/ 108 h 446"/>
                  <a:gd name="T46" fmla="*/ 66 w 570"/>
                  <a:gd name="T47" fmla="*/ 132 h 446"/>
                  <a:gd name="T48" fmla="*/ 26 w 570"/>
                  <a:gd name="T49" fmla="*/ 156 h 446"/>
                  <a:gd name="T50" fmla="*/ 90 w 570"/>
                  <a:gd name="T51" fmla="*/ 152 h 446"/>
                  <a:gd name="T52" fmla="*/ 156 w 570"/>
                  <a:gd name="T53" fmla="*/ 184 h 446"/>
                  <a:gd name="T54" fmla="*/ 170 w 570"/>
                  <a:gd name="T55" fmla="*/ 222 h 446"/>
                  <a:gd name="T56" fmla="*/ 200 w 570"/>
                  <a:gd name="T57" fmla="*/ 244 h 446"/>
                  <a:gd name="T58" fmla="*/ 190 w 570"/>
                  <a:gd name="T59" fmla="*/ 258 h 446"/>
                  <a:gd name="T60" fmla="*/ 174 w 570"/>
                  <a:gd name="T61" fmla="*/ 284 h 446"/>
                  <a:gd name="T62" fmla="*/ 208 w 570"/>
                  <a:gd name="T63" fmla="*/ 272 h 446"/>
                  <a:gd name="T64" fmla="*/ 206 w 570"/>
                  <a:gd name="T65" fmla="*/ 304 h 446"/>
                  <a:gd name="T66" fmla="*/ 184 w 570"/>
                  <a:gd name="T67" fmla="*/ 314 h 446"/>
                  <a:gd name="T68" fmla="*/ 186 w 570"/>
                  <a:gd name="T69" fmla="*/ 320 h 446"/>
                  <a:gd name="T70" fmla="*/ 184 w 570"/>
                  <a:gd name="T71" fmla="*/ 350 h 446"/>
                  <a:gd name="T72" fmla="*/ 210 w 570"/>
                  <a:gd name="T73" fmla="*/ 366 h 446"/>
                  <a:gd name="T74" fmla="*/ 204 w 570"/>
                  <a:gd name="T75" fmla="*/ 392 h 446"/>
                  <a:gd name="T76" fmla="*/ 228 w 570"/>
                  <a:gd name="T77" fmla="*/ 410 h 446"/>
                  <a:gd name="T78" fmla="*/ 238 w 570"/>
                  <a:gd name="T79" fmla="*/ 430 h 446"/>
                  <a:gd name="T80" fmla="*/ 266 w 570"/>
                  <a:gd name="T81" fmla="*/ 428 h 446"/>
                  <a:gd name="T82" fmla="*/ 280 w 570"/>
                  <a:gd name="T83" fmla="*/ 434 h 446"/>
                  <a:gd name="T84" fmla="*/ 292 w 570"/>
                  <a:gd name="T85" fmla="*/ 398 h 446"/>
                  <a:gd name="T86" fmla="*/ 302 w 570"/>
                  <a:gd name="T87" fmla="*/ 358 h 446"/>
                  <a:gd name="T88" fmla="*/ 338 w 570"/>
                  <a:gd name="T89" fmla="*/ 350 h 446"/>
                  <a:gd name="T90" fmla="*/ 382 w 570"/>
                  <a:gd name="T91" fmla="*/ 310 h 446"/>
                  <a:gd name="T92" fmla="*/ 428 w 570"/>
                  <a:gd name="T93" fmla="*/ 298 h 446"/>
                  <a:gd name="T94" fmla="*/ 480 w 570"/>
                  <a:gd name="T95" fmla="*/ 270 h 446"/>
                  <a:gd name="T96" fmla="*/ 448 w 570"/>
                  <a:gd name="T97" fmla="*/ 260 h 446"/>
                  <a:gd name="T98" fmla="*/ 426 w 570"/>
                  <a:gd name="T99" fmla="*/ 242 h 446"/>
                  <a:gd name="T100" fmla="*/ 484 w 570"/>
                  <a:gd name="T101" fmla="*/ 260 h 446"/>
                  <a:gd name="T102" fmla="*/ 452 w 570"/>
                  <a:gd name="T103" fmla="*/ 230 h 446"/>
                  <a:gd name="T104" fmla="*/ 446 w 570"/>
                  <a:gd name="T105" fmla="*/ 214 h 446"/>
                  <a:gd name="T106" fmla="*/ 486 w 570"/>
                  <a:gd name="T107" fmla="*/ 198 h 446"/>
                  <a:gd name="T108" fmla="*/ 490 w 570"/>
                  <a:gd name="T109" fmla="*/ 186 h 446"/>
                  <a:gd name="T110" fmla="*/ 498 w 570"/>
                  <a:gd name="T111" fmla="*/ 154 h 446"/>
                  <a:gd name="T112" fmla="*/ 508 w 570"/>
                  <a:gd name="T113" fmla="*/ 132 h 446"/>
                  <a:gd name="T114" fmla="*/ 500 w 570"/>
                  <a:gd name="T115" fmla="*/ 114 h 446"/>
                  <a:gd name="T116" fmla="*/ 520 w 570"/>
                  <a:gd name="T117" fmla="*/ 78 h 446"/>
                  <a:gd name="T118" fmla="*/ 554 w 570"/>
                  <a:gd name="T119" fmla="*/ 62 h 446"/>
                  <a:gd name="T120" fmla="*/ 496 w 570"/>
                  <a:gd name="T121" fmla="*/ 46 h 446"/>
                  <a:gd name="T122" fmla="*/ 460 w 570"/>
                  <a:gd name="T123" fmla="*/ 42 h 446"/>
                  <a:gd name="T124" fmla="*/ 378 w 570"/>
                  <a:gd name="T125" fmla="*/ 46 h 44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570"/>
                  <a:gd name="T190" fmla="*/ 0 h 446"/>
                  <a:gd name="T191" fmla="*/ 570 w 570"/>
                  <a:gd name="T192" fmla="*/ 446 h 446"/>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570" h="446">
                    <a:moveTo>
                      <a:pt x="504" y="148"/>
                    </a:moveTo>
                    <a:lnTo>
                      <a:pt x="506" y="148"/>
                    </a:lnTo>
                    <a:lnTo>
                      <a:pt x="504" y="148"/>
                    </a:lnTo>
                    <a:close/>
                    <a:moveTo>
                      <a:pt x="272" y="442"/>
                    </a:moveTo>
                    <a:lnTo>
                      <a:pt x="270" y="444"/>
                    </a:lnTo>
                    <a:lnTo>
                      <a:pt x="272" y="444"/>
                    </a:lnTo>
                    <a:lnTo>
                      <a:pt x="274" y="446"/>
                    </a:lnTo>
                    <a:lnTo>
                      <a:pt x="274" y="444"/>
                    </a:lnTo>
                    <a:lnTo>
                      <a:pt x="274" y="442"/>
                    </a:lnTo>
                    <a:lnTo>
                      <a:pt x="272" y="442"/>
                    </a:lnTo>
                    <a:close/>
                    <a:moveTo>
                      <a:pt x="258" y="426"/>
                    </a:moveTo>
                    <a:lnTo>
                      <a:pt x="258" y="426"/>
                    </a:lnTo>
                    <a:lnTo>
                      <a:pt x="258" y="428"/>
                    </a:lnTo>
                    <a:lnTo>
                      <a:pt x="258" y="426"/>
                    </a:lnTo>
                    <a:close/>
                    <a:moveTo>
                      <a:pt x="482" y="190"/>
                    </a:moveTo>
                    <a:lnTo>
                      <a:pt x="482" y="190"/>
                    </a:lnTo>
                    <a:lnTo>
                      <a:pt x="482" y="196"/>
                    </a:lnTo>
                    <a:lnTo>
                      <a:pt x="484" y="196"/>
                    </a:lnTo>
                    <a:lnTo>
                      <a:pt x="490" y="196"/>
                    </a:lnTo>
                    <a:lnTo>
                      <a:pt x="492" y="194"/>
                    </a:lnTo>
                    <a:lnTo>
                      <a:pt x="490" y="192"/>
                    </a:lnTo>
                    <a:lnTo>
                      <a:pt x="482" y="190"/>
                    </a:lnTo>
                    <a:close/>
                    <a:moveTo>
                      <a:pt x="430" y="70"/>
                    </a:moveTo>
                    <a:lnTo>
                      <a:pt x="430" y="70"/>
                    </a:lnTo>
                    <a:lnTo>
                      <a:pt x="432" y="68"/>
                    </a:lnTo>
                    <a:lnTo>
                      <a:pt x="430" y="70"/>
                    </a:lnTo>
                    <a:lnTo>
                      <a:pt x="428" y="72"/>
                    </a:lnTo>
                    <a:lnTo>
                      <a:pt x="426" y="74"/>
                    </a:lnTo>
                    <a:lnTo>
                      <a:pt x="424" y="74"/>
                    </a:lnTo>
                    <a:lnTo>
                      <a:pt x="424" y="72"/>
                    </a:lnTo>
                    <a:lnTo>
                      <a:pt x="426" y="70"/>
                    </a:lnTo>
                    <a:lnTo>
                      <a:pt x="430" y="70"/>
                    </a:lnTo>
                    <a:close/>
                    <a:moveTo>
                      <a:pt x="294" y="34"/>
                    </a:moveTo>
                    <a:lnTo>
                      <a:pt x="294" y="34"/>
                    </a:lnTo>
                    <a:lnTo>
                      <a:pt x="296" y="36"/>
                    </a:lnTo>
                    <a:lnTo>
                      <a:pt x="298" y="36"/>
                    </a:lnTo>
                    <a:lnTo>
                      <a:pt x="296" y="36"/>
                    </a:lnTo>
                    <a:lnTo>
                      <a:pt x="294" y="34"/>
                    </a:lnTo>
                    <a:close/>
                    <a:moveTo>
                      <a:pt x="334" y="338"/>
                    </a:moveTo>
                    <a:lnTo>
                      <a:pt x="334" y="338"/>
                    </a:lnTo>
                    <a:lnTo>
                      <a:pt x="340" y="338"/>
                    </a:lnTo>
                    <a:lnTo>
                      <a:pt x="336" y="342"/>
                    </a:lnTo>
                    <a:lnTo>
                      <a:pt x="334" y="342"/>
                    </a:lnTo>
                    <a:lnTo>
                      <a:pt x="332" y="338"/>
                    </a:lnTo>
                    <a:lnTo>
                      <a:pt x="334" y="338"/>
                    </a:lnTo>
                    <a:close/>
                    <a:moveTo>
                      <a:pt x="192" y="332"/>
                    </a:moveTo>
                    <a:lnTo>
                      <a:pt x="192" y="332"/>
                    </a:lnTo>
                    <a:lnTo>
                      <a:pt x="192" y="334"/>
                    </a:lnTo>
                    <a:lnTo>
                      <a:pt x="190" y="332"/>
                    </a:lnTo>
                    <a:lnTo>
                      <a:pt x="192" y="332"/>
                    </a:lnTo>
                    <a:close/>
                    <a:moveTo>
                      <a:pt x="218" y="330"/>
                    </a:moveTo>
                    <a:lnTo>
                      <a:pt x="218" y="330"/>
                    </a:lnTo>
                    <a:lnTo>
                      <a:pt x="218" y="332"/>
                    </a:lnTo>
                    <a:lnTo>
                      <a:pt x="210" y="336"/>
                    </a:lnTo>
                    <a:lnTo>
                      <a:pt x="208" y="336"/>
                    </a:lnTo>
                    <a:lnTo>
                      <a:pt x="210" y="334"/>
                    </a:lnTo>
                    <a:lnTo>
                      <a:pt x="212" y="332"/>
                    </a:lnTo>
                    <a:lnTo>
                      <a:pt x="218" y="330"/>
                    </a:lnTo>
                    <a:close/>
                    <a:moveTo>
                      <a:pt x="214" y="318"/>
                    </a:moveTo>
                    <a:lnTo>
                      <a:pt x="214" y="318"/>
                    </a:lnTo>
                    <a:lnTo>
                      <a:pt x="212" y="318"/>
                    </a:lnTo>
                    <a:lnTo>
                      <a:pt x="214" y="318"/>
                    </a:lnTo>
                    <a:close/>
                    <a:moveTo>
                      <a:pt x="214" y="314"/>
                    </a:moveTo>
                    <a:lnTo>
                      <a:pt x="214" y="314"/>
                    </a:lnTo>
                    <a:lnTo>
                      <a:pt x="216" y="314"/>
                    </a:lnTo>
                    <a:lnTo>
                      <a:pt x="216" y="316"/>
                    </a:lnTo>
                    <a:lnTo>
                      <a:pt x="214" y="316"/>
                    </a:lnTo>
                    <a:lnTo>
                      <a:pt x="214" y="314"/>
                    </a:lnTo>
                    <a:close/>
                    <a:moveTo>
                      <a:pt x="434" y="266"/>
                    </a:moveTo>
                    <a:lnTo>
                      <a:pt x="434" y="266"/>
                    </a:lnTo>
                    <a:lnTo>
                      <a:pt x="436" y="268"/>
                    </a:lnTo>
                    <a:lnTo>
                      <a:pt x="434" y="270"/>
                    </a:lnTo>
                    <a:lnTo>
                      <a:pt x="428" y="268"/>
                    </a:lnTo>
                    <a:lnTo>
                      <a:pt x="430" y="268"/>
                    </a:lnTo>
                    <a:lnTo>
                      <a:pt x="434" y="266"/>
                    </a:lnTo>
                    <a:close/>
                    <a:moveTo>
                      <a:pt x="192" y="248"/>
                    </a:moveTo>
                    <a:lnTo>
                      <a:pt x="192" y="248"/>
                    </a:lnTo>
                    <a:lnTo>
                      <a:pt x="190" y="248"/>
                    </a:lnTo>
                    <a:lnTo>
                      <a:pt x="194" y="248"/>
                    </a:lnTo>
                    <a:lnTo>
                      <a:pt x="192" y="248"/>
                    </a:lnTo>
                    <a:close/>
                    <a:moveTo>
                      <a:pt x="182" y="244"/>
                    </a:moveTo>
                    <a:lnTo>
                      <a:pt x="182" y="244"/>
                    </a:lnTo>
                    <a:lnTo>
                      <a:pt x="180" y="246"/>
                    </a:lnTo>
                    <a:lnTo>
                      <a:pt x="180" y="248"/>
                    </a:lnTo>
                    <a:lnTo>
                      <a:pt x="180" y="250"/>
                    </a:lnTo>
                    <a:lnTo>
                      <a:pt x="184" y="250"/>
                    </a:lnTo>
                    <a:lnTo>
                      <a:pt x="184" y="246"/>
                    </a:lnTo>
                    <a:lnTo>
                      <a:pt x="182" y="244"/>
                    </a:lnTo>
                    <a:close/>
                    <a:moveTo>
                      <a:pt x="458" y="210"/>
                    </a:moveTo>
                    <a:lnTo>
                      <a:pt x="458" y="210"/>
                    </a:lnTo>
                    <a:lnTo>
                      <a:pt x="452" y="212"/>
                    </a:lnTo>
                    <a:lnTo>
                      <a:pt x="452" y="214"/>
                    </a:lnTo>
                    <a:lnTo>
                      <a:pt x="454" y="216"/>
                    </a:lnTo>
                    <a:lnTo>
                      <a:pt x="446" y="214"/>
                    </a:lnTo>
                    <a:lnTo>
                      <a:pt x="444" y="214"/>
                    </a:lnTo>
                    <a:lnTo>
                      <a:pt x="440" y="216"/>
                    </a:lnTo>
                    <a:lnTo>
                      <a:pt x="438" y="218"/>
                    </a:lnTo>
                    <a:lnTo>
                      <a:pt x="438" y="222"/>
                    </a:lnTo>
                    <a:lnTo>
                      <a:pt x="442" y="222"/>
                    </a:lnTo>
                    <a:lnTo>
                      <a:pt x="444" y="224"/>
                    </a:lnTo>
                    <a:lnTo>
                      <a:pt x="446" y="224"/>
                    </a:lnTo>
                    <a:lnTo>
                      <a:pt x="450" y="222"/>
                    </a:lnTo>
                    <a:lnTo>
                      <a:pt x="452" y="222"/>
                    </a:lnTo>
                    <a:lnTo>
                      <a:pt x="454" y="220"/>
                    </a:lnTo>
                    <a:lnTo>
                      <a:pt x="454" y="218"/>
                    </a:lnTo>
                    <a:lnTo>
                      <a:pt x="456" y="218"/>
                    </a:lnTo>
                    <a:lnTo>
                      <a:pt x="458" y="220"/>
                    </a:lnTo>
                    <a:lnTo>
                      <a:pt x="466" y="222"/>
                    </a:lnTo>
                    <a:lnTo>
                      <a:pt x="468" y="222"/>
                    </a:lnTo>
                    <a:lnTo>
                      <a:pt x="466" y="224"/>
                    </a:lnTo>
                    <a:lnTo>
                      <a:pt x="464" y="224"/>
                    </a:lnTo>
                    <a:lnTo>
                      <a:pt x="466" y="224"/>
                    </a:lnTo>
                    <a:lnTo>
                      <a:pt x="466" y="226"/>
                    </a:lnTo>
                    <a:lnTo>
                      <a:pt x="466" y="228"/>
                    </a:lnTo>
                    <a:lnTo>
                      <a:pt x="466" y="230"/>
                    </a:lnTo>
                    <a:lnTo>
                      <a:pt x="468" y="232"/>
                    </a:lnTo>
                    <a:lnTo>
                      <a:pt x="476" y="236"/>
                    </a:lnTo>
                    <a:lnTo>
                      <a:pt x="480" y="238"/>
                    </a:lnTo>
                    <a:lnTo>
                      <a:pt x="486" y="238"/>
                    </a:lnTo>
                    <a:lnTo>
                      <a:pt x="486" y="236"/>
                    </a:lnTo>
                    <a:lnTo>
                      <a:pt x="482" y="234"/>
                    </a:lnTo>
                    <a:lnTo>
                      <a:pt x="480" y="234"/>
                    </a:lnTo>
                    <a:lnTo>
                      <a:pt x="484" y="232"/>
                    </a:lnTo>
                    <a:lnTo>
                      <a:pt x="484" y="230"/>
                    </a:lnTo>
                    <a:lnTo>
                      <a:pt x="478" y="228"/>
                    </a:lnTo>
                    <a:lnTo>
                      <a:pt x="474" y="226"/>
                    </a:lnTo>
                    <a:lnTo>
                      <a:pt x="478" y="226"/>
                    </a:lnTo>
                    <a:lnTo>
                      <a:pt x="480" y="228"/>
                    </a:lnTo>
                    <a:lnTo>
                      <a:pt x="482" y="228"/>
                    </a:lnTo>
                    <a:lnTo>
                      <a:pt x="484" y="228"/>
                    </a:lnTo>
                    <a:lnTo>
                      <a:pt x="484" y="222"/>
                    </a:lnTo>
                    <a:lnTo>
                      <a:pt x="478" y="220"/>
                    </a:lnTo>
                    <a:lnTo>
                      <a:pt x="472" y="222"/>
                    </a:lnTo>
                    <a:lnTo>
                      <a:pt x="474" y="220"/>
                    </a:lnTo>
                    <a:lnTo>
                      <a:pt x="476" y="220"/>
                    </a:lnTo>
                    <a:lnTo>
                      <a:pt x="478" y="216"/>
                    </a:lnTo>
                    <a:lnTo>
                      <a:pt x="470" y="216"/>
                    </a:lnTo>
                    <a:lnTo>
                      <a:pt x="472" y="214"/>
                    </a:lnTo>
                    <a:lnTo>
                      <a:pt x="464" y="212"/>
                    </a:lnTo>
                    <a:lnTo>
                      <a:pt x="458" y="210"/>
                    </a:lnTo>
                    <a:close/>
                    <a:moveTo>
                      <a:pt x="148" y="186"/>
                    </a:moveTo>
                    <a:lnTo>
                      <a:pt x="148" y="186"/>
                    </a:lnTo>
                    <a:lnTo>
                      <a:pt x="146" y="188"/>
                    </a:lnTo>
                    <a:lnTo>
                      <a:pt x="148" y="188"/>
                    </a:lnTo>
                    <a:lnTo>
                      <a:pt x="150" y="188"/>
                    </a:lnTo>
                    <a:lnTo>
                      <a:pt x="152" y="186"/>
                    </a:lnTo>
                    <a:lnTo>
                      <a:pt x="148" y="186"/>
                    </a:lnTo>
                    <a:close/>
                    <a:moveTo>
                      <a:pt x="512" y="184"/>
                    </a:moveTo>
                    <a:lnTo>
                      <a:pt x="512" y="184"/>
                    </a:lnTo>
                    <a:lnTo>
                      <a:pt x="510" y="186"/>
                    </a:lnTo>
                    <a:lnTo>
                      <a:pt x="512" y="186"/>
                    </a:lnTo>
                    <a:lnTo>
                      <a:pt x="512" y="184"/>
                    </a:lnTo>
                    <a:close/>
                    <a:moveTo>
                      <a:pt x="498" y="180"/>
                    </a:moveTo>
                    <a:lnTo>
                      <a:pt x="498" y="180"/>
                    </a:lnTo>
                    <a:lnTo>
                      <a:pt x="498" y="182"/>
                    </a:lnTo>
                    <a:lnTo>
                      <a:pt x="498" y="186"/>
                    </a:lnTo>
                    <a:lnTo>
                      <a:pt x="500" y="186"/>
                    </a:lnTo>
                    <a:lnTo>
                      <a:pt x="504" y="186"/>
                    </a:lnTo>
                    <a:lnTo>
                      <a:pt x="504" y="182"/>
                    </a:lnTo>
                    <a:lnTo>
                      <a:pt x="500" y="182"/>
                    </a:lnTo>
                    <a:lnTo>
                      <a:pt x="500" y="180"/>
                    </a:lnTo>
                    <a:lnTo>
                      <a:pt x="498" y="180"/>
                    </a:lnTo>
                    <a:close/>
                    <a:moveTo>
                      <a:pt x="478" y="174"/>
                    </a:moveTo>
                    <a:lnTo>
                      <a:pt x="478" y="174"/>
                    </a:lnTo>
                    <a:lnTo>
                      <a:pt x="480" y="174"/>
                    </a:lnTo>
                    <a:lnTo>
                      <a:pt x="480" y="176"/>
                    </a:lnTo>
                    <a:lnTo>
                      <a:pt x="480" y="180"/>
                    </a:lnTo>
                    <a:lnTo>
                      <a:pt x="478" y="180"/>
                    </a:lnTo>
                    <a:lnTo>
                      <a:pt x="478" y="176"/>
                    </a:lnTo>
                    <a:lnTo>
                      <a:pt x="478" y="174"/>
                    </a:lnTo>
                    <a:close/>
                    <a:moveTo>
                      <a:pt x="512" y="166"/>
                    </a:moveTo>
                    <a:lnTo>
                      <a:pt x="512" y="166"/>
                    </a:lnTo>
                    <a:lnTo>
                      <a:pt x="512" y="168"/>
                    </a:lnTo>
                    <a:lnTo>
                      <a:pt x="508" y="168"/>
                    </a:lnTo>
                    <a:lnTo>
                      <a:pt x="510" y="176"/>
                    </a:lnTo>
                    <a:lnTo>
                      <a:pt x="512" y="178"/>
                    </a:lnTo>
                    <a:lnTo>
                      <a:pt x="516" y="178"/>
                    </a:lnTo>
                    <a:lnTo>
                      <a:pt x="518" y="176"/>
                    </a:lnTo>
                    <a:lnTo>
                      <a:pt x="520" y="176"/>
                    </a:lnTo>
                    <a:lnTo>
                      <a:pt x="522" y="176"/>
                    </a:lnTo>
                    <a:lnTo>
                      <a:pt x="522" y="172"/>
                    </a:lnTo>
                    <a:lnTo>
                      <a:pt x="520" y="174"/>
                    </a:lnTo>
                    <a:lnTo>
                      <a:pt x="516" y="172"/>
                    </a:lnTo>
                    <a:lnTo>
                      <a:pt x="514" y="166"/>
                    </a:lnTo>
                    <a:lnTo>
                      <a:pt x="512" y="166"/>
                    </a:lnTo>
                    <a:close/>
                    <a:moveTo>
                      <a:pt x="506" y="150"/>
                    </a:moveTo>
                    <a:lnTo>
                      <a:pt x="506" y="150"/>
                    </a:lnTo>
                    <a:lnTo>
                      <a:pt x="504" y="152"/>
                    </a:lnTo>
                    <a:lnTo>
                      <a:pt x="508" y="156"/>
                    </a:lnTo>
                    <a:lnTo>
                      <a:pt x="510" y="160"/>
                    </a:lnTo>
                    <a:lnTo>
                      <a:pt x="508" y="158"/>
                    </a:lnTo>
                    <a:lnTo>
                      <a:pt x="508" y="154"/>
                    </a:lnTo>
                    <a:lnTo>
                      <a:pt x="506" y="152"/>
                    </a:lnTo>
                    <a:lnTo>
                      <a:pt x="508" y="150"/>
                    </a:lnTo>
                    <a:lnTo>
                      <a:pt x="506" y="150"/>
                    </a:lnTo>
                    <a:close/>
                    <a:moveTo>
                      <a:pt x="12" y="132"/>
                    </a:moveTo>
                    <a:lnTo>
                      <a:pt x="12" y="132"/>
                    </a:lnTo>
                    <a:lnTo>
                      <a:pt x="14" y="132"/>
                    </a:lnTo>
                    <a:lnTo>
                      <a:pt x="12" y="132"/>
                    </a:lnTo>
                    <a:close/>
                    <a:moveTo>
                      <a:pt x="2" y="130"/>
                    </a:moveTo>
                    <a:lnTo>
                      <a:pt x="2" y="130"/>
                    </a:lnTo>
                    <a:lnTo>
                      <a:pt x="0" y="132"/>
                    </a:lnTo>
                    <a:lnTo>
                      <a:pt x="2" y="132"/>
                    </a:lnTo>
                    <a:lnTo>
                      <a:pt x="4" y="132"/>
                    </a:lnTo>
                    <a:lnTo>
                      <a:pt x="6" y="130"/>
                    </a:lnTo>
                    <a:lnTo>
                      <a:pt x="2" y="130"/>
                    </a:lnTo>
                    <a:close/>
                    <a:moveTo>
                      <a:pt x="500" y="76"/>
                    </a:moveTo>
                    <a:lnTo>
                      <a:pt x="500" y="76"/>
                    </a:lnTo>
                    <a:lnTo>
                      <a:pt x="500" y="80"/>
                    </a:lnTo>
                    <a:lnTo>
                      <a:pt x="504" y="78"/>
                    </a:lnTo>
                    <a:lnTo>
                      <a:pt x="500" y="76"/>
                    </a:lnTo>
                    <a:close/>
                    <a:moveTo>
                      <a:pt x="438" y="66"/>
                    </a:moveTo>
                    <a:lnTo>
                      <a:pt x="438" y="66"/>
                    </a:lnTo>
                    <a:lnTo>
                      <a:pt x="442" y="66"/>
                    </a:lnTo>
                    <a:lnTo>
                      <a:pt x="440" y="66"/>
                    </a:lnTo>
                    <a:lnTo>
                      <a:pt x="434" y="70"/>
                    </a:lnTo>
                    <a:lnTo>
                      <a:pt x="430" y="68"/>
                    </a:lnTo>
                    <a:lnTo>
                      <a:pt x="434" y="68"/>
                    </a:lnTo>
                    <a:lnTo>
                      <a:pt x="438" y="66"/>
                    </a:lnTo>
                    <a:close/>
                    <a:moveTo>
                      <a:pt x="508" y="40"/>
                    </a:moveTo>
                    <a:lnTo>
                      <a:pt x="508" y="40"/>
                    </a:lnTo>
                    <a:lnTo>
                      <a:pt x="508" y="42"/>
                    </a:lnTo>
                    <a:lnTo>
                      <a:pt x="508" y="40"/>
                    </a:lnTo>
                    <a:close/>
                    <a:moveTo>
                      <a:pt x="500" y="40"/>
                    </a:moveTo>
                    <a:lnTo>
                      <a:pt x="500" y="40"/>
                    </a:lnTo>
                    <a:lnTo>
                      <a:pt x="500" y="44"/>
                    </a:lnTo>
                    <a:lnTo>
                      <a:pt x="500" y="40"/>
                    </a:lnTo>
                    <a:close/>
                    <a:moveTo>
                      <a:pt x="182" y="32"/>
                    </a:moveTo>
                    <a:lnTo>
                      <a:pt x="182" y="32"/>
                    </a:lnTo>
                    <a:lnTo>
                      <a:pt x="184" y="38"/>
                    </a:lnTo>
                    <a:lnTo>
                      <a:pt x="186" y="40"/>
                    </a:lnTo>
                    <a:lnTo>
                      <a:pt x="192" y="44"/>
                    </a:lnTo>
                    <a:lnTo>
                      <a:pt x="204" y="46"/>
                    </a:lnTo>
                    <a:lnTo>
                      <a:pt x="206" y="46"/>
                    </a:lnTo>
                    <a:lnTo>
                      <a:pt x="206" y="44"/>
                    </a:lnTo>
                    <a:lnTo>
                      <a:pt x="204" y="42"/>
                    </a:lnTo>
                    <a:lnTo>
                      <a:pt x="198" y="40"/>
                    </a:lnTo>
                    <a:lnTo>
                      <a:pt x="194" y="40"/>
                    </a:lnTo>
                    <a:lnTo>
                      <a:pt x="192" y="36"/>
                    </a:lnTo>
                    <a:lnTo>
                      <a:pt x="188" y="36"/>
                    </a:lnTo>
                    <a:lnTo>
                      <a:pt x="182" y="32"/>
                    </a:lnTo>
                    <a:close/>
                    <a:moveTo>
                      <a:pt x="358" y="18"/>
                    </a:moveTo>
                    <a:lnTo>
                      <a:pt x="358" y="18"/>
                    </a:lnTo>
                    <a:lnTo>
                      <a:pt x="360" y="20"/>
                    </a:lnTo>
                    <a:lnTo>
                      <a:pt x="356" y="22"/>
                    </a:lnTo>
                    <a:lnTo>
                      <a:pt x="356" y="24"/>
                    </a:lnTo>
                    <a:lnTo>
                      <a:pt x="350" y="22"/>
                    </a:lnTo>
                    <a:lnTo>
                      <a:pt x="350" y="24"/>
                    </a:lnTo>
                    <a:lnTo>
                      <a:pt x="350" y="22"/>
                    </a:lnTo>
                    <a:lnTo>
                      <a:pt x="350" y="20"/>
                    </a:lnTo>
                    <a:lnTo>
                      <a:pt x="358" y="18"/>
                    </a:lnTo>
                    <a:close/>
                    <a:moveTo>
                      <a:pt x="402" y="16"/>
                    </a:moveTo>
                    <a:lnTo>
                      <a:pt x="402" y="16"/>
                    </a:lnTo>
                    <a:lnTo>
                      <a:pt x="410" y="16"/>
                    </a:lnTo>
                    <a:lnTo>
                      <a:pt x="420" y="16"/>
                    </a:lnTo>
                    <a:lnTo>
                      <a:pt x="430" y="16"/>
                    </a:lnTo>
                    <a:lnTo>
                      <a:pt x="410" y="18"/>
                    </a:lnTo>
                    <a:lnTo>
                      <a:pt x="404" y="18"/>
                    </a:lnTo>
                    <a:lnTo>
                      <a:pt x="398" y="18"/>
                    </a:lnTo>
                    <a:lnTo>
                      <a:pt x="398" y="20"/>
                    </a:lnTo>
                    <a:lnTo>
                      <a:pt x="392" y="20"/>
                    </a:lnTo>
                    <a:lnTo>
                      <a:pt x="388" y="20"/>
                    </a:lnTo>
                    <a:lnTo>
                      <a:pt x="388" y="18"/>
                    </a:lnTo>
                    <a:lnTo>
                      <a:pt x="390" y="18"/>
                    </a:lnTo>
                    <a:lnTo>
                      <a:pt x="402" y="16"/>
                    </a:lnTo>
                    <a:close/>
                    <a:moveTo>
                      <a:pt x="368" y="12"/>
                    </a:moveTo>
                    <a:lnTo>
                      <a:pt x="370" y="12"/>
                    </a:lnTo>
                    <a:lnTo>
                      <a:pt x="370" y="16"/>
                    </a:lnTo>
                    <a:lnTo>
                      <a:pt x="372" y="18"/>
                    </a:lnTo>
                    <a:lnTo>
                      <a:pt x="380" y="18"/>
                    </a:lnTo>
                    <a:lnTo>
                      <a:pt x="386" y="20"/>
                    </a:lnTo>
                    <a:lnTo>
                      <a:pt x="380" y="18"/>
                    </a:lnTo>
                    <a:lnTo>
                      <a:pt x="372" y="20"/>
                    </a:lnTo>
                    <a:lnTo>
                      <a:pt x="372" y="22"/>
                    </a:lnTo>
                    <a:lnTo>
                      <a:pt x="370" y="22"/>
                    </a:lnTo>
                    <a:lnTo>
                      <a:pt x="370" y="20"/>
                    </a:lnTo>
                    <a:lnTo>
                      <a:pt x="366" y="20"/>
                    </a:lnTo>
                    <a:lnTo>
                      <a:pt x="366" y="18"/>
                    </a:lnTo>
                    <a:lnTo>
                      <a:pt x="368" y="18"/>
                    </a:lnTo>
                    <a:lnTo>
                      <a:pt x="368" y="14"/>
                    </a:lnTo>
                    <a:lnTo>
                      <a:pt x="368" y="12"/>
                    </a:lnTo>
                    <a:close/>
                    <a:moveTo>
                      <a:pt x="482" y="36"/>
                    </a:moveTo>
                    <a:lnTo>
                      <a:pt x="482" y="36"/>
                    </a:lnTo>
                    <a:lnTo>
                      <a:pt x="486" y="34"/>
                    </a:lnTo>
                    <a:lnTo>
                      <a:pt x="488" y="32"/>
                    </a:lnTo>
                    <a:lnTo>
                      <a:pt x="490" y="32"/>
                    </a:lnTo>
                    <a:lnTo>
                      <a:pt x="496" y="30"/>
                    </a:lnTo>
                    <a:lnTo>
                      <a:pt x="494" y="28"/>
                    </a:lnTo>
                    <a:lnTo>
                      <a:pt x="492" y="26"/>
                    </a:lnTo>
                    <a:lnTo>
                      <a:pt x="488" y="26"/>
                    </a:lnTo>
                    <a:lnTo>
                      <a:pt x="486" y="24"/>
                    </a:lnTo>
                    <a:lnTo>
                      <a:pt x="480" y="24"/>
                    </a:lnTo>
                    <a:lnTo>
                      <a:pt x="474" y="24"/>
                    </a:lnTo>
                    <a:lnTo>
                      <a:pt x="474" y="22"/>
                    </a:lnTo>
                    <a:lnTo>
                      <a:pt x="470" y="20"/>
                    </a:lnTo>
                    <a:lnTo>
                      <a:pt x="468" y="20"/>
                    </a:lnTo>
                    <a:lnTo>
                      <a:pt x="466" y="22"/>
                    </a:lnTo>
                    <a:lnTo>
                      <a:pt x="466" y="18"/>
                    </a:lnTo>
                    <a:lnTo>
                      <a:pt x="464" y="18"/>
                    </a:lnTo>
                    <a:lnTo>
                      <a:pt x="458" y="22"/>
                    </a:lnTo>
                    <a:lnTo>
                      <a:pt x="450" y="24"/>
                    </a:lnTo>
                    <a:lnTo>
                      <a:pt x="450" y="22"/>
                    </a:lnTo>
                    <a:lnTo>
                      <a:pt x="458" y="20"/>
                    </a:lnTo>
                    <a:lnTo>
                      <a:pt x="458" y="18"/>
                    </a:lnTo>
                    <a:lnTo>
                      <a:pt x="458" y="16"/>
                    </a:lnTo>
                    <a:lnTo>
                      <a:pt x="454" y="12"/>
                    </a:lnTo>
                    <a:lnTo>
                      <a:pt x="450" y="10"/>
                    </a:lnTo>
                    <a:lnTo>
                      <a:pt x="448" y="12"/>
                    </a:lnTo>
                    <a:lnTo>
                      <a:pt x="446" y="14"/>
                    </a:lnTo>
                    <a:lnTo>
                      <a:pt x="440" y="16"/>
                    </a:lnTo>
                    <a:lnTo>
                      <a:pt x="432" y="16"/>
                    </a:lnTo>
                    <a:lnTo>
                      <a:pt x="436" y="10"/>
                    </a:lnTo>
                    <a:lnTo>
                      <a:pt x="442" y="10"/>
                    </a:lnTo>
                    <a:lnTo>
                      <a:pt x="442" y="6"/>
                    </a:lnTo>
                    <a:lnTo>
                      <a:pt x="438" y="4"/>
                    </a:lnTo>
                    <a:lnTo>
                      <a:pt x="422" y="4"/>
                    </a:lnTo>
                    <a:lnTo>
                      <a:pt x="418" y="4"/>
                    </a:lnTo>
                    <a:lnTo>
                      <a:pt x="412" y="2"/>
                    </a:lnTo>
                    <a:lnTo>
                      <a:pt x="412" y="4"/>
                    </a:lnTo>
                    <a:lnTo>
                      <a:pt x="406" y="4"/>
                    </a:lnTo>
                    <a:lnTo>
                      <a:pt x="404" y="4"/>
                    </a:lnTo>
                    <a:lnTo>
                      <a:pt x="398" y="6"/>
                    </a:lnTo>
                    <a:lnTo>
                      <a:pt x="392" y="2"/>
                    </a:lnTo>
                    <a:lnTo>
                      <a:pt x="388" y="2"/>
                    </a:lnTo>
                    <a:lnTo>
                      <a:pt x="386" y="0"/>
                    </a:lnTo>
                    <a:lnTo>
                      <a:pt x="382" y="2"/>
                    </a:lnTo>
                    <a:lnTo>
                      <a:pt x="378" y="2"/>
                    </a:lnTo>
                    <a:lnTo>
                      <a:pt x="374" y="2"/>
                    </a:lnTo>
                    <a:lnTo>
                      <a:pt x="366" y="2"/>
                    </a:lnTo>
                    <a:lnTo>
                      <a:pt x="358" y="2"/>
                    </a:lnTo>
                    <a:lnTo>
                      <a:pt x="348" y="2"/>
                    </a:lnTo>
                    <a:lnTo>
                      <a:pt x="338" y="0"/>
                    </a:lnTo>
                    <a:lnTo>
                      <a:pt x="338" y="2"/>
                    </a:lnTo>
                    <a:lnTo>
                      <a:pt x="338" y="4"/>
                    </a:lnTo>
                    <a:lnTo>
                      <a:pt x="328" y="2"/>
                    </a:lnTo>
                    <a:lnTo>
                      <a:pt x="328" y="4"/>
                    </a:lnTo>
                    <a:lnTo>
                      <a:pt x="330" y="6"/>
                    </a:lnTo>
                    <a:lnTo>
                      <a:pt x="326" y="6"/>
                    </a:lnTo>
                    <a:lnTo>
                      <a:pt x="320" y="6"/>
                    </a:lnTo>
                    <a:lnTo>
                      <a:pt x="320" y="4"/>
                    </a:lnTo>
                    <a:lnTo>
                      <a:pt x="318" y="4"/>
                    </a:lnTo>
                    <a:lnTo>
                      <a:pt x="318" y="8"/>
                    </a:lnTo>
                    <a:lnTo>
                      <a:pt x="316" y="8"/>
                    </a:lnTo>
                    <a:lnTo>
                      <a:pt x="316" y="10"/>
                    </a:lnTo>
                    <a:lnTo>
                      <a:pt x="320" y="10"/>
                    </a:lnTo>
                    <a:lnTo>
                      <a:pt x="320" y="12"/>
                    </a:lnTo>
                    <a:lnTo>
                      <a:pt x="312" y="12"/>
                    </a:lnTo>
                    <a:lnTo>
                      <a:pt x="310" y="14"/>
                    </a:lnTo>
                    <a:lnTo>
                      <a:pt x="312" y="16"/>
                    </a:lnTo>
                    <a:lnTo>
                      <a:pt x="316" y="20"/>
                    </a:lnTo>
                    <a:lnTo>
                      <a:pt x="312" y="20"/>
                    </a:lnTo>
                    <a:lnTo>
                      <a:pt x="308" y="14"/>
                    </a:lnTo>
                    <a:lnTo>
                      <a:pt x="304" y="14"/>
                    </a:lnTo>
                    <a:lnTo>
                      <a:pt x="304" y="16"/>
                    </a:lnTo>
                    <a:lnTo>
                      <a:pt x="306" y="16"/>
                    </a:lnTo>
                    <a:lnTo>
                      <a:pt x="308" y="18"/>
                    </a:lnTo>
                    <a:lnTo>
                      <a:pt x="304" y="16"/>
                    </a:lnTo>
                    <a:lnTo>
                      <a:pt x="302" y="22"/>
                    </a:lnTo>
                    <a:lnTo>
                      <a:pt x="296" y="20"/>
                    </a:lnTo>
                    <a:lnTo>
                      <a:pt x="294" y="16"/>
                    </a:lnTo>
                    <a:lnTo>
                      <a:pt x="294" y="12"/>
                    </a:lnTo>
                    <a:lnTo>
                      <a:pt x="288" y="10"/>
                    </a:lnTo>
                    <a:lnTo>
                      <a:pt x="280" y="10"/>
                    </a:lnTo>
                    <a:lnTo>
                      <a:pt x="280" y="12"/>
                    </a:lnTo>
                    <a:lnTo>
                      <a:pt x="280" y="14"/>
                    </a:lnTo>
                    <a:lnTo>
                      <a:pt x="272" y="14"/>
                    </a:lnTo>
                    <a:lnTo>
                      <a:pt x="272" y="16"/>
                    </a:lnTo>
                    <a:lnTo>
                      <a:pt x="274" y="18"/>
                    </a:lnTo>
                    <a:lnTo>
                      <a:pt x="272" y="18"/>
                    </a:lnTo>
                    <a:lnTo>
                      <a:pt x="272" y="22"/>
                    </a:lnTo>
                    <a:lnTo>
                      <a:pt x="278" y="24"/>
                    </a:lnTo>
                    <a:lnTo>
                      <a:pt x="280" y="24"/>
                    </a:lnTo>
                    <a:lnTo>
                      <a:pt x="284" y="24"/>
                    </a:lnTo>
                    <a:lnTo>
                      <a:pt x="286" y="24"/>
                    </a:lnTo>
                    <a:lnTo>
                      <a:pt x="288" y="24"/>
                    </a:lnTo>
                    <a:lnTo>
                      <a:pt x="290" y="28"/>
                    </a:lnTo>
                    <a:lnTo>
                      <a:pt x="290" y="30"/>
                    </a:lnTo>
                    <a:lnTo>
                      <a:pt x="294" y="34"/>
                    </a:lnTo>
                    <a:lnTo>
                      <a:pt x="290" y="30"/>
                    </a:lnTo>
                    <a:lnTo>
                      <a:pt x="288" y="28"/>
                    </a:lnTo>
                    <a:lnTo>
                      <a:pt x="284" y="26"/>
                    </a:lnTo>
                    <a:lnTo>
                      <a:pt x="278" y="24"/>
                    </a:lnTo>
                    <a:lnTo>
                      <a:pt x="268" y="24"/>
                    </a:lnTo>
                    <a:lnTo>
                      <a:pt x="264" y="26"/>
                    </a:lnTo>
                    <a:lnTo>
                      <a:pt x="266" y="30"/>
                    </a:lnTo>
                    <a:lnTo>
                      <a:pt x="268" y="30"/>
                    </a:lnTo>
                    <a:lnTo>
                      <a:pt x="270" y="34"/>
                    </a:lnTo>
                    <a:lnTo>
                      <a:pt x="262" y="28"/>
                    </a:lnTo>
                    <a:lnTo>
                      <a:pt x="258" y="26"/>
                    </a:lnTo>
                    <a:lnTo>
                      <a:pt x="256" y="26"/>
                    </a:lnTo>
                    <a:lnTo>
                      <a:pt x="250" y="28"/>
                    </a:lnTo>
                    <a:lnTo>
                      <a:pt x="242" y="28"/>
                    </a:lnTo>
                    <a:lnTo>
                      <a:pt x="242" y="30"/>
                    </a:lnTo>
                    <a:lnTo>
                      <a:pt x="244" y="32"/>
                    </a:lnTo>
                    <a:lnTo>
                      <a:pt x="246" y="36"/>
                    </a:lnTo>
                    <a:lnTo>
                      <a:pt x="248" y="36"/>
                    </a:lnTo>
                    <a:lnTo>
                      <a:pt x="250" y="40"/>
                    </a:lnTo>
                    <a:lnTo>
                      <a:pt x="256" y="44"/>
                    </a:lnTo>
                    <a:lnTo>
                      <a:pt x="260" y="48"/>
                    </a:lnTo>
                    <a:lnTo>
                      <a:pt x="266" y="50"/>
                    </a:lnTo>
                    <a:lnTo>
                      <a:pt x="272" y="52"/>
                    </a:lnTo>
                    <a:lnTo>
                      <a:pt x="274" y="56"/>
                    </a:lnTo>
                    <a:lnTo>
                      <a:pt x="270" y="52"/>
                    </a:lnTo>
                    <a:lnTo>
                      <a:pt x="266" y="54"/>
                    </a:lnTo>
                    <a:lnTo>
                      <a:pt x="264" y="52"/>
                    </a:lnTo>
                    <a:lnTo>
                      <a:pt x="262" y="52"/>
                    </a:lnTo>
                    <a:lnTo>
                      <a:pt x="260" y="52"/>
                    </a:lnTo>
                    <a:lnTo>
                      <a:pt x="256" y="58"/>
                    </a:lnTo>
                    <a:lnTo>
                      <a:pt x="252" y="56"/>
                    </a:lnTo>
                    <a:lnTo>
                      <a:pt x="250" y="54"/>
                    </a:lnTo>
                    <a:lnTo>
                      <a:pt x="248" y="54"/>
                    </a:lnTo>
                    <a:lnTo>
                      <a:pt x="246" y="54"/>
                    </a:lnTo>
                    <a:lnTo>
                      <a:pt x="238" y="46"/>
                    </a:lnTo>
                    <a:lnTo>
                      <a:pt x="238" y="40"/>
                    </a:lnTo>
                    <a:lnTo>
                      <a:pt x="236" y="40"/>
                    </a:lnTo>
                    <a:lnTo>
                      <a:pt x="232" y="36"/>
                    </a:lnTo>
                    <a:lnTo>
                      <a:pt x="226" y="30"/>
                    </a:lnTo>
                    <a:lnTo>
                      <a:pt x="216" y="28"/>
                    </a:lnTo>
                    <a:lnTo>
                      <a:pt x="214" y="28"/>
                    </a:lnTo>
                    <a:lnTo>
                      <a:pt x="214" y="36"/>
                    </a:lnTo>
                    <a:lnTo>
                      <a:pt x="216" y="40"/>
                    </a:lnTo>
                    <a:lnTo>
                      <a:pt x="216" y="42"/>
                    </a:lnTo>
                    <a:lnTo>
                      <a:pt x="214" y="42"/>
                    </a:lnTo>
                    <a:lnTo>
                      <a:pt x="214" y="40"/>
                    </a:lnTo>
                    <a:lnTo>
                      <a:pt x="212" y="40"/>
                    </a:lnTo>
                    <a:lnTo>
                      <a:pt x="212" y="44"/>
                    </a:lnTo>
                    <a:lnTo>
                      <a:pt x="214" y="46"/>
                    </a:lnTo>
                    <a:lnTo>
                      <a:pt x="214" y="50"/>
                    </a:lnTo>
                    <a:lnTo>
                      <a:pt x="214" y="52"/>
                    </a:lnTo>
                    <a:lnTo>
                      <a:pt x="212" y="54"/>
                    </a:lnTo>
                    <a:lnTo>
                      <a:pt x="210" y="54"/>
                    </a:lnTo>
                    <a:lnTo>
                      <a:pt x="206" y="50"/>
                    </a:lnTo>
                    <a:lnTo>
                      <a:pt x="200" y="48"/>
                    </a:lnTo>
                    <a:lnTo>
                      <a:pt x="198" y="48"/>
                    </a:lnTo>
                    <a:lnTo>
                      <a:pt x="198" y="46"/>
                    </a:lnTo>
                    <a:lnTo>
                      <a:pt x="196" y="46"/>
                    </a:lnTo>
                    <a:lnTo>
                      <a:pt x="196" y="48"/>
                    </a:lnTo>
                    <a:lnTo>
                      <a:pt x="194" y="48"/>
                    </a:lnTo>
                    <a:lnTo>
                      <a:pt x="192" y="46"/>
                    </a:lnTo>
                    <a:lnTo>
                      <a:pt x="188" y="44"/>
                    </a:lnTo>
                    <a:lnTo>
                      <a:pt x="186" y="46"/>
                    </a:lnTo>
                    <a:lnTo>
                      <a:pt x="180" y="52"/>
                    </a:lnTo>
                    <a:lnTo>
                      <a:pt x="180" y="54"/>
                    </a:lnTo>
                    <a:lnTo>
                      <a:pt x="178" y="40"/>
                    </a:lnTo>
                    <a:lnTo>
                      <a:pt x="176" y="36"/>
                    </a:lnTo>
                    <a:lnTo>
                      <a:pt x="174" y="34"/>
                    </a:lnTo>
                    <a:lnTo>
                      <a:pt x="170" y="32"/>
                    </a:lnTo>
                    <a:lnTo>
                      <a:pt x="164" y="36"/>
                    </a:lnTo>
                    <a:lnTo>
                      <a:pt x="164" y="40"/>
                    </a:lnTo>
                    <a:lnTo>
                      <a:pt x="160" y="36"/>
                    </a:lnTo>
                    <a:lnTo>
                      <a:pt x="158" y="36"/>
                    </a:lnTo>
                    <a:lnTo>
                      <a:pt x="156" y="40"/>
                    </a:lnTo>
                    <a:lnTo>
                      <a:pt x="154" y="40"/>
                    </a:lnTo>
                    <a:lnTo>
                      <a:pt x="154" y="38"/>
                    </a:lnTo>
                    <a:lnTo>
                      <a:pt x="152" y="36"/>
                    </a:lnTo>
                    <a:lnTo>
                      <a:pt x="146" y="38"/>
                    </a:lnTo>
                    <a:lnTo>
                      <a:pt x="140" y="38"/>
                    </a:lnTo>
                    <a:lnTo>
                      <a:pt x="134" y="40"/>
                    </a:lnTo>
                    <a:lnTo>
                      <a:pt x="126" y="40"/>
                    </a:lnTo>
                    <a:lnTo>
                      <a:pt x="120" y="44"/>
                    </a:lnTo>
                    <a:lnTo>
                      <a:pt x="116" y="44"/>
                    </a:lnTo>
                    <a:lnTo>
                      <a:pt x="118" y="46"/>
                    </a:lnTo>
                    <a:lnTo>
                      <a:pt x="120" y="50"/>
                    </a:lnTo>
                    <a:lnTo>
                      <a:pt x="120" y="54"/>
                    </a:lnTo>
                    <a:lnTo>
                      <a:pt x="122" y="56"/>
                    </a:lnTo>
                    <a:lnTo>
                      <a:pt x="118" y="52"/>
                    </a:lnTo>
                    <a:lnTo>
                      <a:pt x="116" y="48"/>
                    </a:lnTo>
                    <a:lnTo>
                      <a:pt x="114" y="46"/>
                    </a:lnTo>
                    <a:lnTo>
                      <a:pt x="110" y="44"/>
                    </a:lnTo>
                    <a:lnTo>
                      <a:pt x="108" y="44"/>
                    </a:lnTo>
                    <a:lnTo>
                      <a:pt x="106" y="46"/>
                    </a:lnTo>
                    <a:lnTo>
                      <a:pt x="102" y="54"/>
                    </a:lnTo>
                    <a:lnTo>
                      <a:pt x="102" y="56"/>
                    </a:lnTo>
                    <a:lnTo>
                      <a:pt x="106" y="60"/>
                    </a:lnTo>
                    <a:lnTo>
                      <a:pt x="104" y="62"/>
                    </a:lnTo>
                    <a:lnTo>
                      <a:pt x="102" y="62"/>
                    </a:lnTo>
                    <a:lnTo>
                      <a:pt x="102" y="60"/>
                    </a:lnTo>
                    <a:lnTo>
                      <a:pt x="100" y="58"/>
                    </a:lnTo>
                    <a:lnTo>
                      <a:pt x="90" y="56"/>
                    </a:lnTo>
                    <a:lnTo>
                      <a:pt x="84" y="58"/>
                    </a:lnTo>
                    <a:lnTo>
                      <a:pt x="78" y="60"/>
                    </a:lnTo>
                    <a:lnTo>
                      <a:pt x="68" y="66"/>
                    </a:lnTo>
                    <a:lnTo>
                      <a:pt x="58" y="68"/>
                    </a:lnTo>
                    <a:lnTo>
                      <a:pt x="54" y="68"/>
                    </a:lnTo>
                    <a:lnTo>
                      <a:pt x="52" y="70"/>
                    </a:lnTo>
                    <a:lnTo>
                      <a:pt x="50" y="74"/>
                    </a:lnTo>
                    <a:lnTo>
                      <a:pt x="48" y="78"/>
                    </a:lnTo>
                    <a:lnTo>
                      <a:pt x="50" y="80"/>
                    </a:lnTo>
                    <a:lnTo>
                      <a:pt x="56" y="78"/>
                    </a:lnTo>
                    <a:lnTo>
                      <a:pt x="62" y="78"/>
                    </a:lnTo>
                    <a:lnTo>
                      <a:pt x="66" y="82"/>
                    </a:lnTo>
                    <a:lnTo>
                      <a:pt x="70" y="78"/>
                    </a:lnTo>
                    <a:lnTo>
                      <a:pt x="74" y="80"/>
                    </a:lnTo>
                    <a:lnTo>
                      <a:pt x="82" y="78"/>
                    </a:lnTo>
                    <a:lnTo>
                      <a:pt x="80" y="80"/>
                    </a:lnTo>
                    <a:lnTo>
                      <a:pt x="82" y="84"/>
                    </a:lnTo>
                    <a:lnTo>
                      <a:pt x="80" y="86"/>
                    </a:lnTo>
                    <a:lnTo>
                      <a:pt x="78" y="86"/>
                    </a:lnTo>
                    <a:lnTo>
                      <a:pt x="80" y="88"/>
                    </a:lnTo>
                    <a:lnTo>
                      <a:pt x="80" y="92"/>
                    </a:lnTo>
                    <a:lnTo>
                      <a:pt x="70" y="100"/>
                    </a:lnTo>
                    <a:lnTo>
                      <a:pt x="68" y="100"/>
                    </a:lnTo>
                    <a:lnTo>
                      <a:pt x="66" y="104"/>
                    </a:lnTo>
                    <a:lnTo>
                      <a:pt x="64" y="102"/>
                    </a:lnTo>
                    <a:lnTo>
                      <a:pt x="62" y="100"/>
                    </a:lnTo>
                    <a:lnTo>
                      <a:pt x="50" y="100"/>
                    </a:lnTo>
                    <a:lnTo>
                      <a:pt x="44" y="104"/>
                    </a:lnTo>
                    <a:lnTo>
                      <a:pt x="38" y="106"/>
                    </a:lnTo>
                    <a:lnTo>
                      <a:pt x="32" y="104"/>
                    </a:lnTo>
                    <a:lnTo>
                      <a:pt x="22" y="106"/>
                    </a:lnTo>
                    <a:lnTo>
                      <a:pt x="16" y="106"/>
                    </a:lnTo>
                    <a:lnTo>
                      <a:pt x="16" y="108"/>
                    </a:lnTo>
                    <a:lnTo>
                      <a:pt x="12" y="108"/>
                    </a:lnTo>
                    <a:lnTo>
                      <a:pt x="6" y="108"/>
                    </a:lnTo>
                    <a:lnTo>
                      <a:pt x="2" y="114"/>
                    </a:lnTo>
                    <a:lnTo>
                      <a:pt x="2" y="116"/>
                    </a:lnTo>
                    <a:lnTo>
                      <a:pt x="4" y="116"/>
                    </a:lnTo>
                    <a:lnTo>
                      <a:pt x="6" y="120"/>
                    </a:lnTo>
                    <a:lnTo>
                      <a:pt x="8" y="122"/>
                    </a:lnTo>
                    <a:lnTo>
                      <a:pt x="8" y="124"/>
                    </a:lnTo>
                    <a:lnTo>
                      <a:pt x="14" y="124"/>
                    </a:lnTo>
                    <a:lnTo>
                      <a:pt x="14" y="126"/>
                    </a:lnTo>
                    <a:lnTo>
                      <a:pt x="16" y="126"/>
                    </a:lnTo>
                    <a:lnTo>
                      <a:pt x="16" y="128"/>
                    </a:lnTo>
                    <a:lnTo>
                      <a:pt x="22" y="128"/>
                    </a:lnTo>
                    <a:lnTo>
                      <a:pt x="30" y="130"/>
                    </a:lnTo>
                    <a:lnTo>
                      <a:pt x="30" y="128"/>
                    </a:lnTo>
                    <a:lnTo>
                      <a:pt x="32" y="124"/>
                    </a:lnTo>
                    <a:lnTo>
                      <a:pt x="36" y="124"/>
                    </a:lnTo>
                    <a:lnTo>
                      <a:pt x="38" y="130"/>
                    </a:lnTo>
                    <a:lnTo>
                      <a:pt x="50" y="128"/>
                    </a:lnTo>
                    <a:lnTo>
                      <a:pt x="64" y="128"/>
                    </a:lnTo>
                    <a:lnTo>
                      <a:pt x="66" y="132"/>
                    </a:lnTo>
                    <a:lnTo>
                      <a:pt x="62" y="132"/>
                    </a:lnTo>
                    <a:lnTo>
                      <a:pt x="62" y="134"/>
                    </a:lnTo>
                    <a:lnTo>
                      <a:pt x="60" y="134"/>
                    </a:lnTo>
                    <a:lnTo>
                      <a:pt x="58" y="132"/>
                    </a:lnTo>
                    <a:lnTo>
                      <a:pt x="46" y="132"/>
                    </a:lnTo>
                    <a:lnTo>
                      <a:pt x="46" y="134"/>
                    </a:lnTo>
                    <a:lnTo>
                      <a:pt x="38" y="132"/>
                    </a:lnTo>
                    <a:lnTo>
                      <a:pt x="24" y="138"/>
                    </a:lnTo>
                    <a:lnTo>
                      <a:pt x="24" y="140"/>
                    </a:lnTo>
                    <a:lnTo>
                      <a:pt x="28" y="140"/>
                    </a:lnTo>
                    <a:lnTo>
                      <a:pt x="20" y="140"/>
                    </a:lnTo>
                    <a:lnTo>
                      <a:pt x="16" y="140"/>
                    </a:lnTo>
                    <a:lnTo>
                      <a:pt x="16" y="138"/>
                    </a:lnTo>
                    <a:lnTo>
                      <a:pt x="14" y="138"/>
                    </a:lnTo>
                    <a:lnTo>
                      <a:pt x="8" y="140"/>
                    </a:lnTo>
                    <a:lnTo>
                      <a:pt x="12" y="146"/>
                    </a:lnTo>
                    <a:lnTo>
                      <a:pt x="14" y="146"/>
                    </a:lnTo>
                    <a:lnTo>
                      <a:pt x="16" y="146"/>
                    </a:lnTo>
                    <a:lnTo>
                      <a:pt x="18" y="148"/>
                    </a:lnTo>
                    <a:lnTo>
                      <a:pt x="22" y="148"/>
                    </a:lnTo>
                    <a:lnTo>
                      <a:pt x="26" y="148"/>
                    </a:lnTo>
                    <a:lnTo>
                      <a:pt x="22" y="152"/>
                    </a:lnTo>
                    <a:lnTo>
                      <a:pt x="26" y="156"/>
                    </a:lnTo>
                    <a:lnTo>
                      <a:pt x="28" y="158"/>
                    </a:lnTo>
                    <a:lnTo>
                      <a:pt x="30" y="160"/>
                    </a:lnTo>
                    <a:lnTo>
                      <a:pt x="32" y="160"/>
                    </a:lnTo>
                    <a:lnTo>
                      <a:pt x="36" y="160"/>
                    </a:lnTo>
                    <a:lnTo>
                      <a:pt x="46" y="162"/>
                    </a:lnTo>
                    <a:lnTo>
                      <a:pt x="44" y="156"/>
                    </a:lnTo>
                    <a:lnTo>
                      <a:pt x="46" y="152"/>
                    </a:lnTo>
                    <a:lnTo>
                      <a:pt x="54" y="156"/>
                    </a:lnTo>
                    <a:lnTo>
                      <a:pt x="54" y="154"/>
                    </a:lnTo>
                    <a:lnTo>
                      <a:pt x="58" y="152"/>
                    </a:lnTo>
                    <a:lnTo>
                      <a:pt x="64" y="152"/>
                    </a:lnTo>
                    <a:lnTo>
                      <a:pt x="64" y="154"/>
                    </a:lnTo>
                    <a:lnTo>
                      <a:pt x="66" y="156"/>
                    </a:lnTo>
                    <a:lnTo>
                      <a:pt x="68" y="158"/>
                    </a:lnTo>
                    <a:lnTo>
                      <a:pt x="70" y="154"/>
                    </a:lnTo>
                    <a:lnTo>
                      <a:pt x="74" y="154"/>
                    </a:lnTo>
                    <a:lnTo>
                      <a:pt x="76" y="154"/>
                    </a:lnTo>
                    <a:lnTo>
                      <a:pt x="80" y="154"/>
                    </a:lnTo>
                    <a:lnTo>
                      <a:pt x="84" y="154"/>
                    </a:lnTo>
                    <a:lnTo>
                      <a:pt x="84" y="152"/>
                    </a:lnTo>
                    <a:lnTo>
                      <a:pt x="90" y="148"/>
                    </a:lnTo>
                    <a:lnTo>
                      <a:pt x="90" y="152"/>
                    </a:lnTo>
                    <a:lnTo>
                      <a:pt x="90" y="156"/>
                    </a:lnTo>
                    <a:lnTo>
                      <a:pt x="96" y="150"/>
                    </a:lnTo>
                    <a:lnTo>
                      <a:pt x="100" y="150"/>
                    </a:lnTo>
                    <a:lnTo>
                      <a:pt x="102" y="154"/>
                    </a:lnTo>
                    <a:lnTo>
                      <a:pt x="108" y="154"/>
                    </a:lnTo>
                    <a:lnTo>
                      <a:pt x="116" y="156"/>
                    </a:lnTo>
                    <a:lnTo>
                      <a:pt x="116" y="158"/>
                    </a:lnTo>
                    <a:lnTo>
                      <a:pt x="122" y="162"/>
                    </a:lnTo>
                    <a:lnTo>
                      <a:pt x="124" y="164"/>
                    </a:lnTo>
                    <a:lnTo>
                      <a:pt x="128" y="164"/>
                    </a:lnTo>
                    <a:lnTo>
                      <a:pt x="132" y="164"/>
                    </a:lnTo>
                    <a:lnTo>
                      <a:pt x="138" y="168"/>
                    </a:lnTo>
                    <a:lnTo>
                      <a:pt x="138" y="170"/>
                    </a:lnTo>
                    <a:lnTo>
                      <a:pt x="138" y="172"/>
                    </a:lnTo>
                    <a:lnTo>
                      <a:pt x="140" y="172"/>
                    </a:lnTo>
                    <a:lnTo>
                      <a:pt x="146" y="176"/>
                    </a:lnTo>
                    <a:lnTo>
                      <a:pt x="150" y="182"/>
                    </a:lnTo>
                    <a:lnTo>
                      <a:pt x="154" y="182"/>
                    </a:lnTo>
                    <a:lnTo>
                      <a:pt x="156" y="184"/>
                    </a:lnTo>
                    <a:lnTo>
                      <a:pt x="156" y="186"/>
                    </a:lnTo>
                    <a:lnTo>
                      <a:pt x="154" y="186"/>
                    </a:lnTo>
                    <a:lnTo>
                      <a:pt x="156" y="190"/>
                    </a:lnTo>
                    <a:lnTo>
                      <a:pt x="154" y="192"/>
                    </a:lnTo>
                    <a:lnTo>
                      <a:pt x="150" y="192"/>
                    </a:lnTo>
                    <a:lnTo>
                      <a:pt x="150" y="194"/>
                    </a:lnTo>
                    <a:lnTo>
                      <a:pt x="156" y="192"/>
                    </a:lnTo>
                    <a:lnTo>
                      <a:pt x="156" y="194"/>
                    </a:lnTo>
                    <a:lnTo>
                      <a:pt x="164" y="202"/>
                    </a:lnTo>
                    <a:lnTo>
                      <a:pt x="164" y="204"/>
                    </a:lnTo>
                    <a:lnTo>
                      <a:pt x="162" y="204"/>
                    </a:lnTo>
                    <a:lnTo>
                      <a:pt x="162" y="206"/>
                    </a:lnTo>
                    <a:lnTo>
                      <a:pt x="166" y="208"/>
                    </a:lnTo>
                    <a:lnTo>
                      <a:pt x="168" y="210"/>
                    </a:lnTo>
                    <a:lnTo>
                      <a:pt x="166" y="214"/>
                    </a:lnTo>
                    <a:lnTo>
                      <a:pt x="170" y="214"/>
                    </a:lnTo>
                    <a:lnTo>
                      <a:pt x="170" y="216"/>
                    </a:lnTo>
                    <a:lnTo>
                      <a:pt x="170" y="218"/>
                    </a:lnTo>
                    <a:lnTo>
                      <a:pt x="168" y="220"/>
                    </a:lnTo>
                    <a:lnTo>
                      <a:pt x="170" y="222"/>
                    </a:lnTo>
                    <a:lnTo>
                      <a:pt x="162" y="224"/>
                    </a:lnTo>
                    <a:lnTo>
                      <a:pt x="164" y="224"/>
                    </a:lnTo>
                    <a:lnTo>
                      <a:pt x="164" y="228"/>
                    </a:lnTo>
                    <a:lnTo>
                      <a:pt x="162" y="230"/>
                    </a:lnTo>
                    <a:lnTo>
                      <a:pt x="160" y="232"/>
                    </a:lnTo>
                    <a:lnTo>
                      <a:pt x="160" y="234"/>
                    </a:lnTo>
                    <a:lnTo>
                      <a:pt x="164" y="234"/>
                    </a:lnTo>
                    <a:lnTo>
                      <a:pt x="162" y="238"/>
                    </a:lnTo>
                    <a:lnTo>
                      <a:pt x="160" y="238"/>
                    </a:lnTo>
                    <a:lnTo>
                      <a:pt x="160" y="240"/>
                    </a:lnTo>
                    <a:lnTo>
                      <a:pt x="166" y="244"/>
                    </a:lnTo>
                    <a:lnTo>
                      <a:pt x="168" y="244"/>
                    </a:lnTo>
                    <a:lnTo>
                      <a:pt x="172" y="242"/>
                    </a:lnTo>
                    <a:lnTo>
                      <a:pt x="174" y="236"/>
                    </a:lnTo>
                    <a:lnTo>
                      <a:pt x="176" y="236"/>
                    </a:lnTo>
                    <a:lnTo>
                      <a:pt x="176" y="240"/>
                    </a:lnTo>
                    <a:lnTo>
                      <a:pt x="184" y="240"/>
                    </a:lnTo>
                    <a:lnTo>
                      <a:pt x="192" y="242"/>
                    </a:lnTo>
                    <a:lnTo>
                      <a:pt x="192" y="244"/>
                    </a:lnTo>
                    <a:lnTo>
                      <a:pt x="200" y="244"/>
                    </a:lnTo>
                    <a:lnTo>
                      <a:pt x="202" y="242"/>
                    </a:lnTo>
                    <a:lnTo>
                      <a:pt x="204" y="242"/>
                    </a:lnTo>
                    <a:lnTo>
                      <a:pt x="200" y="246"/>
                    </a:lnTo>
                    <a:lnTo>
                      <a:pt x="198" y="246"/>
                    </a:lnTo>
                    <a:lnTo>
                      <a:pt x="202" y="248"/>
                    </a:lnTo>
                    <a:lnTo>
                      <a:pt x="208" y="248"/>
                    </a:lnTo>
                    <a:lnTo>
                      <a:pt x="208" y="250"/>
                    </a:lnTo>
                    <a:lnTo>
                      <a:pt x="202" y="250"/>
                    </a:lnTo>
                    <a:lnTo>
                      <a:pt x="206" y="252"/>
                    </a:lnTo>
                    <a:lnTo>
                      <a:pt x="208" y="254"/>
                    </a:lnTo>
                    <a:lnTo>
                      <a:pt x="206" y="254"/>
                    </a:lnTo>
                    <a:lnTo>
                      <a:pt x="202" y="254"/>
                    </a:lnTo>
                    <a:lnTo>
                      <a:pt x="202" y="256"/>
                    </a:lnTo>
                    <a:lnTo>
                      <a:pt x="206" y="256"/>
                    </a:lnTo>
                    <a:lnTo>
                      <a:pt x="208" y="258"/>
                    </a:lnTo>
                    <a:lnTo>
                      <a:pt x="204" y="260"/>
                    </a:lnTo>
                    <a:lnTo>
                      <a:pt x="202" y="260"/>
                    </a:lnTo>
                    <a:lnTo>
                      <a:pt x="208" y="264"/>
                    </a:lnTo>
                    <a:lnTo>
                      <a:pt x="208" y="266"/>
                    </a:lnTo>
                    <a:lnTo>
                      <a:pt x="200" y="264"/>
                    </a:lnTo>
                    <a:lnTo>
                      <a:pt x="194" y="260"/>
                    </a:lnTo>
                    <a:lnTo>
                      <a:pt x="190" y="258"/>
                    </a:lnTo>
                    <a:lnTo>
                      <a:pt x="180" y="256"/>
                    </a:lnTo>
                    <a:lnTo>
                      <a:pt x="170" y="256"/>
                    </a:lnTo>
                    <a:lnTo>
                      <a:pt x="168" y="258"/>
                    </a:lnTo>
                    <a:lnTo>
                      <a:pt x="170" y="262"/>
                    </a:lnTo>
                    <a:lnTo>
                      <a:pt x="174" y="262"/>
                    </a:lnTo>
                    <a:lnTo>
                      <a:pt x="178" y="264"/>
                    </a:lnTo>
                    <a:lnTo>
                      <a:pt x="178" y="266"/>
                    </a:lnTo>
                    <a:lnTo>
                      <a:pt x="176" y="268"/>
                    </a:lnTo>
                    <a:lnTo>
                      <a:pt x="172" y="266"/>
                    </a:lnTo>
                    <a:lnTo>
                      <a:pt x="168" y="266"/>
                    </a:lnTo>
                    <a:lnTo>
                      <a:pt x="166" y="268"/>
                    </a:lnTo>
                    <a:lnTo>
                      <a:pt x="168" y="274"/>
                    </a:lnTo>
                    <a:lnTo>
                      <a:pt x="164" y="276"/>
                    </a:lnTo>
                    <a:lnTo>
                      <a:pt x="164" y="280"/>
                    </a:lnTo>
                    <a:lnTo>
                      <a:pt x="162" y="280"/>
                    </a:lnTo>
                    <a:lnTo>
                      <a:pt x="162" y="282"/>
                    </a:lnTo>
                    <a:lnTo>
                      <a:pt x="164" y="284"/>
                    </a:lnTo>
                    <a:lnTo>
                      <a:pt x="168" y="284"/>
                    </a:lnTo>
                    <a:lnTo>
                      <a:pt x="170" y="284"/>
                    </a:lnTo>
                    <a:lnTo>
                      <a:pt x="172" y="284"/>
                    </a:lnTo>
                    <a:lnTo>
                      <a:pt x="174" y="284"/>
                    </a:lnTo>
                    <a:lnTo>
                      <a:pt x="176" y="284"/>
                    </a:lnTo>
                    <a:lnTo>
                      <a:pt x="176" y="286"/>
                    </a:lnTo>
                    <a:lnTo>
                      <a:pt x="168" y="286"/>
                    </a:lnTo>
                    <a:lnTo>
                      <a:pt x="168" y="288"/>
                    </a:lnTo>
                    <a:lnTo>
                      <a:pt x="172" y="292"/>
                    </a:lnTo>
                    <a:lnTo>
                      <a:pt x="178" y="290"/>
                    </a:lnTo>
                    <a:lnTo>
                      <a:pt x="180" y="290"/>
                    </a:lnTo>
                    <a:lnTo>
                      <a:pt x="186" y="288"/>
                    </a:lnTo>
                    <a:lnTo>
                      <a:pt x="194" y="284"/>
                    </a:lnTo>
                    <a:lnTo>
                      <a:pt x="194" y="280"/>
                    </a:lnTo>
                    <a:lnTo>
                      <a:pt x="188" y="276"/>
                    </a:lnTo>
                    <a:lnTo>
                      <a:pt x="186" y="270"/>
                    </a:lnTo>
                    <a:lnTo>
                      <a:pt x="180" y="268"/>
                    </a:lnTo>
                    <a:lnTo>
                      <a:pt x="180" y="266"/>
                    </a:lnTo>
                    <a:lnTo>
                      <a:pt x="178" y="264"/>
                    </a:lnTo>
                    <a:lnTo>
                      <a:pt x="184" y="266"/>
                    </a:lnTo>
                    <a:lnTo>
                      <a:pt x="188" y="268"/>
                    </a:lnTo>
                    <a:lnTo>
                      <a:pt x="192" y="272"/>
                    </a:lnTo>
                    <a:lnTo>
                      <a:pt x="194" y="272"/>
                    </a:lnTo>
                    <a:lnTo>
                      <a:pt x="198" y="272"/>
                    </a:lnTo>
                    <a:lnTo>
                      <a:pt x="200" y="270"/>
                    </a:lnTo>
                    <a:lnTo>
                      <a:pt x="202" y="272"/>
                    </a:lnTo>
                    <a:lnTo>
                      <a:pt x="208" y="272"/>
                    </a:lnTo>
                    <a:lnTo>
                      <a:pt x="208" y="274"/>
                    </a:lnTo>
                    <a:lnTo>
                      <a:pt x="208" y="276"/>
                    </a:lnTo>
                    <a:lnTo>
                      <a:pt x="208" y="278"/>
                    </a:lnTo>
                    <a:lnTo>
                      <a:pt x="206" y="278"/>
                    </a:lnTo>
                    <a:lnTo>
                      <a:pt x="206" y="282"/>
                    </a:lnTo>
                    <a:lnTo>
                      <a:pt x="208" y="282"/>
                    </a:lnTo>
                    <a:lnTo>
                      <a:pt x="206" y="284"/>
                    </a:lnTo>
                    <a:lnTo>
                      <a:pt x="206" y="286"/>
                    </a:lnTo>
                    <a:lnTo>
                      <a:pt x="210" y="286"/>
                    </a:lnTo>
                    <a:lnTo>
                      <a:pt x="210" y="290"/>
                    </a:lnTo>
                    <a:lnTo>
                      <a:pt x="212" y="290"/>
                    </a:lnTo>
                    <a:lnTo>
                      <a:pt x="212" y="292"/>
                    </a:lnTo>
                    <a:lnTo>
                      <a:pt x="210" y="294"/>
                    </a:lnTo>
                    <a:lnTo>
                      <a:pt x="210" y="296"/>
                    </a:lnTo>
                    <a:lnTo>
                      <a:pt x="208" y="294"/>
                    </a:lnTo>
                    <a:lnTo>
                      <a:pt x="208" y="292"/>
                    </a:lnTo>
                    <a:lnTo>
                      <a:pt x="208" y="290"/>
                    </a:lnTo>
                    <a:lnTo>
                      <a:pt x="204" y="290"/>
                    </a:lnTo>
                    <a:lnTo>
                      <a:pt x="204" y="298"/>
                    </a:lnTo>
                    <a:lnTo>
                      <a:pt x="206" y="300"/>
                    </a:lnTo>
                    <a:lnTo>
                      <a:pt x="206" y="304"/>
                    </a:lnTo>
                    <a:lnTo>
                      <a:pt x="202" y="304"/>
                    </a:lnTo>
                    <a:lnTo>
                      <a:pt x="196" y="304"/>
                    </a:lnTo>
                    <a:lnTo>
                      <a:pt x="194" y="304"/>
                    </a:lnTo>
                    <a:lnTo>
                      <a:pt x="194" y="306"/>
                    </a:lnTo>
                    <a:lnTo>
                      <a:pt x="190" y="308"/>
                    </a:lnTo>
                    <a:lnTo>
                      <a:pt x="186" y="308"/>
                    </a:lnTo>
                    <a:lnTo>
                      <a:pt x="186" y="310"/>
                    </a:lnTo>
                    <a:lnTo>
                      <a:pt x="198" y="310"/>
                    </a:lnTo>
                    <a:lnTo>
                      <a:pt x="202" y="308"/>
                    </a:lnTo>
                    <a:lnTo>
                      <a:pt x="206" y="306"/>
                    </a:lnTo>
                    <a:lnTo>
                      <a:pt x="208" y="312"/>
                    </a:lnTo>
                    <a:lnTo>
                      <a:pt x="202" y="312"/>
                    </a:lnTo>
                    <a:lnTo>
                      <a:pt x="198" y="312"/>
                    </a:lnTo>
                    <a:lnTo>
                      <a:pt x="194" y="312"/>
                    </a:lnTo>
                    <a:lnTo>
                      <a:pt x="192" y="310"/>
                    </a:lnTo>
                    <a:lnTo>
                      <a:pt x="188" y="310"/>
                    </a:lnTo>
                    <a:lnTo>
                      <a:pt x="188" y="312"/>
                    </a:lnTo>
                    <a:lnTo>
                      <a:pt x="192" y="314"/>
                    </a:lnTo>
                    <a:lnTo>
                      <a:pt x="194" y="316"/>
                    </a:lnTo>
                    <a:lnTo>
                      <a:pt x="192" y="316"/>
                    </a:lnTo>
                    <a:lnTo>
                      <a:pt x="188" y="314"/>
                    </a:lnTo>
                    <a:lnTo>
                      <a:pt x="186" y="314"/>
                    </a:lnTo>
                    <a:lnTo>
                      <a:pt x="184" y="314"/>
                    </a:lnTo>
                    <a:lnTo>
                      <a:pt x="182" y="318"/>
                    </a:lnTo>
                    <a:lnTo>
                      <a:pt x="180" y="320"/>
                    </a:lnTo>
                    <a:lnTo>
                      <a:pt x="180" y="324"/>
                    </a:lnTo>
                    <a:lnTo>
                      <a:pt x="186" y="320"/>
                    </a:lnTo>
                    <a:lnTo>
                      <a:pt x="186" y="318"/>
                    </a:lnTo>
                    <a:lnTo>
                      <a:pt x="190" y="320"/>
                    </a:lnTo>
                    <a:lnTo>
                      <a:pt x="198" y="316"/>
                    </a:lnTo>
                    <a:lnTo>
                      <a:pt x="196" y="318"/>
                    </a:lnTo>
                    <a:lnTo>
                      <a:pt x="200" y="320"/>
                    </a:lnTo>
                    <a:lnTo>
                      <a:pt x="200" y="322"/>
                    </a:lnTo>
                    <a:lnTo>
                      <a:pt x="206" y="320"/>
                    </a:lnTo>
                    <a:lnTo>
                      <a:pt x="204" y="316"/>
                    </a:lnTo>
                    <a:lnTo>
                      <a:pt x="210" y="316"/>
                    </a:lnTo>
                    <a:lnTo>
                      <a:pt x="208" y="318"/>
                    </a:lnTo>
                    <a:lnTo>
                      <a:pt x="208" y="320"/>
                    </a:lnTo>
                    <a:lnTo>
                      <a:pt x="208" y="318"/>
                    </a:lnTo>
                    <a:lnTo>
                      <a:pt x="208" y="320"/>
                    </a:lnTo>
                    <a:lnTo>
                      <a:pt x="206" y="324"/>
                    </a:lnTo>
                    <a:lnTo>
                      <a:pt x="200" y="324"/>
                    </a:lnTo>
                    <a:lnTo>
                      <a:pt x="194" y="322"/>
                    </a:lnTo>
                    <a:lnTo>
                      <a:pt x="190" y="320"/>
                    </a:lnTo>
                    <a:lnTo>
                      <a:pt x="186" y="320"/>
                    </a:lnTo>
                    <a:lnTo>
                      <a:pt x="184" y="324"/>
                    </a:lnTo>
                    <a:lnTo>
                      <a:pt x="184" y="326"/>
                    </a:lnTo>
                    <a:lnTo>
                      <a:pt x="180" y="326"/>
                    </a:lnTo>
                    <a:lnTo>
                      <a:pt x="178" y="328"/>
                    </a:lnTo>
                    <a:lnTo>
                      <a:pt x="180" y="330"/>
                    </a:lnTo>
                    <a:lnTo>
                      <a:pt x="180" y="332"/>
                    </a:lnTo>
                    <a:lnTo>
                      <a:pt x="182" y="334"/>
                    </a:lnTo>
                    <a:lnTo>
                      <a:pt x="184" y="334"/>
                    </a:lnTo>
                    <a:lnTo>
                      <a:pt x="184" y="336"/>
                    </a:lnTo>
                    <a:lnTo>
                      <a:pt x="186" y="336"/>
                    </a:lnTo>
                    <a:lnTo>
                      <a:pt x="184" y="340"/>
                    </a:lnTo>
                    <a:lnTo>
                      <a:pt x="182" y="340"/>
                    </a:lnTo>
                    <a:lnTo>
                      <a:pt x="182" y="342"/>
                    </a:lnTo>
                    <a:lnTo>
                      <a:pt x="182" y="344"/>
                    </a:lnTo>
                    <a:lnTo>
                      <a:pt x="184" y="342"/>
                    </a:lnTo>
                    <a:lnTo>
                      <a:pt x="184" y="344"/>
                    </a:lnTo>
                    <a:lnTo>
                      <a:pt x="180" y="344"/>
                    </a:lnTo>
                    <a:lnTo>
                      <a:pt x="180" y="346"/>
                    </a:lnTo>
                    <a:lnTo>
                      <a:pt x="182" y="350"/>
                    </a:lnTo>
                    <a:lnTo>
                      <a:pt x="188" y="348"/>
                    </a:lnTo>
                    <a:lnTo>
                      <a:pt x="184" y="350"/>
                    </a:lnTo>
                    <a:lnTo>
                      <a:pt x="184" y="354"/>
                    </a:lnTo>
                    <a:lnTo>
                      <a:pt x="188" y="352"/>
                    </a:lnTo>
                    <a:lnTo>
                      <a:pt x="190" y="354"/>
                    </a:lnTo>
                    <a:lnTo>
                      <a:pt x="192" y="354"/>
                    </a:lnTo>
                    <a:lnTo>
                      <a:pt x="192" y="352"/>
                    </a:lnTo>
                    <a:lnTo>
                      <a:pt x="196" y="350"/>
                    </a:lnTo>
                    <a:lnTo>
                      <a:pt x="190" y="356"/>
                    </a:lnTo>
                    <a:lnTo>
                      <a:pt x="194" y="358"/>
                    </a:lnTo>
                    <a:lnTo>
                      <a:pt x="194" y="360"/>
                    </a:lnTo>
                    <a:lnTo>
                      <a:pt x="192" y="360"/>
                    </a:lnTo>
                    <a:lnTo>
                      <a:pt x="192" y="364"/>
                    </a:lnTo>
                    <a:lnTo>
                      <a:pt x="196" y="364"/>
                    </a:lnTo>
                    <a:lnTo>
                      <a:pt x="196" y="366"/>
                    </a:lnTo>
                    <a:lnTo>
                      <a:pt x="198" y="366"/>
                    </a:lnTo>
                    <a:lnTo>
                      <a:pt x="196" y="370"/>
                    </a:lnTo>
                    <a:lnTo>
                      <a:pt x="196" y="374"/>
                    </a:lnTo>
                    <a:lnTo>
                      <a:pt x="202" y="368"/>
                    </a:lnTo>
                    <a:lnTo>
                      <a:pt x="204" y="368"/>
                    </a:lnTo>
                    <a:lnTo>
                      <a:pt x="206" y="368"/>
                    </a:lnTo>
                    <a:lnTo>
                      <a:pt x="206" y="366"/>
                    </a:lnTo>
                    <a:lnTo>
                      <a:pt x="208" y="366"/>
                    </a:lnTo>
                    <a:lnTo>
                      <a:pt x="210" y="366"/>
                    </a:lnTo>
                    <a:lnTo>
                      <a:pt x="210" y="370"/>
                    </a:lnTo>
                    <a:lnTo>
                      <a:pt x="210" y="372"/>
                    </a:lnTo>
                    <a:lnTo>
                      <a:pt x="208" y="372"/>
                    </a:lnTo>
                    <a:lnTo>
                      <a:pt x="206" y="370"/>
                    </a:lnTo>
                    <a:lnTo>
                      <a:pt x="206" y="372"/>
                    </a:lnTo>
                    <a:lnTo>
                      <a:pt x="208" y="374"/>
                    </a:lnTo>
                    <a:lnTo>
                      <a:pt x="198" y="376"/>
                    </a:lnTo>
                    <a:lnTo>
                      <a:pt x="198" y="378"/>
                    </a:lnTo>
                    <a:lnTo>
                      <a:pt x="204" y="378"/>
                    </a:lnTo>
                    <a:lnTo>
                      <a:pt x="204" y="380"/>
                    </a:lnTo>
                    <a:lnTo>
                      <a:pt x="200" y="380"/>
                    </a:lnTo>
                    <a:lnTo>
                      <a:pt x="198" y="380"/>
                    </a:lnTo>
                    <a:lnTo>
                      <a:pt x="200" y="382"/>
                    </a:lnTo>
                    <a:lnTo>
                      <a:pt x="202" y="382"/>
                    </a:lnTo>
                    <a:lnTo>
                      <a:pt x="200" y="386"/>
                    </a:lnTo>
                    <a:lnTo>
                      <a:pt x="202" y="388"/>
                    </a:lnTo>
                    <a:lnTo>
                      <a:pt x="206" y="386"/>
                    </a:lnTo>
                    <a:lnTo>
                      <a:pt x="206" y="390"/>
                    </a:lnTo>
                    <a:lnTo>
                      <a:pt x="204" y="390"/>
                    </a:lnTo>
                    <a:lnTo>
                      <a:pt x="204" y="392"/>
                    </a:lnTo>
                    <a:lnTo>
                      <a:pt x="208" y="392"/>
                    </a:lnTo>
                    <a:lnTo>
                      <a:pt x="206" y="394"/>
                    </a:lnTo>
                    <a:lnTo>
                      <a:pt x="206" y="398"/>
                    </a:lnTo>
                    <a:lnTo>
                      <a:pt x="208" y="396"/>
                    </a:lnTo>
                    <a:lnTo>
                      <a:pt x="208" y="394"/>
                    </a:lnTo>
                    <a:lnTo>
                      <a:pt x="212" y="394"/>
                    </a:lnTo>
                    <a:lnTo>
                      <a:pt x="212" y="400"/>
                    </a:lnTo>
                    <a:lnTo>
                      <a:pt x="212" y="402"/>
                    </a:lnTo>
                    <a:lnTo>
                      <a:pt x="216" y="400"/>
                    </a:lnTo>
                    <a:lnTo>
                      <a:pt x="216" y="404"/>
                    </a:lnTo>
                    <a:lnTo>
                      <a:pt x="216" y="406"/>
                    </a:lnTo>
                    <a:lnTo>
                      <a:pt x="218" y="406"/>
                    </a:lnTo>
                    <a:lnTo>
                      <a:pt x="222" y="404"/>
                    </a:lnTo>
                    <a:lnTo>
                      <a:pt x="224" y="404"/>
                    </a:lnTo>
                    <a:lnTo>
                      <a:pt x="224" y="406"/>
                    </a:lnTo>
                    <a:lnTo>
                      <a:pt x="224" y="408"/>
                    </a:lnTo>
                    <a:lnTo>
                      <a:pt x="224" y="410"/>
                    </a:lnTo>
                    <a:lnTo>
                      <a:pt x="228" y="408"/>
                    </a:lnTo>
                    <a:lnTo>
                      <a:pt x="228" y="410"/>
                    </a:lnTo>
                    <a:lnTo>
                      <a:pt x="226" y="412"/>
                    </a:lnTo>
                    <a:lnTo>
                      <a:pt x="228" y="412"/>
                    </a:lnTo>
                    <a:lnTo>
                      <a:pt x="230" y="412"/>
                    </a:lnTo>
                    <a:lnTo>
                      <a:pt x="230" y="416"/>
                    </a:lnTo>
                    <a:lnTo>
                      <a:pt x="228" y="418"/>
                    </a:lnTo>
                    <a:lnTo>
                      <a:pt x="230" y="420"/>
                    </a:lnTo>
                    <a:lnTo>
                      <a:pt x="232" y="416"/>
                    </a:lnTo>
                    <a:lnTo>
                      <a:pt x="234" y="418"/>
                    </a:lnTo>
                    <a:lnTo>
                      <a:pt x="232" y="418"/>
                    </a:lnTo>
                    <a:lnTo>
                      <a:pt x="234" y="420"/>
                    </a:lnTo>
                    <a:lnTo>
                      <a:pt x="232" y="420"/>
                    </a:lnTo>
                    <a:lnTo>
                      <a:pt x="230" y="420"/>
                    </a:lnTo>
                    <a:lnTo>
                      <a:pt x="230" y="422"/>
                    </a:lnTo>
                    <a:lnTo>
                      <a:pt x="234" y="422"/>
                    </a:lnTo>
                    <a:lnTo>
                      <a:pt x="232" y="424"/>
                    </a:lnTo>
                    <a:lnTo>
                      <a:pt x="232" y="426"/>
                    </a:lnTo>
                    <a:lnTo>
                      <a:pt x="236" y="426"/>
                    </a:lnTo>
                    <a:lnTo>
                      <a:pt x="236" y="430"/>
                    </a:lnTo>
                    <a:lnTo>
                      <a:pt x="238" y="430"/>
                    </a:lnTo>
                    <a:lnTo>
                      <a:pt x="240" y="430"/>
                    </a:lnTo>
                    <a:lnTo>
                      <a:pt x="240" y="428"/>
                    </a:lnTo>
                    <a:lnTo>
                      <a:pt x="240" y="426"/>
                    </a:lnTo>
                    <a:lnTo>
                      <a:pt x="242" y="428"/>
                    </a:lnTo>
                    <a:lnTo>
                      <a:pt x="248" y="426"/>
                    </a:lnTo>
                    <a:lnTo>
                      <a:pt x="252" y="420"/>
                    </a:lnTo>
                    <a:lnTo>
                      <a:pt x="254" y="420"/>
                    </a:lnTo>
                    <a:lnTo>
                      <a:pt x="252" y="426"/>
                    </a:lnTo>
                    <a:lnTo>
                      <a:pt x="254" y="426"/>
                    </a:lnTo>
                    <a:lnTo>
                      <a:pt x="254" y="428"/>
                    </a:lnTo>
                    <a:lnTo>
                      <a:pt x="252" y="428"/>
                    </a:lnTo>
                    <a:lnTo>
                      <a:pt x="256" y="428"/>
                    </a:lnTo>
                    <a:lnTo>
                      <a:pt x="258" y="428"/>
                    </a:lnTo>
                    <a:lnTo>
                      <a:pt x="256" y="432"/>
                    </a:lnTo>
                    <a:lnTo>
                      <a:pt x="258" y="432"/>
                    </a:lnTo>
                    <a:lnTo>
                      <a:pt x="260" y="432"/>
                    </a:lnTo>
                    <a:lnTo>
                      <a:pt x="262" y="428"/>
                    </a:lnTo>
                    <a:lnTo>
                      <a:pt x="264" y="430"/>
                    </a:lnTo>
                    <a:lnTo>
                      <a:pt x="266" y="428"/>
                    </a:lnTo>
                    <a:lnTo>
                      <a:pt x="266" y="432"/>
                    </a:lnTo>
                    <a:lnTo>
                      <a:pt x="264" y="434"/>
                    </a:lnTo>
                    <a:lnTo>
                      <a:pt x="264" y="436"/>
                    </a:lnTo>
                    <a:lnTo>
                      <a:pt x="268" y="432"/>
                    </a:lnTo>
                    <a:lnTo>
                      <a:pt x="268" y="436"/>
                    </a:lnTo>
                    <a:lnTo>
                      <a:pt x="268" y="438"/>
                    </a:lnTo>
                    <a:lnTo>
                      <a:pt x="270" y="438"/>
                    </a:lnTo>
                    <a:lnTo>
                      <a:pt x="272" y="434"/>
                    </a:lnTo>
                    <a:lnTo>
                      <a:pt x="274" y="436"/>
                    </a:lnTo>
                    <a:lnTo>
                      <a:pt x="272" y="436"/>
                    </a:lnTo>
                    <a:lnTo>
                      <a:pt x="272" y="440"/>
                    </a:lnTo>
                    <a:lnTo>
                      <a:pt x="278" y="442"/>
                    </a:lnTo>
                    <a:lnTo>
                      <a:pt x="280" y="440"/>
                    </a:lnTo>
                    <a:lnTo>
                      <a:pt x="282" y="440"/>
                    </a:lnTo>
                    <a:lnTo>
                      <a:pt x="280" y="440"/>
                    </a:lnTo>
                    <a:lnTo>
                      <a:pt x="284" y="438"/>
                    </a:lnTo>
                    <a:lnTo>
                      <a:pt x="282" y="436"/>
                    </a:lnTo>
                    <a:lnTo>
                      <a:pt x="280" y="436"/>
                    </a:lnTo>
                    <a:lnTo>
                      <a:pt x="280" y="434"/>
                    </a:lnTo>
                    <a:lnTo>
                      <a:pt x="282" y="432"/>
                    </a:lnTo>
                    <a:lnTo>
                      <a:pt x="280" y="430"/>
                    </a:lnTo>
                    <a:lnTo>
                      <a:pt x="276" y="430"/>
                    </a:lnTo>
                    <a:lnTo>
                      <a:pt x="276" y="428"/>
                    </a:lnTo>
                    <a:lnTo>
                      <a:pt x="280" y="428"/>
                    </a:lnTo>
                    <a:lnTo>
                      <a:pt x="282" y="426"/>
                    </a:lnTo>
                    <a:lnTo>
                      <a:pt x="280" y="426"/>
                    </a:lnTo>
                    <a:lnTo>
                      <a:pt x="282" y="426"/>
                    </a:lnTo>
                    <a:lnTo>
                      <a:pt x="282" y="422"/>
                    </a:lnTo>
                    <a:lnTo>
                      <a:pt x="282" y="420"/>
                    </a:lnTo>
                    <a:lnTo>
                      <a:pt x="286" y="418"/>
                    </a:lnTo>
                    <a:lnTo>
                      <a:pt x="286" y="416"/>
                    </a:lnTo>
                    <a:lnTo>
                      <a:pt x="284" y="414"/>
                    </a:lnTo>
                    <a:lnTo>
                      <a:pt x="288" y="412"/>
                    </a:lnTo>
                    <a:lnTo>
                      <a:pt x="290" y="408"/>
                    </a:lnTo>
                    <a:lnTo>
                      <a:pt x="288" y="406"/>
                    </a:lnTo>
                    <a:lnTo>
                      <a:pt x="288" y="400"/>
                    </a:lnTo>
                    <a:lnTo>
                      <a:pt x="290" y="400"/>
                    </a:lnTo>
                    <a:lnTo>
                      <a:pt x="290" y="402"/>
                    </a:lnTo>
                    <a:lnTo>
                      <a:pt x="292" y="402"/>
                    </a:lnTo>
                    <a:lnTo>
                      <a:pt x="292" y="400"/>
                    </a:lnTo>
                    <a:lnTo>
                      <a:pt x="292" y="398"/>
                    </a:lnTo>
                    <a:lnTo>
                      <a:pt x="292" y="396"/>
                    </a:lnTo>
                    <a:lnTo>
                      <a:pt x="290" y="396"/>
                    </a:lnTo>
                    <a:lnTo>
                      <a:pt x="290" y="394"/>
                    </a:lnTo>
                    <a:lnTo>
                      <a:pt x="292" y="394"/>
                    </a:lnTo>
                    <a:lnTo>
                      <a:pt x="292" y="392"/>
                    </a:lnTo>
                    <a:lnTo>
                      <a:pt x="298" y="394"/>
                    </a:lnTo>
                    <a:lnTo>
                      <a:pt x="296" y="390"/>
                    </a:lnTo>
                    <a:lnTo>
                      <a:pt x="298" y="390"/>
                    </a:lnTo>
                    <a:lnTo>
                      <a:pt x="298" y="386"/>
                    </a:lnTo>
                    <a:lnTo>
                      <a:pt x="296" y="382"/>
                    </a:lnTo>
                    <a:lnTo>
                      <a:pt x="298" y="382"/>
                    </a:lnTo>
                    <a:lnTo>
                      <a:pt x="300" y="386"/>
                    </a:lnTo>
                    <a:lnTo>
                      <a:pt x="302" y="386"/>
                    </a:lnTo>
                    <a:lnTo>
                      <a:pt x="302" y="384"/>
                    </a:lnTo>
                    <a:lnTo>
                      <a:pt x="302" y="382"/>
                    </a:lnTo>
                    <a:lnTo>
                      <a:pt x="302" y="378"/>
                    </a:lnTo>
                    <a:lnTo>
                      <a:pt x="304" y="374"/>
                    </a:lnTo>
                    <a:lnTo>
                      <a:pt x="296" y="372"/>
                    </a:lnTo>
                    <a:lnTo>
                      <a:pt x="296" y="370"/>
                    </a:lnTo>
                    <a:lnTo>
                      <a:pt x="300" y="372"/>
                    </a:lnTo>
                    <a:lnTo>
                      <a:pt x="306" y="372"/>
                    </a:lnTo>
                    <a:lnTo>
                      <a:pt x="306" y="364"/>
                    </a:lnTo>
                    <a:lnTo>
                      <a:pt x="304" y="360"/>
                    </a:lnTo>
                    <a:lnTo>
                      <a:pt x="302" y="358"/>
                    </a:lnTo>
                    <a:lnTo>
                      <a:pt x="302" y="356"/>
                    </a:lnTo>
                    <a:lnTo>
                      <a:pt x="304" y="356"/>
                    </a:lnTo>
                    <a:lnTo>
                      <a:pt x="306" y="356"/>
                    </a:lnTo>
                    <a:lnTo>
                      <a:pt x="308" y="356"/>
                    </a:lnTo>
                    <a:lnTo>
                      <a:pt x="310" y="354"/>
                    </a:lnTo>
                    <a:lnTo>
                      <a:pt x="310" y="350"/>
                    </a:lnTo>
                    <a:lnTo>
                      <a:pt x="314" y="350"/>
                    </a:lnTo>
                    <a:lnTo>
                      <a:pt x="316" y="350"/>
                    </a:lnTo>
                    <a:lnTo>
                      <a:pt x="318" y="350"/>
                    </a:lnTo>
                    <a:lnTo>
                      <a:pt x="316" y="350"/>
                    </a:lnTo>
                    <a:lnTo>
                      <a:pt x="318" y="348"/>
                    </a:lnTo>
                    <a:lnTo>
                      <a:pt x="322" y="348"/>
                    </a:lnTo>
                    <a:lnTo>
                      <a:pt x="326" y="350"/>
                    </a:lnTo>
                    <a:lnTo>
                      <a:pt x="328" y="348"/>
                    </a:lnTo>
                    <a:lnTo>
                      <a:pt x="330" y="346"/>
                    </a:lnTo>
                    <a:lnTo>
                      <a:pt x="334" y="344"/>
                    </a:lnTo>
                    <a:lnTo>
                      <a:pt x="336" y="350"/>
                    </a:lnTo>
                    <a:lnTo>
                      <a:pt x="336" y="352"/>
                    </a:lnTo>
                    <a:lnTo>
                      <a:pt x="338" y="352"/>
                    </a:lnTo>
                    <a:lnTo>
                      <a:pt x="336" y="350"/>
                    </a:lnTo>
                    <a:lnTo>
                      <a:pt x="338" y="350"/>
                    </a:lnTo>
                    <a:lnTo>
                      <a:pt x="340" y="348"/>
                    </a:lnTo>
                    <a:lnTo>
                      <a:pt x="342" y="344"/>
                    </a:lnTo>
                    <a:lnTo>
                      <a:pt x="346" y="344"/>
                    </a:lnTo>
                    <a:lnTo>
                      <a:pt x="348" y="346"/>
                    </a:lnTo>
                    <a:lnTo>
                      <a:pt x="350" y="344"/>
                    </a:lnTo>
                    <a:lnTo>
                      <a:pt x="350" y="340"/>
                    </a:lnTo>
                    <a:lnTo>
                      <a:pt x="354" y="338"/>
                    </a:lnTo>
                    <a:lnTo>
                      <a:pt x="356" y="336"/>
                    </a:lnTo>
                    <a:lnTo>
                      <a:pt x="356" y="332"/>
                    </a:lnTo>
                    <a:lnTo>
                      <a:pt x="360" y="332"/>
                    </a:lnTo>
                    <a:lnTo>
                      <a:pt x="364" y="328"/>
                    </a:lnTo>
                    <a:lnTo>
                      <a:pt x="370" y="326"/>
                    </a:lnTo>
                    <a:lnTo>
                      <a:pt x="374" y="322"/>
                    </a:lnTo>
                    <a:lnTo>
                      <a:pt x="374" y="318"/>
                    </a:lnTo>
                    <a:lnTo>
                      <a:pt x="378" y="316"/>
                    </a:lnTo>
                    <a:lnTo>
                      <a:pt x="380" y="318"/>
                    </a:lnTo>
                    <a:lnTo>
                      <a:pt x="382" y="316"/>
                    </a:lnTo>
                    <a:lnTo>
                      <a:pt x="382" y="314"/>
                    </a:lnTo>
                    <a:lnTo>
                      <a:pt x="382" y="310"/>
                    </a:lnTo>
                    <a:lnTo>
                      <a:pt x="380" y="308"/>
                    </a:lnTo>
                    <a:lnTo>
                      <a:pt x="378" y="304"/>
                    </a:lnTo>
                    <a:lnTo>
                      <a:pt x="378" y="298"/>
                    </a:lnTo>
                    <a:lnTo>
                      <a:pt x="380" y="304"/>
                    </a:lnTo>
                    <a:lnTo>
                      <a:pt x="384" y="306"/>
                    </a:lnTo>
                    <a:lnTo>
                      <a:pt x="390" y="308"/>
                    </a:lnTo>
                    <a:lnTo>
                      <a:pt x="396" y="308"/>
                    </a:lnTo>
                    <a:lnTo>
                      <a:pt x="396" y="306"/>
                    </a:lnTo>
                    <a:lnTo>
                      <a:pt x="400" y="306"/>
                    </a:lnTo>
                    <a:lnTo>
                      <a:pt x="400" y="304"/>
                    </a:lnTo>
                    <a:lnTo>
                      <a:pt x="400" y="302"/>
                    </a:lnTo>
                    <a:lnTo>
                      <a:pt x="402" y="302"/>
                    </a:lnTo>
                    <a:lnTo>
                      <a:pt x="402" y="306"/>
                    </a:lnTo>
                    <a:lnTo>
                      <a:pt x="406" y="304"/>
                    </a:lnTo>
                    <a:lnTo>
                      <a:pt x="408" y="304"/>
                    </a:lnTo>
                    <a:lnTo>
                      <a:pt x="410" y="302"/>
                    </a:lnTo>
                    <a:lnTo>
                      <a:pt x="412" y="302"/>
                    </a:lnTo>
                    <a:lnTo>
                      <a:pt x="412" y="304"/>
                    </a:lnTo>
                    <a:lnTo>
                      <a:pt x="416" y="302"/>
                    </a:lnTo>
                    <a:lnTo>
                      <a:pt x="420" y="302"/>
                    </a:lnTo>
                    <a:lnTo>
                      <a:pt x="420" y="300"/>
                    </a:lnTo>
                    <a:lnTo>
                      <a:pt x="422" y="300"/>
                    </a:lnTo>
                    <a:lnTo>
                      <a:pt x="424" y="302"/>
                    </a:lnTo>
                    <a:lnTo>
                      <a:pt x="428" y="298"/>
                    </a:lnTo>
                    <a:lnTo>
                      <a:pt x="430" y="298"/>
                    </a:lnTo>
                    <a:lnTo>
                      <a:pt x="438" y="296"/>
                    </a:lnTo>
                    <a:lnTo>
                      <a:pt x="438" y="290"/>
                    </a:lnTo>
                    <a:lnTo>
                      <a:pt x="440" y="290"/>
                    </a:lnTo>
                    <a:lnTo>
                      <a:pt x="442" y="292"/>
                    </a:lnTo>
                    <a:lnTo>
                      <a:pt x="444" y="292"/>
                    </a:lnTo>
                    <a:lnTo>
                      <a:pt x="448" y="286"/>
                    </a:lnTo>
                    <a:lnTo>
                      <a:pt x="452" y="286"/>
                    </a:lnTo>
                    <a:lnTo>
                      <a:pt x="452" y="288"/>
                    </a:lnTo>
                    <a:lnTo>
                      <a:pt x="454" y="286"/>
                    </a:lnTo>
                    <a:lnTo>
                      <a:pt x="456" y="286"/>
                    </a:lnTo>
                    <a:lnTo>
                      <a:pt x="458" y="284"/>
                    </a:lnTo>
                    <a:lnTo>
                      <a:pt x="460" y="284"/>
                    </a:lnTo>
                    <a:lnTo>
                      <a:pt x="462" y="284"/>
                    </a:lnTo>
                    <a:lnTo>
                      <a:pt x="466" y="282"/>
                    </a:lnTo>
                    <a:lnTo>
                      <a:pt x="470" y="282"/>
                    </a:lnTo>
                    <a:lnTo>
                      <a:pt x="470" y="278"/>
                    </a:lnTo>
                    <a:lnTo>
                      <a:pt x="474" y="278"/>
                    </a:lnTo>
                    <a:lnTo>
                      <a:pt x="474" y="274"/>
                    </a:lnTo>
                    <a:lnTo>
                      <a:pt x="476" y="270"/>
                    </a:lnTo>
                    <a:lnTo>
                      <a:pt x="480" y="270"/>
                    </a:lnTo>
                    <a:lnTo>
                      <a:pt x="482" y="268"/>
                    </a:lnTo>
                    <a:lnTo>
                      <a:pt x="474" y="268"/>
                    </a:lnTo>
                    <a:lnTo>
                      <a:pt x="466" y="266"/>
                    </a:lnTo>
                    <a:lnTo>
                      <a:pt x="462" y="264"/>
                    </a:lnTo>
                    <a:lnTo>
                      <a:pt x="460" y="264"/>
                    </a:lnTo>
                    <a:lnTo>
                      <a:pt x="458" y="264"/>
                    </a:lnTo>
                    <a:lnTo>
                      <a:pt x="458" y="262"/>
                    </a:lnTo>
                    <a:lnTo>
                      <a:pt x="454" y="264"/>
                    </a:lnTo>
                    <a:lnTo>
                      <a:pt x="450" y="266"/>
                    </a:lnTo>
                    <a:lnTo>
                      <a:pt x="438" y="266"/>
                    </a:lnTo>
                    <a:lnTo>
                      <a:pt x="440" y="264"/>
                    </a:lnTo>
                    <a:lnTo>
                      <a:pt x="442" y="262"/>
                    </a:lnTo>
                    <a:lnTo>
                      <a:pt x="436" y="260"/>
                    </a:lnTo>
                    <a:lnTo>
                      <a:pt x="422" y="262"/>
                    </a:lnTo>
                    <a:lnTo>
                      <a:pt x="420" y="258"/>
                    </a:lnTo>
                    <a:lnTo>
                      <a:pt x="420" y="256"/>
                    </a:lnTo>
                    <a:lnTo>
                      <a:pt x="422" y="256"/>
                    </a:lnTo>
                    <a:lnTo>
                      <a:pt x="422" y="262"/>
                    </a:lnTo>
                    <a:lnTo>
                      <a:pt x="432" y="260"/>
                    </a:lnTo>
                    <a:lnTo>
                      <a:pt x="442" y="258"/>
                    </a:lnTo>
                    <a:lnTo>
                      <a:pt x="444" y="260"/>
                    </a:lnTo>
                    <a:lnTo>
                      <a:pt x="448" y="260"/>
                    </a:lnTo>
                    <a:lnTo>
                      <a:pt x="450" y="258"/>
                    </a:lnTo>
                    <a:lnTo>
                      <a:pt x="448" y="254"/>
                    </a:lnTo>
                    <a:lnTo>
                      <a:pt x="440" y="254"/>
                    </a:lnTo>
                    <a:lnTo>
                      <a:pt x="430" y="254"/>
                    </a:lnTo>
                    <a:lnTo>
                      <a:pt x="426" y="256"/>
                    </a:lnTo>
                    <a:lnTo>
                      <a:pt x="422" y="256"/>
                    </a:lnTo>
                    <a:lnTo>
                      <a:pt x="424" y="254"/>
                    </a:lnTo>
                    <a:lnTo>
                      <a:pt x="426" y="252"/>
                    </a:lnTo>
                    <a:lnTo>
                      <a:pt x="426" y="250"/>
                    </a:lnTo>
                    <a:lnTo>
                      <a:pt x="428" y="252"/>
                    </a:lnTo>
                    <a:lnTo>
                      <a:pt x="442" y="254"/>
                    </a:lnTo>
                    <a:lnTo>
                      <a:pt x="444" y="250"/>
                    </a:lnTo>
                    <a:lnTo>
                      <a:pt x="450" y="250"/>
                    </a:lnTo>
                    <a:lnTo>
                      <a:pt x="450" y="248"/>
                    </a:lnTo>
                    <a:lnTo>
                      <a:pt x="450" y="246"/>
                    </a:lnTo>
                    <a:lnTo>
                      <a:pt x="442" y="244"/>
                    </a:lnTo>
                    <a:lnTo>
                      <a:pt x="442" y="242"/>
                    </a:lnTo>
                    <a:lnTo>
                      <a:pt x="432" y="244"/>
                    </a:lnTo>
                    <a:lnTo>
                      <a:pt x="422" y="244"/>
                    </a:lnTo>
                    <a:lnTo>
                      <a:pt x="420" y="244"/>
                    </a:lnTo>
                    <a:lnTo>
                      <a:pt x="426" y="242"/>
                    </a:lnTo>
                    <a:lnTo>
                      <a:pt x="426" y="240"/>
                    </a:lnTo>
                    <a:lnTo>
                      <a:pt x="422" y="238"/>
                    </a:lnTo>
                    <a:lnTo>
                      <a:pt x="424" y="238"/>
                    </a:lnTo>
                    <a:lnTo>
                      <a:pt x="424" y="236"/>
                    </a:lnTo>
                    <a:lnTo>
                      <a:pt x="428" y="240"/>
                    </a:lnTo>
                    <a:lnTo>
                      <a:pt x="434" y="240"/>
                    </a:lnTo>
                    <a:lnTo>
                      <a:pt x="442" y="240"/>
                    </a:lnTo>
                    <a:lnTo>
                      <a:pt x="442" y="242"/>
                    </a:lnTo>
                    <a:lnTo>
                      <a:pt x="446" y="242"/>
                    </a:lnTo>
                    <a:lnTo>
                      <a:pt x="450" y="244"/>
                    </a:lnTo>
                    <a:lnTo>
                      <a:pt x="454" y="246"/>
                    </a:lnTo>
                    <a:lnTo>
                      <a:pt x="458" y="246"/>
                    </a:lnTo>
                    <a:lnTo>
                      <a:pt x="458" y="250"/>
                    </a:lnTo>
                    <a:lnTo>
                      <a:pt x="462" y="256"/>
                    </a:lnTo>
                    <a:lnTo>
                      <a:pt x="468" y="262"/>
                    </a:lnTo>
                    <a:lnTo>
                      <a:pt x="474" y="264"/>
                    </a:lnTo>
                    <a:lnTo>
                      <a:pt x="476" y="264"/>
                    </a:lnTo>
                    <a:lnTo>
                      <a:pt x="476" y="262"/>
                    </a:lnTo>
                    <a:lnTo>
                      <a:pt x="480" y="264"/>
                    </a:lnTo>
                    <a:lnTo>
                      <a:pt x="484" y="266"/>
                    </a:lnTo>
                    <a:lnTo>
                      <a:pt x="486" y="266"/>
                    </a:lnTo>
                    <a:lnTo>
                      <a:pt x="488" y="264"/>
                    </a:lnTo>
                    <a:lnTo>
                      <a:pt x="488" y="262"/>
                    </a:lnTo>
                    <a:lnTo>
                      <a:pt x="484" y="260"/>
                    </a:lnTo>
                    <a:lnTo>
                      <a:pt x="486" y="258"/>
                    </a:lnTo>
                    <a:lnTo>
                      <a:pt x="486" y="256"/>
                    </a:lnTo>
                    <a:lnTo>
                      <a:pt x="486" y="252"/>
                    </a:lnTo>
                    <a:lnTo>
                      <a:pt x="484" y="248"/>
                    </a:lnTo>
                    <a:lnTo>
                      <a:pt x="482" y="248"/>
                    </a:lnTo>
                    <a:lnTo>
                      <a:pt x="482" y="244"/>
                    </a:lnTo>
                    <a:lnTo>
                      <a:pt x="480" y="244"/>
                    </a:lnTo>
                    <a:lnTo>
                      <a:pt x="480" y="246"/>
                    </a:lnTo>
                    <a:lnTo>
                      <a:pt x="478" y="246"/>
                    </a:lnTo>
                    <a:lnTo>
                      <a:pt x="478" y="242"/>
                    </a:lnTo>
                    <a:lnTo>
                      <a:pt x="480" y="242"/>
                    </a:lnTo>
                    <a:lnTo>
                      <a:pt x="476" y="242"/>
                    </a:lnTo>
                    <a:lnTo>
                      <a:pt x="476" y="240"/>
                    </a:lnTo>
                    <a:lnTo>
                      <a:pt x="476" y="238"/>
                    </a:lnTo>
                    <a:lnTo>
                      <a:pt x="472" y="236"/>
                    </a:lnTo>
                    <a:lnTo>
                      <a:pt x="468" y="234"/>
                    </a:lnTo>
                    <a:lnTo>
                      <a:pt x="466" y="232"/>
                    </a:lnTo>
                    <a:lnTo>
                      <a:pt x="462" y="230"/>
                    </a:lnTo>
                    <a:lnTo>
                      <a:pt x="456" y="230"/>
                    </a:lnTo>
                    <a:lnTo>
                      <a:pt x="452" y="230"/>
                    </a:lnTo>
                    <a:lnTo>
                      <a:pt x="458" y="228"/>
                    </a:lnTo>
                    <a:lnTo>
                      <a:pt x="456" y="224"/>
                    </a:lnTo>
                    <a:lnTo>
                      <a:pt x="452" y="222"/>
                    </a:lnTo>
                    <a:lnTo>
                      <a:pt x="452" y="224"/>
                    </a:lnTo>
                    <a:lnTo>
                      <a:pt x="450" y="226"/>
                    </a:lnTo>
                    <a:lnTo>
                      <a:pt x="444" y="226"/>
                    </a:lnTo>
                    <a:lnTo>
                      <a:pt x="444" y="228"/>
                    </a:lnTo>
                    <a:lnTo>
                      <a:pt x="440" y="228"/>
                    </a:lnTo>
                    <a:lnTo>
                      <a:pt x="442" y="224"/>
                    </a:lnTo>
                    <a:lnTo>
                      <a:pt x="438" y="224"/>
                    </a:lnTo>
                    <a:lnTo>
                      <a:pt x="436" y="224"/>
                    </a:lnTo>
                    <a:lnTo>
                      <a:pt x="436" y="222"/>
                    </a:lnTo>
                    <a:lnTo>
                      <a:pt x="434" y="220"/>
                    </a:lnTo>
                    <a:lnTo>
                      <a:pt x="434" y="218"/>
                    </a:lnTo>
                    <a:lnTo>
                      <a:pt x="436" y="216"/>
                    </a:lnTo>
                    <a:lnTo>
                      <a:pt x="438" y="216"/>
                    </a:lnTo>
                    <a:lnTo>
                      <a:pt x="438" y="214"/>
                    </a:lnTo>
                    <a:lnTo>
                      <a:pt x="436" y="214"/>
                    </a:lnTo>
                    <a:lnTo>
                      <a:pt x="446" y="214"/>
                    </a:lnTo>
                    <a:lnTo>
                      <a:pt x="450" y="210"/>
                    </a:lnTo>
                    <a:lnTo>
                      <a:pt x="452" y="210"/>
                    </a:lnTo>
                    <a:lnTo>
                      <a:pt x="454" y="208"/>
                    </a:lnTo>
                    <a:lnTo>
                      <a:pt x="458" y="208"/>
                    </a:lnTo>
                    <a:lnTo>
                      <a:pt x="458" y="202"/>
                    </a:lnTo>
                    <a:lnTo>
                      <a:pt x="462" y="202"/>
                    </a:lnTo>
                    <a:lnTo>
                      <a:pt x="460" y="206"/>
                    </a:lnTo>
                    <a:lnTo>
                      <a:pt x="460" y="208"/>
                    </a:lnTo>
                    <a:lnTo>
                      <a:pt x="462" y="208"/>
                    </a:lnTo>
                    <a:lnTo>
                      <a:pt x="464" y="210"/>
                    </a:lnTo>
                    <a:lnTo>
                      <a:pt x="468" y="210"/>
                    </a:lnTo>
                    <a:lnTo>
                      <a:pt x="470" y="210"/>
                    </a:lnTo>
                    <a:lnTo>
                      <a:pt x="476" y="210"/>
                    </a:lnTo>
                    <a:lnTo>
                      <a:pt x="478" y="214"/>
                    </a:lnTo>
                    <a:lnTo>
                      <a:pt x="484" y="212"/>
                    </a:lnTo>
                    <a:lnTo>
                      <a:pt x="488" y="210"/>
                    </a:lnTo>
                    <a:lnTo>
                      <a:pt x="488" y="208"/>
                    </a:lnTo>
                    <a:lnTo>
                      <a:pt x="496" y="206"/>
                    </a:lnTo>
                    <a:lnTo>
                      <a:pt x="496" y="202"/>
                    </a:lnTo>
                    <a:lnTo>
                      <a:pt x="496" y="200"/>
                    </a:lnTo>
                    <a:lnTo>
                      <a:pt x="492" y="200"/>
                    </a:lnTo>
                    <a:lnTo>
                      <a:pt x="486" y="198"/>
                    </a:lnTo>
                    <a:lnTo>
                      <a:pt x="486" y="200"/>
                    </a:lnTo>
                    <a:lnTo>
                      <a:pt x="484" y="202"/>
                    </a:lnTo>
                    <a:lnTo>
                      <a:pt x="482" y="198"/>
                    </a:lnTo>
                    <a:lnTo>
                      <a:pt x="480" y="198"/>
                    </a:lnTo>
                    <a:lnTo>
                      <a:pt x="478" y="198"/>
                    </a:lnTo>
                    <a:lnTo>
                      <a:pt x="478" y="196"/>
                    </a:lnTo>
                    <a:lnTo>
                      <a:pt x="480" y="192"/>
                    </a:lnTo>
                    <a:lnTo>
                      <a:pt x="480" y="188"/>
                    </a:lnTo>
                    <a:lnTo>
                      <a:pt x="486" y="190"/>
                    </a:lnTo>
                    <a:lnTo>
                      <a:pt x="492" y="190"/>
                    </a:lnTo>
                    <a:lnTo>
                      <a:pt x="498" y="192"/>
                    </a:lnTo>
                    <a:lnTo>
                      <a:pt x="502" y="194"/>
                    </a:lnTo>
                    <a:lnTo>
                      <a:pt x="504" y="194"/>
                    </a:lnTo>
                    <a:lnTo>
                      <a:pt x="506" y="194"/>
                    </a:lnTo>
                    <a:lnTo>
                      <a:pt x="508" y="192"/>
                    </a:lnTo>
                    <a:lnTo>
                      <a:pt x="510" y="192"/>
                    </a:lnTo>
                    <a:lnTo>
                      <a:pt x="510" y="190"/>
                    </a:lnTo>
                    <a:lnTo>
                      <a:pt x="504" y="188"/>
                    </a:lnTo>
                    <a:lnTo>
                      <a:pt x="502" y="190"/>
                    </a:lnTo>
                    <a:lnTo>
                      <a:pt x="492" y="190"/>
                    </a:lnTo>
                    <a:lnTo>
                      <a:pt x="494" y="188"/>
                    </a:lnTo>
                    <a:lnTo>
                      <a:pt x="494" y="186"/>
                    </a:lnTo>
                    <a:lnTo>
                      <a:pt x="496" y="184"/>
                    </a:lnTo>
                    <a:lnTo>
                      <a:pt x="494" y="184"/>
                    </a:lnTo>
                    <a:lnTo>
                      <a:pt x="490" y="184"/>
                    </a:lnTo>
                    <a:lnTo>
                      <a:pt x="490" y="186"/>
                    </a:lnTo>
                    <a:lnTo>
                      <a:pt x="486" y="186"/>
                    </a:lnTo>
                    <a:lnTo>
                      <a:pt x="488" y="184"/>
                    </a:lnTo>
                    <a:lnTo>
                      <a:pt x="490" y="182"/>
                    </a:lnTo>
                    <a:lnTo>
                      <a:pt x="492" y="180"/>
                    </a:lnTo>
                    <a:lnTo>
                      <a:pt x="488" y="176"/>
                    </a:lnTo>
                    <a:lnTo>
                      <a:pt x="482" y="174"/>
                    </a:lnTo>
                    <a:lnTo>
                      <a:pt x="484" y="172"/>
                    </a:lnTo>
                    <a:lnTo>
                      <a:pt x="486" y="172"/>
                    </a:lnTo>
                    <a:lnTo>
                      <a:pt x="488" y="174"/>
                    </a:lnTo>
                    <a:lnTo>
                      <a:pt x="494" y="174"/>
                    </a:lnTo>
                    <a:lnTo>
                      <a:pt x="496" y="172"/>
                    </a:lnTo>
                    <a:lnTo>
                      <a:pt x="498" y="172"/>
                    </a:lnTo>
                    <a:lnTo>
                      <a:pt x="498" y="174"/>
                    </a:lnTo>
                    <a:lnTo>
                      <a:pt x="498" y="176"/>
                    </a:lnTo>
                    <a:lnTo>
                      <a:pt x="502" y="176"/>
                    </a:lnTo>
                    <a:lnTo>
                      <a:pt x="502" y="168"/>
                    </a:lnTo>
                    <a:lnTo>
                      <a:pt x="500" y="160"/>
                    </a:lnTo>
                    <a:lnTo>
                      <a:pt x="498" y="160"/>
                    </a:lnTo>
                    <a:lnTo>
                      <a:pt x="498" y="158"/>
                    </a:lnTo>
                    <a:lnTo>
                      <a:pt x="500" y="158"/>
                    </a:lnTo>
                    <a:lnTo>
                      <a:pt x="500" y="156"/>
                    </a:lnTo>
                    <a:lnTo>
                      <a:pt x="498" y="154"/>
                    </a:lnTo>
                    <a:lnTo>
                      <a:pt x="494" y="154"/>
                    </a:lnTo>
                    <a:lnTo>
                      <a:pt x="490" y="158"/>
                    </a:lnTo>
                    <a:lnTo>
                      <a:pt x="488" y="156"/>
                    </a:lnTo>
                    <a:lnTo>
                      <a:pt x="484" y="156"/>
                    </a:lnTo>
                    <a:lnTo>
                      <a:pt x="484" y="152"/>
                    </a:lnTo>
                    <a:lnTo>
                      <a:pt x="488" y="154"/>
                    </a:lnTo>
                    <a:lnTo>
                      <a:pt x="490" y="152"/>
                    </a:lnTo>
                    <a:lnTo>
                      <a:pt x="492" y="150"/>
                    </a:lnTo>
                    <a:lnTo>
                      <a:pt x="490" y="146"/>
                    </a:lnTo>
                    <a:lnTo>
                      <a:pt x="492" y="146"/>
                    </a:lnTo>
                    <a:lnTo>
                      <a:pt x="490" y="146"/>
                    </a:lnTo>
                    <a:lnTo>
                      <a:pt x="490" y="142"/>
                    </a:lnTo>
                    <a:lnTo>
                      <a:pt x="498" y="144"/>
                    </a:lnTo>
                    <a:lnTo>
                      <a:pt x="504" y="144"/>
                    </a:lnTo>
                    <a:lnTo>
                      <a:pt x="508" y="148"/>
                    </a:lnTo>
                    <a:lnTo>
                      <a:pt x="516" y="146"/>
                    </a:lnTo>
                    <a:lnTo>
                      <a:pt x="514" y="146"/>
                    </a:lnTo>
                    <a:lnTo>
                      <a:pt x="514" y="142"/>
                    </a:lnTo>
                    <a:lnTo>
                      <a:pt x="514" y="140"/>
                    </a:lnTo>
                    <a:lnTo>
                      <a:pt x="512" y="136"/>
                    </a:lnTo>
                    <a:lnTo>
                      <a:pt x="510" y="134"/>
                    </a:lnTo>
                    <a:lnTo>
                      <a:pt x="508" y="132"/>
                    </a:lnTo>
                    <a:lnTo>
                      <a:pt x="506" y="132"/>
                    </a:lnTo>
                    <a:lnTo>
                      <a:pt x="506" y="136"/>
                    </a:lnTo>
                    <a:lnTo>
                      <a:pt x="504" y="136"/>
                    </a:lnTo>
                    <a:lnTo>
                      <a:pt x="502" y="134"/>
                    </a:lnTo>
                    <a:lnTo>
                      <a:pt x="496" y="136"/>
                    </a:lnTo>
                    <a:lnTo>
                      <a:pt x="496" y="128"/>
                    </a:lnTo>
                    <a:lnTo>
                      <a:pt x="504" y="128"/>
                    </a:lnTo>
                    <a:lnTo>
                      <a:pt x="506" y="128"/>
                    </a:lnTo>
                    <a:lnTo>
                      <a:pt x="506" y="126"/>
                    </a:lnTo>
                    <a:lnTo>
                      <a:pt x="500" y="124"/>
                    </a:lnTo>
                    <a:lnTo>
                      <a:pt x="498" y="122"/>
                    </a:lnTo>
                    <a:lnTo>
                      <a:pt x="496" y="122"/>
                    </a:lnTo>
                    <a:lnTo>
                      <a:pt x="494" y="124"/>
                    </a:lnTo>
                    <a:lnTo>
                      <a:pt x="490" y="122"/>
                    </a:lnTo>
                    <a:lnTo>
                      <a:pt x="486" y="120"/>
                    </a:lnTo>
                    <a:lnTo>
                      <a:pt x="484" y="122"/>
                    </a:lnTo>
                    <a:lnTo>
                      <a:pt x="482" y="120"/>
                    </a:lnTo>
                    <a:lnTo>
                      <a:pt x="484" y="120"/>
                    </a:lnTo>
                    <a:lnTo>
                      <a:pt x="484" y="116"/>
                    </a:lnTo>
                    <a:lnTo>
                      <a:pt x="492" y="118"/>
                    </a:lnTo>
                    <a:lnTo>
                      <a:pt x="498" y="120"/>
                    </a:lnTo>
                    <a:lnTo>
                      <a:pt x="500" y="114"/>
                    </a:lnTo>
                    <a:lnTo>
                      <a:pt x="502" y="112"/>
                    </a:lnTo>
                    <a:lnTo>
                      <a:pt x="506" y="110"/>
                    </a:lnTo>
                    <a:lnTo>
                      <a:pt x="506" y="108"/>
                    </a:lnTo>
                    <a:lnTo>
                      <a:pt x="506" y="106"/>
                    </a:lnTo>
                    <a:lnTo>
                      <a:pt x="506" y="104"/>
                    </a:lnTo>
                    <a:lnTo>
                      <a:pt x="510" y="98"/>
                    </a:lnTo>
                    <a:lnTo>
                      <a:pt x="508" y="98"/>
                    </a:lnTo>
                    <a:lnTo>
                      <a:pt x="506" y="94"/>
                    </a:lnTo>
                    <a:lnTo>
                      <a:pt x="520" y="94"/>
                    </a:lnTo>
                    <a:lnTo>
                      <a:pt x="520" y="90"/>
                    </a:lnTo>
                    <a:lnTo>
                      <a:pt x="524" y="86"/>
                    </a:lnTo>
                    <a:lnTo>
                      <a:pt x="524" y="84"/>
                    </a:lnTo>
                    <a:lnTo>
                      <a:pt x="524" y="82"/>
                    </a:lnTo>
                    <a:lnTo>
                      <a:pt x="518" y="80"/>
                    </a:lnTo>
                    <a:lnTo>
                      <a:pt x="514" y="80"/>
                    </a:lnTo>
                    <a:lnTo>
                      <a:pt x="508" y="80"/>
                    </a:lnTo>
                    <a:lnTo>
                      <a:pt x="506" y="82"/>
                    </a:lnTo>
                    <a:lnTo>
                      <a:pt x="498" y="86"/>
                    </a:lnTo>
                    <a:lnTo>
                      <a:pt x="498" y="82"/>
                    </a:lnTo>
                    <a:lnTo>
                      <a:pt x="496" y="80"/>
                    </a:lnTo>
                    <a:lnTo>
                      <a:pt x="496" y="78"/>
                    </a:lnTo>
                    <a:lnTo>
                      <a:pt x="498" y="76"/>
                    </a:lnTo>
                    <a:lnTo>
                      <a:pt x="502" y="74"/>
                    </a:lnTo>
                    <a:lnTo>
                      <a:pt x="508" y="76"/>
                    </a:lnTo>
                    <a:lnTo>
                      <a:pt x="520" y="78"/>
                    </a:lnTo>
                    <a:lnTo>
                      <a:pt x="528" y="78"/>
                    </a:lnTo>
                    <a:lnTo>
                      <a:pt x="530" y="78"/>
                    </a:lnTo>
                    <a:lnTo>
                      <a:pt x="540" y="70"/>
                    </a:lnTo>
                    <a:lnTo>
                      <a:pt x="540" y="68"/>
                    </a:lnTo>
                    <a:lnTo>
                      <a:pt x="540" y="66"/>
                    </a:lnTo>
                    <a:lnTo>
                      <a:pt x="532" y="66"/>
                    </a:lnTo>
                    <a:lnTo>
                      <a:pt x="530" y="70"/>
                    </a:lnTo>
                    <a:lnTo>
                      <a:pt x="524" y="68"/>
                    </a:lnTo>
                    <a:lnTo>
                      <a:pt x="520" y="70"/>
                    </a:lnTo>
                    <a:lnTo>
                      <a:pt x="514" y="70"/>
                    </a:lnTo>
                    <a:lnTo>
                      <a:pt x="508" y="66"/>
                    </a:lnTo>
                    <a:lnTo>
                      <a:pt x="514" y="66"/>
                    </a:lnTo>
                    <a:lnTo>
                      <a:pt x="518" y="66"/>
                    </a:lnTo>
                    <a:lnTo>
                      <a:pt x="520" y="64"/>
                    </a:lnTo>
                    <a:lnTo>
                      <a:pt x="526" y="64"/>
                    </a:lnTo>
                    <a:lnTo>
                      <a:pt x="532" y="66"/>
                    </a:lnTo>
                    <a:lnTo>
                      <a:pt x="536" y="64"/>
                    </a:lnTo>
                    <a:lnTo>
                      <a:pt x="540" y="64"/>
                    </a:lnTo>
                    <a:lnTo>
                      <a:pt x="544" y="66"/>
                    </a:lnTo>
                    <a:lnTo>
                      <a:pt x="544" y="62"/>
                    </a:lnTo>
                    <a:lnTo>
                      <a:pt x="554" y="62"/>
                    </a:lnTo>
                    <a:lnTo>
                      <a:pt x="554" y="58"/>
                    </a:lnTo>
                    <a:lnTo>
                      <a:pt x="558" y="58"/>
                    </a:lnTo>
                    <a:lnTo>
                      <a:pt x="562" y="54"/>
                    </a:lnTo>
                    <a:lnTo>
                      <a:pt x="566" y="54"/>
                    </a:lnTo>
                    <a:lnTo>
                      <a:pt x="568" y="54"/>
                    </a:lnTo>
                    <a:lnTo>
                      <a:pt x="570" y="52"/>
                    </a:lnTo>
                    <a:lnTo>
                      <a:pt x="568" y="50"/>
                    </a:lnTo>
                    <a:lnTo>
                      <a:pt x="566" y="46"/>
                    </a:lnTo>
                    <a:lnTo>
                      <a:pt x="560" y="48"/>
                    </a:lnTo>
                    <a:lnTo>
                      <a:pt x="554" y="48"/>
                    </a:lnTo>
                    <a:lnTo>
                      <a:pt x="538" y="44"/>
                    </a:lnTo>
                    <a:lnTo>
                      <a:pt x="534" y="44"/>
                    </a:lnTo>
                    <a:lnTo>
                      <a:pt x="528" y="46"/>
                    </a:lnTo>
                    <a:lnTo>
                      <a:pt x="524" y="44"/>
                    </a:lnTo>
                    <a:lnTo>
                      <a:pt x="520" y="44"/>
                    </a:lnTo>
                    <a:lnTo>
                      <a:pt x="520" y="48"/>
                    </a:lnTo>
                    <a:lnTo>
                      <a:pt x="510" y="50"/>
                    </a:lnTo>
                    <a:lnTo>
                      <a:pt x="510" y="52"/>
                    </a:lnTo>
                    <a:lnTo>
                      <a:pt x="508" y="52"/>
                    </a:lnTo>
                    <a:lnTo>
                      <a:pt x="506" y="52"/>
                    </a:lnTo>
                    <a:lnTo>
                      <a:pt x="502" y="50"/>
                    </a:lnTo>
                    <a:lnTo>
                      <a:pt x="500" y="52"/>
                    </a:lnTo>
                    <a:lnTo>
                      <a:pt x="496" y="46"/>
                    </a:lnTo>
                    <a:lnTo>
                      <a:pt x="492" y="52"/>
                    </a:lnTo>
                    <a:lnTo>
                      <a:pt x="488" y="54"/>
                    </a:lnTo>
                    <a:lnTo>
                      <a:pt x="484" y="54"/>
                    </a:lnTo>
                    <a:lnTo>
                      <a:pt x="480" y="58"/>
                    </a:lnTo>
                    <a:lnTo>
                      <a:pt x="474" y="60"/>
                    </a:lnTo>
                    <a:lnTo>
                      <a:pt x="466" y="62"/>
                    </a:lnTo>
                    <a:lnTo>
                      <a:pt x="462" y="60"/>
                    </a:lnTo>
                    <a:lnTo>
                      <a:pt x="460" y="62"/>
                    </a:lnTo>
                    <a:lnTo>
                      <a:pt x="456" y="60"/>
                    </a:lnTo>
                    <a:lnTo>
                      <a:pt x="460" y="58"/>
                    </a:lnTo>
                    <a:lnTo>
                      <a:pt x="464" y="56"/>
                    </a:lnTo>
                    <a:lnTo>
                      <a:pt x="468" y="56"/>
                    </a:lnTo>
                    <a:lnTo>
                      <a:pt x="468" y="54"/>
                    </a:lnTo>
                    <a:lnTo>
                      <a:pt x="474" y="52"/>
                    </a:lnTo>
                    <a:lnTo>
                      <a:pt x="480" y="44"/>
                    </a:lnTo>
                    <a:lnTo>
                      <a:pt x="480" y="42"/>
                    </a:lnTo>
                    <a:lnTo>
                      <a:pt x="480" y="40"/>
                    </a:lnTo>
                    <a:lnTo>
                      <a:pt x="468" y="42"/>
                    </a:lnTo>
                    <a:lnTo>
                      <a:pt x="466" y="40"/>
                    </a:lnTo>
                    <a:lnTo>
                      <a:pt x="462" y="40"/>
                    </a:lnTo>
                    <a:lnTo>
                      <a:pt x="460" y="42"/>
                    </a:lnTo>
                    <a:lnTo>
                      <a:pt x="460" y="48"/>
                    </a:lnTo>
                    <a:lnTo>
                      <a:pt x="438" y="48"/>
                    </a:lnTo>
                    <a:lnTo>
                      <a:pt x="440" y="46"/>
                    </a:lnTo>
                    <a:lnTo>
                      <a:pt x="440" y="42"/>
                    </a:lnTo>
                    <a:lnTo>
                      <a:pt x="438" y="40"/>
                    </a:lnTo>
                    <a:lnTo>
                      <a:pt x="414" y="42"/>
                    </a:lnTo>
                    <a:lnTo>
                      <a:pt x="410" y="42"/>
                    </a:lnTo>
                    <a:lnTo>
                      <a:pt x="406" y="42"/>
                    </a:lnTo>
                    <a:lnTo>
                      <a:pt x="404" y="42"/>
                    </a:lnTo>
                    <a:lnTo>
                      <a:pt x="400" y="42"/>
                    </a:lnTo>
                    <a:lnTo>
                      <a:pt x="398" y="42"/>
                    </a:lnTo>
                    <a:lnTo>
                      <a:pt x="396" y="42"/>
                    </a:lnTo>
                    <a:lnTo>
                      <a:pt x="390" y="44"/>
                    </a:lnTo>
                    <a:lnTo>
                      <a:pt x="384" y="46"/>
                    </a:lnTo>
                    <a:lnTo>
                      <a:pt x="380" y="46"/>
                    </a:lnTo>
                    <a:lnTo>
                      <a:pt x="376" y="46"/>
                    </a:lnTo>
                    <a:lnTo>
                      <a:pt x="374" y="48"/>
                    </a:lnTo>
                    <a:lnTo>
                      <a:pt x="374" y="50"/>
                    </a:lnTo>
                    <a:lnTo>
                      <a:pt x="370" y="50"/>
                    </a:lnTo>
                    <a:lnTo>
                      <a:pt x="372" y="46"/>
                    </a:lnTo>
                    <a:lnTo>
                      <a:pt x="378" y="46"/>
                    </a:lnTo>
                    <a:lnTo>
                      <a:pt x="384" y="44"/>
                    </a:lnTo>
                    <a:lnTo>
                      <a:pt x="386" y="42"/>
                    </a:lnTo>
                    <a:lnTo>
                      <a:pt x="390" y="42"/>
                    </a:lnTo>
                    <a:lnTo>
                      <a:pt x="394" y="42"/>
                    </a:lnTo>
                    <a:lnTo>
                      <a:pt x="394" y="38"/>
                    </a:lnTo>
                    <a:lnTo>
                      <a:pt x="400" y="36"/>
                    </a:lnTo>
                    <a:lnTo>
                      <a:pt x="408" y="36"/>
                    </a:lnTo>
                    <a:lnTo>
                      <a:pt x="424" y="36"/>
                    </a:lnTo>
                    <a:lnTo>
                      <a:pt x="428" y="38"/>
                    </a:lnTo>
                    <a:lnTo>
                      <a:pt x="440" y="36"/>
                    </a:lnTo>
                    <a:lnTo>
                      <a:pt x="454" y="36"/>
                    </a:lnTo>
                    <a:lnTo>
                      <a:pt x="458" y="38"/>
                    </a:lnTo>
                    <a:lnTo>
                      <a:pt x="464" y="38"/>
                    </a:lnTo>
                    <a:lnTo>
                      <a:pt x="472" y="36"/>
                    </a:lnTo>
                    <a:lnTo>
                      <a:pt x="478" y="36"/>
                    </a:lnTo>
                    <a:lnTo>
                      <a:pt x="482" y="36"/>
                    </a:lnTo>
                    <a:close/>
                  </a:path>
                </a:pathLst>
              </a:custGeom>
              <a:solidFill>
                <a:schemeClr val="bg2"/>
              </a:solidFill>
              <a:ln w="3175">
                <a:solidFill>
                  <a:schemeClr val="bg1"/>
                </a:solidFill>
                <a:prstDash val="solid"/>
                <a:round/>
                <a:headEnd/>
                <a:tailEnd/>
              </a:ln>
            </p:spPr>
            <p:txBody>
              <a:bodyPr/>
              <a:lstStyle/>
              <a:p>
                <a:endParaRPr lang="nl-BE"/>
              </a:p>
            </p:txBody>
          </p:sp>
          <p:sp>
            <p:nvSpPr>
              <p:cNvPr id="489" name="Freeform 122"/>
              <p:cNvSpPr>
                <a:spLocks/>
              </p:cNvSpPr>
              <p:nvPr/>
            </p:nvSpPr>
            <p:spPr bwMode="gray">
              <a:xfrm>
                <a:off x="4403" y="1934"/>
                <a:ext cx="80" cy="112"/>
              </a:xfrm>
              <a:custGeom>
                <a:avLst/>
                <a:gdLst>
                  <a:gd name="T0" fmla="*/ 50 w 80"/>
                  <a:gd name="T1" fmla="*/ 100 h 112"/>
                  <a:gd name="T2" fmla="*/ 46 w 80"/>
                  <a:gd name="T3" fmla="*/ 96 h 112"/>
                  <a:gd name="T4" fmla="*/ 46 w 80"/>
                  <a:gd name="T5" fmla="*/ 88 h 112"/>
                  <a:gd name="T6" fmla="*/ 32 w 80"/>
                  <a:gd name="T7" fmla="*/ 82 h 112"/>
                  <a:gd name="T8" fmla="*/ 34 w 80"/>
                  <a:gd name="T9" fmla="*/ 78 h 112"/>
                  <a:gd name="T10" fmla="*/ 36 w 80"/>
                  <a:gd name="T11" fmla="*/ 76 h 112"/>
                  <a:gd name="T12" fmla="*/ 36 w 80"/>
                  <a:gd name="T13" fmla="*/ 68 h 112"/>
                  <a:gd name="T14" fmla="*/ 40 w 80"/>
                  <a:gd name="T15" fmla="*/ 66 h 112"/>
                  <a:gd name="T16" fmla="*/ 46 w 80"/>
                  <a:gd name="T17" fmla="*/ 64 h 112"/>
                  <a:gd name="T18" fmla="*/ 52 w 80"/>
                  <a:gd name="T19" fmla="*/ 54 h 112"/>
                  <a:gd name="T20" fmla="*/ 56 w 80"/>
                  <a:gd name="T21" fmla="*/ 54 h 112"/>
                  <a:gd name="T22" fmla="*/ 58 w 80"/>
                  <a:gd name="T23" fmla="*/ 54 h 112"/>
                  <a:gd name="T24" fmla="*/ 62 w 80"/>
                  <a:gd name="T25" fmla="*/ 48 h 112"/>
                  <a:gd name="T26" fmla="*/ 66 w 80"/>
                  <a:gd name="T27" fmla="*/ 48 h 112"/>
                  <a:gd name="T28" fmla="*/ 66 w 80"/>
                  <a:gd name="T29" fmla="*/ 44 h 112"/>
                  <a:gd name="T30" fmla="*/ 62 w 80"/>
                  <a:gd name="T31" fmla="*/ 34 h 112"/>
                  <a:gd name="T32" fmla="*/ 64 w 80"/>
                  <a:gd name="T33" fmla="*/ 30 h 112"/>
                  <a:gd name="T34" fmla="*/ 66 w 80"/>
                  <a:gd name="T35" fmla="*/ 28 h 112"/>
                  <a:gd name="T36" fmla="*/ 68 w 80"/>
                  <a:gd name="T37" fmla="*/ 24 h 112"/>
                  <a:gd name="T38" fmla="*/ 70 w 80"/>
                  <a:gd name="T39" fmla="*/ 24 h 112"/>
                  <a:gd name="T40" fmla="*/ 72 w 80"/>
                  <a:gd name="T41" fmla="*/ 24 h 112"/>
                  <a:gd name="T42" fmla="*/ 80 w 80"/>
                  <a:gd name="T43" fmla="*/ 14 h 112"/>
                  <a:gd name="T44" fmla="*/ 70 w 80"/>
                  <a:gd name="T45" fmla="*/ 10 h 112"/>
                  <a:gd name="T46" fmla="*/ 64 w 80"/>
                  <a:gd name="T47" fmla="*/ 16 h 112"/>
                  <a:gd name="T48" fmla="*/ 54 w 80"/>
                  <a:gd name="T49" fmla="*/ 18 h 112"/>
                  <a:gd name="T50" fmla="*/ 50 w 80"/>
                  <a:gd name="T51" fmla="*/ 26 h 112"/>
                  <a:gd name="T52" fmla="*/ 42 w 80"/>
                  <a:gd name="T53" fmla="*/ 30 h 112"/>
                  <a:gd name="T54" fmla="*/ 34 w 80"/>
                  <a:gd name="T55" fmla="*/ 22 h 112"/>
                  <a:gd name="T56" fmla="*/ 28 w 80"/>
                  <a:gd name="T57" fmla="*/ 32 h 112"/>
                  <a:gd name="T58" fmla="*/ 16 w 80"/>
                  <a:gd name="T59" fmla="*/ 46 h 112"/>
                  <a:gd name="T60" fmla="*/ 6 w 80"/>
                  <a:gd name="T61" fmla="*/ 60 h 112"/>
                  <a:gd name="T62" fmla="*/ 0 w 80"/>
                  <a:gd name="T63" fmla="*/ 70 h 112"/>
                  <a:gd name="T64" fmla="*/ 2 w 80"/>
                  <a:gd name="T65" fmla="*/ 72 h 112"/>
                  <a:gd name="T66" fmla="*/ 8 w 80"/>
                  <a:gd name="T67" fmla="*/ 76 h 112"/>
                  <a:gd name="T68" fmla="*/ 10 w 80"/>
                  <a:gd name="T69" fmla="*/ 88 h 112"/>
                  <a:gd name="T70" fmla="*/ 6 w 80"/>
                  <a:gd name="T71" fmla="*/ 90 h 112"/>
                  <a:gd name="T72" fmla="*/ 0 w 80"/>
                  <a:gd name="T73" fmla="*/ 100 h 112"/>
                  <a:gd name="T74" fmla="*/ 8 w 80"/>
                  <a:gd name="T75" fmla="*/ 102 h 112"/>
                  <a:gd name="T76" fmla="*/ 6 w 80"/>
                  <a:gd name="T77" fmla="*/ 106 h 112"/>
                  <a:gd name="T78" fmla="*/ 10 w 80"/>
                  <a:gd name="T79" fmla="*/ 112 h 112"/>
                  <a:gd name="T80" fmla="*/ 14 w 80"/>
                  <a:gd name="T81" fmla="*/ 110 h 112"/>
                  <a:gd name="T82" fmla="*/ 16 w 80"/>
                  <a:gd name="T83" fmla="*/ 108 h 112"/>
                  <a:gd name="T84" fmla="*/ 24 w 80"/>
                  <a:gd name="T85" fmla="*/ 108 h 112"/>
                  <a:gd name="T86" fmla="*/ 36 w 80"/>
                  <a:gd name="T87" fmla="*/ 98 h 112"/>
                  <a:gd name="T88" fmla="*/ 42 w 80"/>
                  <a:gd name="T89" fmla="*/ 102 h 112"/>
                  <a:gd name="T90" fmla="*/ 50 w 80"/>
                  <a:gd name="T91" fmla="*/ 100 h 11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0"/>
                  <a:gd name="T139" fmla="*/ 0 h 112"/>
                  <a:gd name="T140" fmla="*/ 80 w 80"/>
                  <a:gd name="T141" fmla="*/ 112 h 11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0" h="112">
                    <a:moveTo>
                      <a:pt x="50" y="100"/>
                    </a:moveTo>
                    <a:lnTo>
                      <a:pt x="50" y="100"/>
                    </a:lnTo>
                    <a:lnTo>
                      <a:pt x="46" y="96"/>
                    </a:lnTo>
                    <a:lnTo>
                      <a:pt x="46" y="88"/>
                    </a:lnTo>
                    <a:lnTo>
                      <a:pt x="40" y="84"/>
                    </a:lnTo>
                    <a:lnTo>
                      <a:pt x="32" y="82"/>
                    </a:lnTo>
                    <a:lnTo>
                      <a:pt x="34" y="78"/>
                    </a:lnTo>
                    <a:lnTo>
                      <a:pt x="36" y="76"/>
                    </a:lnTo>
                    <a:lnTo>
                      <a:pt x="36" y="72"/>
                    </a:lnTo>
                    <a:lnTo>
                      <a:pt x="36" y="68"/>
                    </a:lnTo>
                    <a:lnTo>
                      <a:pt x="40" y="66"/>
                    </a:lnTo>
                    <a:lnTo>
                      <a:pt x="46" y="64"/>
                    </a:lnTo>
                    <a:lnTo>
                      <a:pt x="50" y="60"/>
                    </a:lnTo>
                    <a:lnTo>
                      <a:pt x="52" y="54"/>
                    </a:lnTo>
                    <a:lnTo>
                      <a:pt x="56" y="54"/>
                    </a:lnTo>
                    <a:lnTo>
                      <a:pt x="58" y="54"/>
                    </a:lnTo>
                    <a:lnTo>
                      <a:pt x="60" y="50"/>
                    </a:lnTo>
                    <a:lnTo>
                      <a:pt x="62" y="48"/>
                    </a:lnTo>
                    <a:lnTo>
                      <a:pt x="66" y="48"/>
                    </a:lnTo>
                    <a:lnTo>
                      <a:pt x="66" y="44"/>
                    </a:lnTo>
                    <a:lnTo>
                      <a:pt x="64" y="38"/>
                    </a:lnTo>
                    <a:lnTo>
                      <a:pt x="62" y="34"/>
                    </a:lnTo>
                    <a:lnTo>
                      <a:pt x="64" y="30"/>
                    </a:lnTo>
                    <a:lnTo>
                      <a:pt x="66" y="28"/>
                    </a:lnTo>
                    <a:lnTo>
                      <a:pt x="68" y="24"/>
                    </a:lnTo>
                    <a:lnTo>
                      <a:pt x="70" y="24"/>
                    </a:lnTo>
                    <a:lnTo>
                      <a:pt x="72" y="24"/>
                    </a:lnTo>
                    <a:lnTo>
                      <a:pt x="80" y="14"/>
                    </a:lnTo>
                    <a:lnTo>
                      <a:pt x="70" y="0"/>
                    </a:lnTo>
                    <a:lnTo>
                      <a:pt x="70" y="10"/>
                    </a:lnTo>
                    <a:lnTo>
                      <a:pt x="64" y="12"/>
                    </a:lnTo>
                    <a:lnTo>
                      <a:pt x="64" y="16"/>
                    </a:lnTo>
                    <a:lnTo>
                      <a:pt x="60" y="18"/>
                    </a:lnTo>
                    <a:lnTo>
                      <a:pt x="54" y="18"/>
                    </a:lnTo>
                    <a:lnTo>
                      <a:pt x="50" y="22"/>
                    </a:lnTo>
                    <a:lnTo>
                      <a:pt x="50" y="26"/>
                    </a:lnTo>
                    <a:lnTo>
                      <a:pt x="50" y="32"/>
                    </a:lnTo>
                    <a:lnTo>
                      <a:pt x="42" y="30"/>
                    </a:lnTo>
                    <a:lnTo>
                      <a:pt x="38" y="28"/>
                    </a:lnTo>
                    <a:lnTo>
                      <a:pt x="34" y="22"/>
                    </a:lnTo>
                    <a:lnTo>
                      <a:pt x="28" y="24"/>
                    </a:lnTo>
                    <a:lnTo>
                      <a:pt x="28" y="32"/>
                    </a:lnTo>
                    <a:lnTo>
                      <a:pt x="20" y="40"/>
                    </a:lnTo>
                    <a:lnTo>
                      <a:pt x="16" y="46"/>
                    </a:lnTo>
                    <a:lnTo>
                      <a:pt x="10" y="54"/>
                    </a:lnTo>
                    <a:lnTo>
                      <a:pt x="6" y="60"/>
                    </a:lnTo>
                    <a:lnTo>
                      <a:pt x="0" y="70"/>
                    </a:lnTo>
                    <a:lnTo>
                      <a:pt x="2" y="72"/>
                    </a:lnTo>
                    <a:lnTo>
                      <a:pt x="8" y="76"/>
                    </a:lnTo>
                    <a:lnTo>
                      <a:pt x="6" y="82"/>
                    </a:lnTo>
                    <a:lnTo>
                      <a:pt x="10" y="88"/>
                    </a:lnTo>
                    <a:lnTo>
                      <a:pt x="6" y="90"/>
                    </a:lnTo>
                    <a:lnTo>
                      <a:pt x="2" y="92"/>
                    </a:lnTo>
                    <a:lnTo>
                      <a:pt x="0" y="100"/>
                    </a:lnTo>
                    <a:lnTo>
                      <a:pt x="8" y="102"/>
                    </a:lnTo>
                    <a:lnTo>
                      <a:pt x="6" y="106"/>
                    </a:lnTo>
                    <a:lnTo>
                      <a:pt x="8" y="110"/>
                    </a:lnTo>
                    <a:lnTo>
                      <a:pt x="10" y="112"/>
                    </a:lnTo>
                    <a:lnTo>
                      <a:pt x="14" y="110"/>
                    </a:lnTo>
                    <a:lnTo>
                      <a:pt x="16" y="108"/>
                    </a:lnTo>
                    <a:lnTo>
                      <a:pt x="20" y="108"/>
                    </a:lnTo>
                    <a:lnTo>
                      <a:pt x="24" y="108"/>
                    </a:lnTo>
                    <a:lnTo>
                      <a:pt x="32" y="100"/>
                    </a:lnTo>
                    <a:lnTo>
                      <a:pt x="36" y="98"/>
                    </a:lnTo>
                    <a:lnTo>
                      <a:pt x="42" y="102"/>
                    </a:lnTo>
                    <a:lnTo>
                      <a:pt x="50" y="100"/>
                    </a:lnTo>
                    <a:close/>
                  </a:path>
                </a:pathLst>
              </a:custGeom>
              <a:solidFill>
                <a:schemeClr val="bg2"/>
              </a:solidFill>
              <a:ln w="3175">
                <a:solidFill>
                  <a:schemeClr val="bg1"/>
                </a:solidFill>
                <a:prstDash val="solid"/>
                <a:round/>
                <a:headEnd/>
                <a:tailEnd/>
              </a:ln>
            </p:spPr>
            <p:txBody>
              <a:bodyPr/>
              <a:lstStyle/>
              <a:p>
                <a:endParaRPr lang="nl-BE"/>
              </a:p>
            </p:txBody>
          </p:sp>
          <p:sp>
            <p:nvSpPr>
              <p:cNvPr id="490" name="Freeform 123"/>
              <p:cNvSpPr>
                <a:spLocks/>
              </p:cNvSpPr>
              <p:nvPr/>
            </p:nvSpPr>
            <p:spPr bwMode="gray">
              <a:xfrm>
                <a:off x="2768" y="2448"/>
                <a:ext cx="163" cy="168"/>
              </a:xfrm>
              <a:custGeom>
                <a:avLst/>
                <a:gdLst>
                  <a:gd name="T0" fmla="*/ 80 w 163"/>
                  <a:gd name="T1" fmla="*/ 150 h 168"/>
                  <a:gd name="T2" fmla="*/ 78 w 163"/>
                  <a:gd name="T3" fmla="*/ 142 h 168"/>
                  <a:gd name="T4" fmla="*/ 80 w 163"/>
                  <a:gd name="T5" fmla="*/ 138 h 168"/>
                  <a:gd name="T6" fmla="*/ 86 w 163"/>
                  <a:gd name="T7" fmla="*/ 130 h 168"/>
                  <a:gd name="T8" fmla="*/ 96 w 163"/>
                  <a:gd name="T9" fmla="*/ 126 h 168"/>
                  <a:gd name="T10" fmla="*/ 102 w 163"/>
                  <a:gd name="T11" fmla="*/ 128 h 168"/>
                  <a:gd name="T12" fmla="*/ 106 w 163"/>
                  <a:gd name="T13" fmla="*/ 136 h 168"/>
                  <a:gd name="T14" fmla="*/ 113 w 163"/>
                  <a:gd name="T15" fmla="*/ 128 h 168"/>
                  <a:gd name="T16" fmla="*/ 113 w 163"/>
                  <a:gd name="T17" fmla="*/ 122 h 168"/>
                  <a:gd name="T18" fmla="*/ 119 w 163"/>
                  <a:gd name="T19" fmla="*/ 110 h 168"/>
                  <a:gd name="T20" fmla="*/ 125 w 163"/>
                  <a:gd name="T21" fmla="*/ 98 h 168"/>
                  <a:gd name="T22" fmla="*/ 127 w 163"/>
                  <a:gd name="T23" fmla="*/ 90 h 168"/>
                  <a:gd name="T24" fmla="*/ 141 w 163"/>
                  <a:gd name="T25" fmla="*/ 80 h 168"/>
                  <a:gd name="T26" fmla="*/ 141 w 163"/>
                  <a:gd name="T27" fmla="*/ 72 h 168"/>
                  <a:gd name="T28" fmla="*/ 143 w 163"/>
                  <a:gd name="T29" fmla="*/ 66 h 168"/>
                  <a:gd name="T30" fmla="*/ 147 w 163"/>
                  <a:gd name="T31" fmla="*/ 56 h 168"/>
                  <a:gd name="T32" fmla="*/ 151 w 163"/>
                  <a:gd name="T33" fmla="*/ 50 h 168"/>
                  <a:gd name="T34" fmla="*/ 157 w 163"/>
                  <a:gd name="T35" fmla="*/ 42 h 168"/>
                  <a:gd name="T36" fmla="*/ 163 w 163"/>
                  <a:gd name="T37" fmla="*/ 30 h 168"/>
                  <a:gd name="T38" fmla="*/ 159 w 163"/>
                  <a:gd name="T39" fmla="*/ 14 h 168"/>
                  <a:gd name="T40" fmla="*/ 141 w 163"/>
                  <a:gd name="T41" fmla="*/ 6 h 168"/>
                  <a:gd name="T42" fmla="*/ 129 w 163"/>
                  <a:gd name="T43" fmla="*/ 10 h 168"/>
                  <a:gd name="T44" fmla="*/ 106 w 163"/>
                  <a:gd name="T45" fmla="*/ 8 h 168"/>
                  <a:gd name="T46" fmla="*/ 98 w 163"/>
                  <a:gd name="T47" fmla="*/ 14 h 168"/>
                  <a:gd name="T48" fmla="*/ 84 w 163"/>
                  <a:gd name="T49" fmla="*/ 14 h 168"/>
                  <a:gd name="T50" fmla="*/ 76 w 163"/>
                  <a:gd name="T51" fmla="*/ 8 h 168"/>
                  <a:gd name="T52" fmla="*/ 62 w 163"/>
                  <a:gd name="T53" fmla="*/ 12 h 168"/>
                  <a:gd name="T54" fmla="*/ 54 w 163"/>
                  <a:gd name="T55" fmla="*/ 6 h 168"/>
                  <a:gd name="T56" fmla="*/ 46 w 163"/>
                  <a:gd name="T57" fmla="*/ 0 h 168"/>
                  <a:gd name="T58" fmla="*/ 34 w 163"/>
                  <a:gd name="T59" fmla="*/ 2 h 168"/>
                  <a:gd name="T60" fmla="*/ 20 w 163"/>
                  <a:gd name="T61" fmla="*/ 16 h 168"/>
                  <a:gd name="T62" fmla="*/ 10 w 163"/>
                  <a:gd name="T63" fmla="*/ 36 h 168"/>
                  <a:gd name="T64" fmla="*/ 10 w 163"/>
                  <a:gd name="T65" fmla="*/ 44 h 168"/>
                  <a:gd name="T66" fmla="*/ 14 w 163"/>
                  <a:gd name="T67" fmla="*/ 52 h 168"/>
                  <a:gd name="T68" fmla="*/ 12 w 163"/>
                  <a:gd name="T69" fmla="*/ 62 h 168"/>
                  <a:gd name="T70" fmla="*/ 10 w 163"/>
                  <a:gd name="T71" fmla="*/ 66 h 168"/>
                  <a:gd name="T72" fmla="*/ 8 w 163"/>
                  <a:gd name="T73" fmla="*/ 78 h 168"/>
                  <a:gd name="T74" fmla="*/ 6 w 163"/>
                  <a:gd name="T75" fmla="*/ 84 h 168"/>
                  <a:gd name="T76" fmla="*/ 4 w 163"/>
                  <a:gd name="T77" fmla="*/ 88 h 168"/>
                  <a:gd name="T78" fmla="*/ 2 w 163"/>
                  <a:gd name="T79" fmla="*/ 94 h 168"/>
                  <a:gd name="T80" fmla="*/ 2 w 163"/>
                  <a:gd name="T81" fmla="*/ 112 h 168"/>
                  <a:gd name="T82" fmla="*/ 4 w 163"/>
                  <a:gd name="T83" fmla="*/ 122 h 168"/>
                  <a:gd name="T84" fmla="*/ 12 w 163"/>
                  <a:gd name="T85" fmla="*/ 130 h 168"/>
                  <a:gd name="T86" fmla="*/ 26 w 163"/>
                  <a:gd name="T87" fmla="*/ 132 h 168"/>
                  <a:gd name="T88" fmla="*/ 34 w 163"/>
                  <a:gd name="T89" fmla="*/ 142 h 168"/>
                  <a:gd name="T90" fmla="*/ 40 w 163"/>
                  <a:gd name="T91" fmla="*/ 146 h 168"/>
                  <a:gd name="T92" fmla="*/ 42 w 163"/>
                  <a:gd name="T93" fmla="*/ 152 h 168"/>
                  <a:gd name="T94" fmla="*/ 46 w 163"/>
                  <a:gd name="T95" fmla="*/ 168 h 168"/>
                  <a:gd name="T96" fmla="*/ 58 w 163"/>
                  <a:gd name="T97" fmla="*/ 166 h 168"/>
                  <a:gd name="T98" fmla="*/ 64 w 163"/>
                  <a:gd name="T99" fmla="*/ 164 h 168"/>
                  <a:gd name="T100" fmla="*/ 68 w 163"/>
                  <a:gd name="T101" fmla="*/ 164 h 168"/>
                  <a:gd name="T102" fmla="*/ 74 w 163"/>
                  <a:gd name="T103" fmla="*/ 160 h 168"/>
                  <a:gd name="T104" fmla="*/ 76 w 163"/>
                  <a:gd name="T105" fmla="*/ 160 h 16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63"/>
                  <a:gd name="T160" fmla="*/ 0 h 168"/>
                  <a:gd name="T161" fmla="*/ 163 w 163"/>
                  <a:gd name="T162" fmla="*/ 168 h 16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63" h="168">
                    <a:moveTo>
                      <a:pt x="78" y="160"/>
                    </a:moveTo>
                    <a:lnTo>
                      <a:pt x="78" y="156"/>
                    </a:lnTo>
                    <a:lnTo>
                      <a:pt x="80" y="150"/>
                    </a:lnTo>
                    <a:lnTo>
                      <a:pt x="78" y="148"/>
                    </a:lnTo>
                    <a:lnTo>
                      <a:pt x="78" y="146"/>
                    </a:lnTo>
                    <a:lnTo>
                      <a:pt x="78" y="142"/>
                    </a:lnTo>
                    <a:lnTo>
                      <a:pt x="80" y="140"/>
                    </a:lnTo>
                    <a:lnTo>
                      <a:pt x="80" y="138"/>
                    </a:lnTo>
                    <a:lnTo>
                      <a:pt x="82" y="132"/>
                    </a:lnTo>
                    <a:lnTo>
                      <a:pt x="84" y="130"/>
                    </a:lnTo>
                    <a:lnTo>
                      <a:pt x="86" y="130"/>
                    </a:lnTo>
                    <a:lnTo>
                      <a:pt x="92" y="128"/>
                    </a:lnTo>
                    <a:lnTo>
                      <a:pt x="96" y="126"/>
                    </a:lnTo>
                    <a:lnTo>
                      <a:pt x="102" y="128"/>
                    </a:lnTo>
                    <a:lnTo>
                      <a:pt x="104" y="130"/>
                    </a:lnTo>
                    <a:lnTo>
                      <a:pt x="102" y="136"/>
                    </a:lnTo>
                    <a:lnTo>
                      <a:pt x="106" y="136"/>
                    </a:lnTo>
                    <a:lnTo>
                      <a:pt x="108" y="134"/>
                    </a:lnTo>
                    <a:lnTo>
                      <a:pt x="110" y="130"/>
                    </a:lnTo>
                    <a:lnTo>
                      <a:pt x="113" y="128"/>
                    </a:lnTo>
                    <a:lnTo>
                      <a:pt x="115" y="126"/>
                    </a:lnTo>
                    <a:lnTo>
                      <a:pt x="113" y="122"/>
                    </a:lnTo>
                    <a:lnTo>
                      <a:pt x="115" y="116"/>
                    </a:lnTo>
                    <a:lnTo>
                      <a:pt x="117" y="112"/>
                    </a:lnTo>
                    <a:lnTo>
                      <a:pt x="119" y="110"/>
                    </a:lnTo>
                    <a:lnTo>
                      <a:pt x="123" y="106"/>
                    </a:lnTo>
                    <a:lnTo>
                      <a:pt x="123" y="102"/>
                    </a:lnTo>
                    <a:lnTo>
                      <a:pt x="125" y="98"/>
                    </a:lnTo>
                    <a:lnTo>
                      <a:pt x="127" y="94"/>
                    </a:lnTo>
                    <a:lnTo>
                      <a:pt x="127" y="90"/>
                    </a:lnTo>
                    <a:lnTo>
                      <a:pt x="129" y="86"/>
                    </a:lnTo>
                    <a:lnTo>
                      <a:pt x="131" y="84"/>
                    </a:lnTo>
                    <a:lnTo>
                      <a:pt x="141" y="80"/>
                    </a:lnTo>
                    <a:lnTo>
                      <a:pt x="143" y="78"/>
                    </a:lnTo>
                    <a:lnTo>
                      <a:pt x="143" y="76"/>
                    </a:lnTo>
                    <a:lnTo>
                      <a:pt x="141" y="72"/>
                    </a:lnTo>
                    <a:lnTo>
                      <a:pt x="141" y="70"/>
                    </a:lnTo>
                    <a:lnTo>
                      <a:pt x="143" y="66"/>
                    </a:lnTo>
                    <a:lnTo>
                      <a:pt x="145" y="64"/>
                    </a:lnTo>
                    <a:lnTo>
                      <a:pt x="147" y="60"/>
                    </a:lnTo>
                    <a:lnTo>
                      <a:pt x="147" y="56"/>
                    </a:lnTo>
                    <a:lnTo>
                      <a:pt x="147" y="54"/>
                    </a:lnTo>
                    <a:lnTo>
                      <a:pt x="151" y="50"/>
                    </a:lnTo>
                    <a:lnTo>
                      <a:pt x="153" y="46"/>
                    </a:lnTo>
                    <a:lnTo>
                      <a:pt x="155" y="44"/>
                    </a:lnTo>
                    <a:lnTo>
                      <a:pt x="157" y="42"/>
                    </a:lnTo>
                    <a:lnTo>
                      <a:pt x="159" y="42"/>
                    </a:lnTo>
                    <a:lnTo>
                      <a:pt x="161" y="38"/>
                    </a:lnTo>
                    <a:lnTo>
                      <a:pt x="163" y="30"/>
                    </a:lnTo>
                    <a:lnTo>
                      <a:pt x="161" y="28"/>
                    </a:lnTo>
                    <a:lnTo>
                      <a:pt x="159" y="26"/>
                    </a:lnTo>
                    <a:lnTo>
                      <a:pt x="159" y="14"/>
                    </a:lnTo>
                    <a:lnTo>
                      <a:pt x="153" y="0"/>
                    </a:lnTo>
                    <a:lnTo>
                      <a:pt x="143" y="4"/>
                    </a:lnTo>
                    <a:lnTo>
                      <a:pt x="141" y="6"/>
                    </a:lnTo>
                    <a:lnTo>
                      <a:pt x="139" y="8"/>
                    </a:lnTo>
                    <a:lnTo>
                      <a:pt x="137" y="10"/>
                    </a:lnTo>
                    <a:lnTo>
                      <a:pt x="129" y="10"/>
                    </a:lnTo>
                    <a:lnTo>
                      <a:pt x="121" y="10"/>
                    </a:lnTo>
                    <a:lnTo>
                      <a:pt x="113" y="8"/>
                    </a:lnTo>
                    <a:lnTo>
                      <a:pt x="106" y="8"/>
                    </a:lnTo>
                    <a:lnTo>
                      <a:pt x="100" y="10"/>
                    </a:lnTo>
                    <a:lnTo>
                      <a:pt x="98" y="14"/>
                    </a:lnTo>
                    <a:lnTo>
                      <a:pt x="96" y="14"/>
                    </a:lnTo>
                    <a:lnTo>
                      <a:pt x="94" y="14"/>
                    </a:lnTo>
                    <a:lnTo>
                      <a:pt x="84" y="14"/>
                    </a:lnTo>
                    <a:lnTo>
                      <a:pt x="78" y="12"/>
                    </a:lnTo>
                    <a:lnTo>
                      <a:pt x="78" y="10"/>
                    </a:lnTo>
                    <a:lnTo>
                      <a:pt x="76" y="8"/>
                    </a:lnTo>
                    <a:lnTo>
                      <a:pt x="72" y="8"/>
                    </a:lnTo>
                    <a:lnTo>
                      <a:pt x="68" y="12"/>
                    </a:lnTo>
                    <a:lnTo>
                      <a:pt x="62" y="12"/>
                    </a:lnTo>
                    <a:lnTo>
                      <a:pt x="58" y="12"/>
                    </a:lnTo>
                    <a:lnTo>
                      <a:pt x="56" y="8"/>
                    </a:lnTo>
                    <a:lnTo>
                      <a:pt x="54" y="6"/>
                    </a:lnTo>
                    <a:lnTo>
                      <a:pt x="52" y="4"/>
                    </a:lnTo>
                    <a:lnTo>
                      <a:pt x="48" y="2"/>
                    </a:lnTo>
                    <a:lnTo>
                      <a:pt x="46" y="0"/>
                    </a:lnTo>
                    <a:lnTo>
                      <a:pt x="40" y="2"/>
                    </a:lnTo>
                    <a:lnTo>
                      <a:pt x="34" y="2"/>
                    </a:lnTo>
                    <a:lnTo>
                      <a:pt x="20" y="10"/>
                    </a:lnTo>
                    <a:lnTo>
                      <a:pt x="20" y="16"/>
                    </a:lnTo>
                    <a:lnTo>
                      <a:pt x="18" y="22"/>
                    </a:lnTo>
                    <a:lnTo>
                      <a:pt x="14" y="24"/>
                    </a:lnTo>
                    <a:lnTo>
                      <a:pt x="10" y="36"/>
                    </a:lnTo>
                    <a:lnTo>
                      <a:pt x="10" y="38"/>
                    </a:lnTo>
                    <a:lnTo>
                      <a:pt x="10" y="42"/>
                    </a:lnTo>
                    <a:lnTo>
                      <a:pt x="10" y="44"/>
                    </a:lnTo>
                    <a:lnTo>
                      <a:pt x="8" y="46"/>
                    </a:lnTo>
                    <a:lnTo>
                      <a:pt x="12" y="48"/>
                    </a:lnTo>
                    <a:lnTo>
                      <a:pt x="14" y="52"/>
                    </a:lnTo>
                    <a:lnTo>
                      <a:pt x="12" y="56"/>
                    </a:lnTo>
                    <a:lnTo>
                      <a:pt x="12" y="60"/>
                    </a:lnTo>
                    <a:lnTo>
                      <a:pt x="12" y="62"/>
                    </a:lnTo>
                    <a:lnTo>
                      <a:pt x="14" y="64"/>
                    </a:lnTo>
                    <a:lnTo>
                      <a:pt x="12" y="64"/>
                    </a:lnTo>
                    <a:lnTo>
                      <a:pt x="10" y="66"/>
                    </a:lnTo>
                    <a:lnTo>
                      <a:pt x="10" y="70"/>
                    </a:lnTo>
                    <a:lnTo>
                      <a:pt x="10" y="74"/>
                    </a:lnTo>
                    <a:lnTo>
                      <a:pt x="8" y="78"/>
                    </a:lnTo>
                    <a:lnTo>
                      <a:pt x="6" y="80"/>
                    </a:lnTo>
                    <a:lnTo>
                      <a:pt x="6" y="84"/>
                    </a:lnTo>
                    <a:lnTo>
                      <a:pt x="6" y="88"/>
                    </a:lnTo>
                    <a:lnTo>
                      <a:pt x="4" y="88"/>
                    </a:lnTo>
                    <a:lnTo>
                      <a:pt x="2" y="88"/>
                    </a:lnTo>
                    <a:lnTo>
                      <a:pt x="2" y="90"/>
                    </a:lnTo>
                    <a:lnTo>
                      <a:pt x="2" y="94"/>
                    </a:lnTo>
                    <a:lnTo>
                      <a:pt x="2" y="98"/>
                    </a:lnTo>
                    <a:lnTo>
                      <a:pt x="2" y="102"/>
                    </a:lnTo>
                    <a:lnTo>
                      <a:pt x="0" y="108"/>
                    </a:lnTo>
                    <a:lnTo>
                      <a:pt x="2" y="112"/>
                    </a:lnTo>
                    <a:lnTo>
                      <a:pt x="4" y="116"/>
                    </a:lnTo>
                    <a:lnTo>
                      <a:pt x="4" y="122"/>
                    </a:lnTo>
                    <a:lnTo>
                      <a:pt x="2" y="132"/>
                    </a:lnTo>
                    <a:lnTo>
                      <a:pt x="12" y="130"/>
                    </a:lnTo>
                    <a:lnTo>
                      <a:pt x="10" y="132"/>
                    </a:lnTo>
                    <a:lnTo>
                      <a:pt x="18" y="132"/>
                    </a:lnTo>
                    <a:lnTo>
                      <a:pt x="26" y="132"/>
                    </a:lnTo>
                    <a:lnTo>
                      <a:pt x="30" y="136"/>
                    </a:lnTo>
                    <a:lnTo>
                      <a:pt x="34" y="142"/>
                    </a:lnTo>
                    <a:lnTo>
                      <a:pt x="38" y="142"/>
                    </a:lnTo>
                    <a:lnTo>
                      <a:pt x="38" y="146"/>
                    </a:lnTo>
                    <a:lnTo>
                      <a:pt x="40" y="146"/>
                    </a:lnTo>
                    <a:lnTo>
                      <a:pt x="42" y="152"/>
                    </a:lnTo>
                    <a:lnTo>
                      <a:pt x="38" y="154"/>
                    </a:lnTo>
                    <a:lnTo>
                      <a:pt x="46" y="168"/>
                    </a:lnTo>
                    <a:lnTo>
                      <a:pt x="58" y="168"/>
                    </a:lnTo>
                    <a:lnTo>
                      <a:pt x="58" y="166"/>
                    </a:lnTo>
                    <a:lnTo>
                      <a:pt x="60" y="166"/>
                    </a:lnTo>
                    <a:lnTo>
                      <a:pt x="62" y="166"/>
                    </a:lnTo>
                    <a:lnTo>
                      <a:pt x="64" y="164"/>
                    </a:lnTo>
                    <a:lnTo>
                      <a:pt x="64" y="166"/>
                    </a:lnTo>
                    <a:lnTo>
                      <a:pt x="66" y="166"/>
                    </a:lnTo>
                    <a:lnTo>
                      <a:pt x="68" y="164"/>
                    </a:lnTo>
                    <a:lnTo>
                      <a:pt x="70" y="160"/>
                    </a:lnTo>
                    <a:lnTo>
                      <a:pt x="74" y="160"/>
                    </a:lnTo>
                    <a:lnTo>
                      <a:pt x="76" y="164"/>
                    </a:lnTo>
                    <a:lnTo>
                      <a:pt x="76" y="162"/>
                    </a:lnTo>
                    <a:lnTo>
                      <a:pt x="76" y="160"/>
                    </a:lnTo>
                    <a:lnTo>
                      <a:pt x="78" y="160"/>
                    </a:lnTo>
                    <a:close/>
                  </a:path>
                </a:pathLst>
              </a:custGeom>
              <a:solidFill>
                <a:schemeClr val="bg2"/>
              </a:solidFill>
              <a:ln w="3175">
                <a:solidFill>
                  <a:schemeClr val="bg1"/>
                </a:solidFill>
                <a:prstDash val="solid"/>
                <a:round/>
                <a:headEnd/>
                <a:tailEnd/>
              </a:ln>
            </p:spPr>
            <p:txBody>
              <a:bodyPr/>
              <a:lstStyle/>
              <a:p>
                <a:endParaRPr lang="nl-BE"/>
              </a:p>
            </p:txBody>
          </p:sp>
          <p:sp>
            <p:nvSpPr>
              <p:cNvPr id="491" name="Freeform 124"/>
              <p:cNvSpPr>
                <a:spLocks/>
              </p:cNvSpPr>
              <p:nvPr/>
            </p:nvSpPr>
            <p:spPr bwMode="gray">
              <a:xfrm>
                <a:off x="2730" y="2290"/>
                <a:ext cx="215" cy="194"/>
              </a:xfrm>
              <a:custGeom>
                <a:avLst/>
                <a:gdLst>
                  <a:gd name="T0" fmla="*/ 191 w 215"/>
                  <a:gd name="T1" fmla="*/ 16 h 194"/>
                  <a:gd name="T2" fmla="*/ 159 w 215"/>
                  <a:gd name="T3" fmla="*/ 0 h 194"/>
                  <a:gd name="T4" fmla="*/ 78 w 215"/>
                  <a:gd name="T5" fmla="*/ 68 h 194"/>
                  <a:gd name="T6" fmla="*/ 60 w 215"/>
                  <a:gd name="T7" fmla="*/ 110 h 194"/>
                  <a:gd name="T8" fmla="*/ 56 w 215"/>
                  <a:gd name="T9" fmla="*/ 114 h 194"/>
                  <a:gd name="T10" fmla="*/ 56 w 215"/>
                  <a:gd name="T11" fmla="*/ 120 h 194"/>
                  <a:gd name="T12" fmla="*/ 46 w 215"/>
                  <a:gd name="T13" fmla="*/ 124 h 194"/>
                  <a:gd name="T14" fmla="*/ 40 w 215"/>
                  <a:gd name="T15" fmla="*/ 128 h 194"/>
                  <a:gd name="T16" fmla="*/ 28 w 215"/>
                  <a:gd name="T17" fmla="*/ 130 h 194"/>
                  <a:gd name="T18" fmla="*/ 14 w 215"/>
                  <a:gd name="T19" fmla="*/ 134 h 194"/>
                  <a:gd name="T20" fmla="*/ 10 w 215"/>
                  <a:gd name="T21" fmla="*/ 134 h 194"/>
                  <a:gd name="T22" fmla="*/ 4 w 215"/>
                  <a:gd name="T23" fmla="*/ 138 h 194"/>
                  <a:gd name="T24" fmla="*/ 0 w 215"/>
                  <a:gd name="T25" fmla="*/ 142 h 194"/>
                  <a:gd name="T26" fmla="*/ 14 w 215"/>
                  <a:gd name="T27" fmla="*/ 154 h 194"/>
                  <a:gd name="T28" fmla="*/ 20 w 215"/>
                  <a:gd name="T29" fmla="*/ 172 h 194"/>
                  <a:gd name="T30" fmla="*/ 22 w 215"/>
                  <a:gd name="T31" fmla="*/ 170 h 194"/>
                  <a:gd name="T32" fmla="*/ 24 w 215"/>
                  <a:gd name="T33" fmla="*/ 172 h 194"/>
                  <a:gd name="T34" fmla="*/ 24 w 215"/>
                  <a:gd name="T35" fmla="*/ 176 h 194"/>
                  <a:gd name="T36" fmla="*/ 26 w 215"/>
                  <a:gd name="T37" fmla="*/ 192 h 194"/>
                  <a:gd name="T38" fmla="*/ 32 w 215"/>
                  <a:gd name="T39" fmla="*/ 184 h 194"/>
                  <a:gd name="T40" fmla="*/ 38 w 215"/>
                  <a:gd name="T41" fmla="*/ 186 h 194"/>
                  <a:gd name="T42" fmla="*/ 40 w 215"/>
                  <a:gd name="T43" fmla="*/ 188 h 194"/>
                  <a:gd name="T44" fmla="*/ 48 w 215"/>
                  <a:gd name="T45" fmla="*/ 194 h 194"/>
                  <a:gd name="T46" fmla="*/ 52 w 215"/>
                  <a:gd name="T47" fmla="*/ 182 h 194"/>
                  <a:gd name="T48" fmla="*/ 58 w 215"/>
                  <a:gd name="T49" fmla="*/ 174 h 194"/>
                  <a:gd name="T50" fmla="*/ 58 w 215"/>
                  <a:gd name="T51" fmla="*/ 168 h 194"/>
                  <a:gd name="T52" fmla="*/ 72 w 215"/>
                  <a:gd name="T53" fmla="*/ 160 h 194"/>
                  <a:gd name="T54" fmla="*/ 78 w 215"/>
                  <a:gd name="T55" fmla="*/ 160 h 194"/>
                  <a:gd name="T56" fmla="*/ 84 w 215"/>
                  <a:gd name="T57" fmla="*/ 158 h 194"/>
                  <a:gd name="T58" fmla="*/ 90 w 215"/>
                  <a:gd name="T59" fmla="*/ 162 h 194"/>
                  <a:gd name="T60" fmla="*/ 92 w 215"/>
                  <a:gd name="T61" fmla="*/ 164 h 194"/>
                  <a:gd name="T62" fmla="*/ 96 w 215"/>
                  <a:gd name="T63" fmla="*/ 170 h 194"/>
                  <a:gd name="T64" fmla="*/ 100 w 215"/>
                  <a:gd name="T65" fmla="*/ 170 h 194"/>
                  <a:gd name="T66" fmla="*/ 106 w 215"/>
                  <a:gd name="T67" fmla="*/ 170 h 194"/>
                  <a:gd name="T68" fmla="*/ 114 w 215"/>
                  <a:gd name="T69" fmla="*/ 166 h 194"/>
                  <a:gd name="T70" fmla="*/ 116 w 215"/>
                  <a:gd name="T71" fmla="*/ 168 h 194"/>
                  <a:gd name="T72" fmla="*/ 122 w 215"/>
                  <a:gd name="T73" fmla="*/ 172 h 194"/>
                  <a:gd name="T74" fmla="*/ 132 w 215"/>
                  <a:gd name="T75" fmla="*/ 172 h 194"/>
                  <a:gd name="T76" fmla="*/ 136 w 215"/>
                  <a:gd name="T77" fmla="*/ 172 h 194"/>
                  <a:gd name="T78" fmla="*/ 138 w 215"/>
                  <a:gd name="T79" fmla="*/ 168 h 194"/>
                  <a:gd name="T80" fmla="*/ 144 w 215"/>
                  <a:gd name="T81" fmla="*/ 166 h 194"/>
                  <a:gd name="T82" fmla="*/ 159 w 215"/>
                  <a:gd name="T83" fmla="*/ 168 h 194"/>
                  <a:gd name="T84" fmla="*/ 167 w 215"/>
                  <a:gd name="T85" fmla="*/ 168 h 194"/>
                  <a:gd name="T86" fmla="*/ 175 w 215"/>
                  <a:gd name="T87" fmla="*/ 168 h 194"/>
                  <a:gd name="T88" fmla="*/ 179 w 215"/>
                  <a:gd name="T89" fmla="*/ 164 h 194"/>
                  <a:gd name="T90" fmla="*/ 189 w 215"/>
                  <a:gd name="T91" fmla="*/ 158 h 194"/>
                  <a:gd name="T92" fmla="*/ 211 w 215"/>
                  <a:gd name="T93" fmla="*/ 126 h 194"/>
                  <a:gd name="T94" fmla="*/ 209 w 215"/>
                  <a:gd name="T95" fmla="*/ 100 h 194"/>
                  <a:gd name="T96" fmla="*/ 211 w 215"/>
                  <a:gd name="T97" fmla="*/ 70 h 194"/>
                  <a:gd name="T98" fmla="*/ 215 w 215"/>
                  <a:gd name="T99" fmla="*/ 56 h 194"/>
                  <a:gd name="T100" fmla="*/ 215 w 215"/>
                  <a:gd name="T101" fmla="*/ 52 h 194"/>
                  <a:gd name="T102" fmla="*/ 209 w 215"/>
                  <a:gd name="T103" fmla="*/ 42 h 194"/>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215"/>
                  <a:gd name="T157" fmla="*/ 0 h 194"/>
                  <a:gd name="T158" fmla="*/ 215 w 215"/>
                  <a:gd name="T159" fmla="*/ 194 h 194"/>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215" h="194">
                    <a:moveTo>
                      <a:pt x="201" y="8"/>
                    </a:moveTo>
                    <a:lnTo>
                      <a:pt x="191" y="16"/>
                    </a:lnTo>
                    <a:lnTo>
                      <a:pt x="191" y="18"/>
                    </a:lnTo>
                    <a:lnTo>
                      <a:pt x="159" y="0"/>
                    </a:lnTo>
                    <a:lnTo>
                      <a:pt x="86" y="54"/>
                    </a:lnTo>
                    <a:lnTo>
                      <a:pt x="78" y="68"/>
                    </a:lnTo>
                    <a:lnTo>
                      <a:pt x="58" y="72"/>
                    </a:lnTo>
                    <a:lnTo>
                      <a:pt x="60" y="110"/>
                    </a:lnTo>
                    <a:lnTo>
                      <a:pt x="56" y="114"/>
                    </a:lnTo>
                    <a:lnTo>
                      <a:pt x="56" y="120"/>
                    </a:lnTo>
                    <a:lnTo>
                      <a:pt x="54" y="124"/>
                    </a:lnTo>
                    <a:lnTo>
                      <a:pt x="46" y="124"/>
                    </a:lnTo>
                    <a:lnTo>
                      <a:pt x="40" y="128"/>
                    </a:lnTo>
                    <a:lnTo>
                      <a:pt x="28" y="130"/>
                    </a:lnTo>
                    <a:lnTo>
                      <a:pt x="22" y="132"/>
                    </a:lnTo>
                    <a:lnTo>
                      <a:pt x="14" y="134"/>
                    </a:lnTo>
                    <a:lnTo>
                      <a:pt x="10" y="134"/>
                    </a:lnTo>
                    <a:lnTo>
                      <a:pt x="6" y="134"/>
                    </a:lnTo>
                    <a:lnTo>
                      <a:pt x="4" y="138"/>
                    </a:lnTo>
                    <a:lnTo>
                      <a:pt x="2" y="136"/>
                    </a:lnTo>
                    <a:lnTo>
                      <a:pt x="0" y="142"/>
                    </a:lnTo>
                    <a:lnTo>
                      <a:pt x="4" y="148"/>
                    </a:lnTo>
                    <a:lnTo>
                      <a:pt x="14" y="154"/>
                    </a:lnTo>
                    <a:lnTo>
                      <a:pt x="14" y="158"/>
                    </a:lnTo>
                    <a:lnTo>
                      <a:pt x="20" y="172"/>
                    </a:lnTo>
                    <a:lnTo>
                      <a:pt x="22" y="170"/>
                    </a:lnTo>
                    <a:lnTo>
                      <a:pt x="24" y="172"/>
                    </a:lnTo>
                    <a:lnTo>
                      <a:pt x="24" y="176"/>
                    </a:lnTo>
                    <a:lnTo>
                      <a:pt x="22" y="178"/>
                    </a:lnTo>
                    <a:lnTo>
                      <a:pt x="26" y="192"/>
                    </a:lnTo>
                    <a:lnTo>
                      <a:pt x="32" y="184"/>
                    </a:lnTo>
                    <a:lnTo>
                      <a:pt x="34" y="184"/>
                    </a:lnTo>
                    <a:lnTo>
                      <a:pt x="38" y="186"/>
                    </a:lnTo>
                    <a:lnTo>
                      <a:pt x="40" y="188"/>
                    </a:lnTo>
                    <a:lnTo>
                      <a:pt x="40" y="190"/>
                    </a:lnTo>
                    <a:lnTo>
                      <a:pt x="48" y="194"/>
                    </a:lnTo>
                    <a:lnTo>
                      <a:pt x="52" y="182"/>
                    </a:lnTo>
                    <a:lnTo>
                      <a:pt x="56" y="180"/>
                    </a:lnTo>
                    <a:lnTo>
                      <a:pt x="58" y="174"/>
                    </a:lnTo>
                    <a:lnTo>
                      <a:pt x="58" y="168"/>
                    </a:lnTo>
                    <a:lnTo>
                      <a:pt x="72" y="160"/>
                    </a:lnTo>
                    <a:lnTo>
                      <a:pt x="78" y="160"/>
                    </a:lnTo>
                    <a:lnTo>
                      <a:pt x="84" y="158"/>
                    </a:lnTo>
                    <a:lnTo>
                      <a:pt x="86" y="160"/>
                    </a:lnTo>
                    <a:lnTo>
                      <a:pt x="90" y="162"/>
                    </a:lnTo>
                    <a:lnTo>
                      <a:pt x="92" y="164"/>
                    </a:lnTo>
                    <a:lnTo>
                      <a:pt x="94" y="166"/>
                    </a:lnTo>
                    <a:lnTo>
                      <a:pt x="96" y="170"/>
                    </a:lnTo>
                    <a:lnTo>
                      <a:pt x="100" y="170"/>
                    </a:lnTo>
                    <a:lnTo>
                      <a:pt x="106" y="170"/>
                    </a:lnTo>
                    <a:lnTo>
                      <a:pt x="110" y="166"/>
                    </a:lnTo>
                    <a:lnTo>
                      <a:pt x="114" y="166"/>
                    </a:lnTo>
                    <a:lnTo>
                      <a:pt x="116" y="168"/>
                    </a:lnTo>
                    <a:lnTo>
                      <a:pt x="116" y="170"/>
                    </a:lnTo>
                    <a:lnTo>
                      <a:pt x="122" y="172"/>
                    </a:lnTo>
                    <a:lnTo>
                      <a:pt x="132" y="172"/>
                    </a:lnTo>
                    <a:lnTo>
                      <a:pt x="134" y="172"/>
                    </a:lnTo>
                    <a:lnTo>
                      <a:pt x="136" y="172"/>
                    </a:lnTo>
                    <a:lnTo>
                      <a:pt x="138" y="168"/>
                    </a:lnTo>
                    <a:lnTo>
                      <a:pt x="144" y="166"/>
                    </a:lnTo>
                    <a:lnTo>
                      <a:pt x="151" y="166"/>
                    </a:lnTo>
                    <a:lnTo>
                      <a:pt x="159" y="168"/>
                    </a:lnTo>
                    <a:lnTo>
                      <a:pt x="167" y="168"/>
                    </a:lnTo>
                    <a:lnTo>
                      <a:pt x="175" y="168"/>
                    </a:lnTo>
                    <a:lnTo>
                      <a:pt x="177" y="166"/>
                    </a:lnTo>
                    <a:lnTo>
                      <a:pt x="179" y="164"/>
                    </a:lnTo>
                    <a:lnTo>
                      <a:pt x="181" y="162"/>
                    </a:lnTo>
                    <a:lnTo>
                      <a:pt x="189" y="158"/>
                    </a:lnTo>
                    <a:lnTo>
                      <a:pt x="189" y="144"/>
                    </a:lnTo>
                    <a:lnTo>
                      <a:pt x="211" y="126"/>
                    </a:lnTo>
                    <a:lnTo>
                      <a:pt x="209" y="100"/>
                    </a:lnTo>
                    <a:lnTo>
                      <a:pt x="211" y="70"/>
                    </a:lnTo>
                    <a:lnTo>
                      <a:pt x="211" y="62"/>
                    </a:lnTo>
                    <a:lnTo>
                      <a:pt x="215" y="56"/>
                    </a:lnTo>
                    <a:lnTo>
                      <a:pt x="215" y="52"/>
                    </a:lnTo>
                    <a:lnTo>
                      <a:pt x="213" y="48"/>
                    </a:lnTo>
                    <a:lnTo>
                      <a:pt x="209" y="42"/>
                    </a:lnTo>
                    <a:lnTo>
                      <a:pt x="201" y="8"/>
                    </a:lnTo>
                    <a:close/>
                  </a:path>
                </a:pathLst>
              </a:custGeom>
              <a:solidFill>
                <a:schemeClr val="bg2"/>
              </a:solidFill>
              <a:ln w="3175">
                <a:solidFill>
                  <a:schemeClr val="bg1"/>
                </a:solidFill>
                <a:prstDash val="solid"/>
                <a:round/>
                <a:headEnd/>
                <a:tailEnd/>
              </a:ln>
            </p:spPr>
            <p:txBody>
              <a:bodyPr/>
              <a:lstStyle/>
              <a:p>
                <a:endParaRPr lang="nl-BE"/>
              </a:p>
            </p:txBody>
          </p:sp>
          <p:sp>
            <p:nvSpPr>
              <p:cNvPr id="492" name="Freeform 125"/>
              <p:cNvSpPr>
                <a:spLocks/>
              </p:cNvSpPr>
              <p:nvPr/>
            </p:nvSpPr>
            <p:spPr bwMode="gray">
              <a:xfrm>
                <a:off x="1566" y="2438"/>
                <a:ext cx="56" cy="64"/>
              </a:xfrm>
              <a:custGeom>
                <a:avLst/>
                <a:gdLst>
                  <a:gd name="T0" fmla="*/ 0 w 56"/>
                  <a:gd name="T1" fmla="*/ 30 h 64"/>
                  <a:gd name="T2" fmla="*/ 0 w 56"/>
                  <a:gd name="T3" fmla="*/ 34 h 64"/>
                  <a:gd name="T4" fmla="*/ 8 w 56"/>
                  <a:gd name="T5" fmla="*/ 40 h 64"/>
                  <a:gd name="T6" fmla="*/ 10 w 56"/>
                  <a:gd name="T7" fmla="*/ 46 h 64"/>
                  <a:gd name="T8" fmla="*/ 12 w 56"/>
                  <a:gd name="T9" fmla="*/ 52 h 64"/>
                  <a:gd name="T10" fmla="*/ 18 w 56"/>
                  <a:gd name="T11" fmla="*/ 58 h 64"/>
                  <a:gd name="T12" fmla="*/ 24 w 56"/>
                  <a:gd name="T13" fmla="*/ 58 h 64"/>
                  <a:gd name="T14" fmla="*/ 22 w 56"/>
                  <a:gd name="T15" fmla="*/ 54 h 64"/>
                  <a:gd name="T16" fmla="*/ 20 w 56"/>
                  <a:gd name="T17" fmla="*/ 52 h 64"/>
                  <a:gd name="T18" fmla="*/ 22 w 56"/>
                  <a:gd name="T19" fmla="*/ 44 h 64"/>
                  <a:gd name="T20" fmla="*/ 26 w 56"/>
                  <a:gd name="T21" fmla="*/ 52 h 64"/>
                  <a:gd name="T22" fmla="*/ 28 w 56"/>
                  <a:gd name="T23" fmla="*/ 52 h 64"/>
                  <a:gd name="T24" fmla="*/ 32 w 56"/>
                  <a:gd name="T25" fmla="*/ 56 h 64"/>
                  <a:gd name="T26" fmla="*/ 34 w 56"/>
                  <a:gd name="T27" fmla="*/ 62 h 64"/>
                  <a:gd name="T28" fmla="*/ 40 w 56"/>
                  <a:gd name="T29" fmla="*/ 62 h 64"/>
                  <a:gd name="T30" fmla="*/ 42 w 56"/>
                  <a:gd name="T31" fmla="*/ 62 h 64"/>
                  <a:gd name="T32" fmla="*/ 44 w 56"/>
                  <a:gd name="T33" fmla="*/ 64 h 64"/>
                  <a:gd name="T34" fmla="*/ 50 w 56"/>
                  <a:gd name="T35" fmla="*/ 64 h 64"/>
                  <a:gd name="T36" fmla="*/ 46 w 56"/>
                  <a:gd name="T37" fmla="*/ 60 h 64"/>
                  <a:gd name="T38" fmla="*/ 46 w 56"/>
                  <a:gd name="T39" fmla="*/ 58 h 64"/>
                  <a:gd name="T40" fmla="*/ 48 w 56"/>
                  <a:gd name="T41" fmla="*/ 56 h 64"/>
                  <a:gd name="T42" fmla="*/ 46 w 56"/>
                  <a:gd name="T43" fmla="*/ 48 h 64"/>
                  <a:gd name="T44" fmla="*/ 48 w 56"/>
                  <a:gd name="T45" fmla="*/ 36 h 64"/>
                  <a:gd name="T46" fmla="*/ 50 w 56"/>
                  <a:gd name="T47" fmla="*/ 36 h 64"/>
                  <a:gd name="T48" fmla="*/ 50 w 56"/>
                  <a:gd name="T49" fmla="*/ 22 h 64"/>
                  <a:gd name="T50" fmla="*/ 52 w 56"/>
                  <a:gd name="T51" fmla="*/ 16 h 64"/>
                  <a:gd name="T52" fmla="*/ 56 w 56"/>
                  <a:gd name="T53" fmla="*/ 8 h 64"/>
                  <a:gd name="T54" fmla="*/ 54 w 56"/>
                  <a:gd name="T55" fmla="*/ 0 h 64"/>
                  <a:gd name="T56" fmla="*/ 46 w 56"/>
                  <a:gd name="T57" fmla="*/ 2 h 64"/>
                  <a:gd name="T58" fmla="*/ 40 w 56"/>
                  <a:gd name="T59" fmla="*/ 8 h 64"/>
                  <a:gd name="T60" fmla="*/ 40 w 56"/>
                  <a:gd name="T61" fmla="*/ 10 h 64"/>
                  <a:gd name="T62" fmla="*/ 30 w 56"/>
                  <a:gd name="T63" fmla="*/ 12 h 64"/>
                  <a:gd name="T64" fmla="*/ 26 w 56"/>
                  <a:gd name="T65" fmla="*/ 12 h 64"/>
                  <a:gd name="T66" fmla="*/ 24 w 56"/>
                  <a:gd name="T67" fmla="*/ 12 h 64"/>
                  <a:gd name="T68" fmla="*/ 22 w 56"/>
                  <a:gd name="T69" fmla="*/ 10 h 64"/>
                  <a:gd name="T70" fmla="*/ 16 w 56"/>
                  <a:gd name="T71" fmla="*/ 10 h 64"/>
                  <a:gd name="T72" fmla="*/ 6 w 56"/>
                  <a:gd name="T73" fmla="*/ 14 h 64"/>
                  <a:gd name="T74" fmla="*/ 6 w 56"/>
                  <a:gd name="T75" fmla="*/ 28 h 64"/>
                  <a:gd name="T76" fmla="*/ 4 w 56"/>
                  <a:gd name="T77" fmla="*/ 28 h 64"/>
                  <a:gd name="T78" fmla="*/ 0 w 56"/>
                  <a:gd name="T79" fmla="*/ 30 h 6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56"/>
                  <a:gd name="T121" fmla="*/ 0 h 64"/>
                  <a:gd name="T122" fmla="*/ 56 w 56"/>
                  <a:gd name="T123" fmla="*/ 64 h 64"/>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56" h="64">
                    <a:moveTo>
                      <a:pt x="0" y="30"/>
                    </a:moveTo>
                    <a:lnTo>
                      <a:pt x="0" y="30"/>
                    </a:lnTo>
                    <a:lnTo>
                      <a:pt x="0" y="34"/>
                    </a:lnTo>
                    <a:lnTo>
                      <a:pt x="4" y="36"/>
                    </a:lnTo>
                    <a:lnTo>
                      <a:pt x="8" y="40"/>
                    </a:lnTo>
                    <a:lnTo>
                      <a:pt x="10" y="46"/>
                    </a:lnTo>
                    <a:lnTo>
                      <a:pt x="12" y="52"/>
                    </a:lnTo>
                    <a:lnTo>
                      <a:pt x="18" y="58"/>
                    </a:lnTo>
                    <a:lnTo>
                      <a:pt x="20" y="56"/>
                    </a:lnTo>
                    <a:lnTo>
                      <a:pt x="24" y="58"/>
                    </a:lnTo>
                    <a:lnTo>
                      <a:pt x="22" y="54"/>
                    </a:lnTo>
                    <a:lnTo>
                      <a:pt x="20" y="52"/>
                    </a:lnTo>
                    <a:lnTo>
                      <a:pt x="20" y="48"/>
                    </a:lnTo>
                    <a:lnTo>
                      <a:pt x="22" y="44"/>
                    </a:lnTo>
                    <a:lnTo>
                      <a:pt x="26" y="52"/>
                    </a:lnTo>
                    <a:lnTo>
                      <a:pt x="28" y="52"/>
                    </a:lnTo>
                    <a:lnTo>
                      <a:pt x="32" y="56"/>
                    </a:lnTo>
                    <a:lnTo>
                      <a:pt x="34" y="62"/>
                    </a:lnTo>
                    <a:lnTo>
                      <a:pt x="38" y="62"/>
                    </a:lnTo>
                    <a:lnTo>
                      <a:pt x="40" y="62"/>
                    </a:lnTo>
                    <a:lnTo>
                      <a:pt x="42" y="62"/>
                    </a:lnTo>
                    <a:lnTo>
                      <a:pt x="44" y="64"/>
                    </a:lnTo>
                    <a:lnTo>
                      <a:pt x="50" y="64"/>
                    </a:lnTo>
                    <a:lnTo>
                      <a:pt x="48" y="62"/>
                    </a:lnTo>
                    <a:lnTo>
                      <a:pt x="46" y="60"/>
                    </a:lnTo>
                    <a:lnTo>
                      <a:pt x="46" y="58"/>
                    </a:lnTo>
                    <a:lnTo>
                      <a:pt x="48" y="56"/>
                    </a:lnTo>
                    <a:lnTo>
                      <a:pt x="48" y="52"/>
                    </a:lnTo>
                    <a:lnTo>
                      <a:pt x="46" y="48"/>
                    </a:lnTo>
                    <a:lnTo>
                      <a:pt x="48" y="36"/>
                    </a:lnTo>
                    <a:lnTo>
                      <a:pt x="50" y="36"/>
                    </a:lnTo>
                    <a:lnTo>
                      <a:pt x="50" y="26"/>
                    </a:lnTo>
                    <a:lnTo>
                      <a:pt x="50" y="22"/>
                    </a:lnTo>
                    <a:lnTo>
                      <a:pt x="52" y="16"/>
                    </a:lnTo>
                    <a:lnTo>
                      <a:pt x="54" y="12"/>
                    </a:lnTo>
                    <a:lnTo>
                      <a:pt x="56" y="8"/>
                    </a:lnTo>
                    <a:lnTo>
                      <a:pt x="54" y="0"/>
                    </a:lnTo>
                    <a:lnTo>
                      <a:pt x="46" y="2"/>
                    </a:lnTo>
                    <a:lnTo>
                      <a:pt x="42" y="4"/>
                    </a:lnTo>
                    <a:lnTo>
                      <a:pt x="40" y="8"/>
                    </a:lnTo>
                    <a:lnTo>
                      <a:pt x="40" y="10"/>
                    </a:lnTo>
                    <a:lnTo>
                      <a:pt x="36" y="10"/>
                    </a:lnTo>
                    <a:lnTo>
                      <a:pt x="30" y="12"/>
                    </a:lnTo>
                    <a:lnTo>
                      <a:pt x="26" y="12"/>
                    </a:lnTo>
                    <a:lnTo>
                      <a:pt x="26" y="14"/>
                    </a:lnTo>
                    <a:lnTo>
                      <a:pt x="24" y="12"/>
                    </a:lnTo>
                    <a:lnTo>
                      <a:pt x="22" y="10"/>
                    </a:lnTo>
                    <a:lnTo>
                      <a:pt x="16" y="10"/>
                    </a:lnTo>
                    <a:lnTo>
                      <a:pt x="6" y="14"/>
                    </a:lnTo>
                    <a:lnTo>
                      <a:pt x="6" y="20"/>
                    </a:lnTo>
                    <a:lnTo>
                      <a:pt x="6" y="28"/>
                    </a:lnTo>
                    <a:lnTo>
                      <a:pt x="4" y="28"/>
                    </a:lnTo>
                    <a:lnTo>
                      <a:pt x="2" y="30"/>
                    </a:lnTo>
                    <a:lnTo>
                      <a:pt x="0" y="30"/>
                    </a:lnTo>
                    <a:close/>
                  </a:path>
                </a:pathLst>
              </a:custGeom>
              <a:solidFill>
                <a:schemeClr val="bg2"/>
              </a:solidFill>
              <a:ln w="3175">
                <a:solidFill>
                  <a:schemeClr val="bg1"/>
                </a:solidFill>
                <a:prstDash val="solid"/>
                <a:round/>
                <a:headEnd/>
                <a:tailEnd/>
              </a:ln>
            </p:spPr>
            <p:txBody>
              <a:bodyPr/>
              <a:lstStyle/>
              <a:p>
                <a:endParaRPr lang="nl-BE"/>
              </a:p>
            </p:txBody>
          </p:sp>
          <p:sp>
            <p:nvSpPr>
              <p:cNvPr id="493" name="Freeform 126"/>
              <p:cNvSpPr>
                <a:spLocks/>
              </p:cNvSpPr>
              <p:nvPr/>
            </p:nvSpPr>
            <p:spPr bwMode="gray">
              <a:xfrm>
                <a:off x="5053" y="3404"/>
                <a:ext cx="2" cy="2"/>
              </a:xfrm>
              <a:custGeom>
                <a:avLst/>
                <a:gdLst>
                  <a:gd name="T0" fmla="*/ 0 w 2"/>
                  <a:gd name="T1" fmla="*/ 0 h 2"/>
                  <a:gd name="T2" fmla="*/ 2 w 2"/>
                  <a:gd name="T3" fmla="*/ 2 h 2"/>
                  <a:gd name="T4" fmla="*/ 2 w 2"/>
                  <a:gd name="T5" fmla="*/ 2 h 2"/>
                  <a:gd name="T6" fmla="*/ 2 w 2"/>
                  <a:gd name="T7" fmla="*/ 2 h 2"/>
                  <a:gd name="T8" fmla="*/ 0 w 2"/>
                  <a:gd name="T9" fmla="*/ 0 h 2"/>
                  <a:gd name="T10" fmla="*/ 0 w 2"/>
                  <a:gd name="T11" fmla="*/ 0 h 2"/>
                  <a:gd name="T12" fmla="*/ 0 60000 65536"/>
                  <a:gd name="T13" fmla="*/ 0 60000 65536"/>
                  <a:gd name="T14" fmla="*/ 0 60000 65536"/>
                  <a:gd name="T15" fmla="*/ 0 60000 65536"/>
                  <a:gd name="T16" fmla="*/ 0 60000 65536"/>
                  <a:gd name="T17" fmla="*/ 0 60000 65536"/>
                  <a:gd name="T18" fmla="*/ 0 w 2"/>
                  <a:gd name="T19" fmla="*/ 0 h 2"/>
                  <a:gd name="T20" fmla="*/ 2 w 2"/>
                  <a:gd name="T21" fmla="*/ 2 h 2"/>
                </a:gdLst>
                <a:ahLst/>
                <a:cxnLst>
                  <a:cxn ang="T12">
                    <a:pos x="T0" y="T1"/>
                  </a:cxn>
                  <a:cxn ang="T13">
                    <a:pos x="T2" y="T3"/>
                  </a:cxn>
                  <a:cxn ang="T14">
                    <a:pos x="T4" y="T5"/>
                  </a:cxn>
                  <a:cxn ang="T15">
                    <a:pos x="T6" y="T7"/>
                  </a:cxn>
                  <a:cxn ang="T16">
                    <a:pos x="T8" y="T9"/>
                  </a:cxn>
                  <a:cxn ang="T17">
                    <a:pos x="T10" y="T11"/>
                  </a:cxn>
                </a:cxnLst>
                <a:rect l="T18" t="T19" r="T20" b="T21"/>
                <a:pathLst>
                  <a:path w="2" h="2">
                    <a:moveTo>
                      <a:pt x="0" y="0"/>
                    </a:moveTo>
                    <a:lnTo>
                      <a:pt x="2" y="2"/>
                    </a:lnTo>
                    <a:lnTo>
                      <a:pt x="0" y="0"/>
                    </a:lnTo>
                    <a:close/>
                  </a:path>
                </a:pathLst>
              </a:custGeom>
              <a:solidFill>
                <a:schemeClr val="bg2"/>
              </a:solidFill>
              <a:ln w="3175">
                <a:solidFill>
                  <a:schemeClr val="bg1"/>
                </a:solidFill>
                <a:prstDash val="solid"/>
                <a:round/>
                <a:headEnd/>
                <a:tailEnd/>
              </a:ln>
            </p:spPr>
            <p:txBody>
              <a:bodyPr/>
              <a:lstStyle/>
              <a:p>
                <a:endParaRPr lang="nl-BE"/>
              </a:p>
            </p:txBody>
          </p:sp>
          <p:sp>
            <p:nvSpPr>
              <p:cNvPr id="494" name="Freeform 127"/>
              <p:cNvSpPr>
                <a:spLocks noEditPoints="1"/>
              </p:cNvSpPr>
              <p:nvPr/>
            </p:nvSpPr>
            <p:spPr bwMode="gray">
              <a:xfrm>
                <a:off x="4955" y="3284"/>
                <a:ext cx="166" cy="244"/>
              </a:xfrm>
              <a:custGeom>
                <a:avLst/>
                <a:gdLst>
                  <a:gd name="T0" fmla="*/ 24 w 166"/>
                  <a:gd name="T1" fmla="*/ 242 h 244"/>
                  <a:gd name="T2" fmla="*/ 22 w 166"/>
                  <a:gd name="T3" fmla="*/ 234 h 244"/>
                  <a:gd name="T4" fmla="*/ 82 w 166"/>
                  <a:gd name="T5" fmla="*/ 112 h 244"/>
                  <a:gd name="T6" fmla="*/ 76 w 166"/>
                  <a:gd name="T7" fmla="*/ 128 h 244"/>
                  <a:gd name="T8" fmla="*/ 70 w 166"/>
                  <a:gd name="T9" fmla="*/ 142 h 244"/>
                  <a:gd name="T10" fmla="*/ 64 w 166"/>
                  <a:gd name="T11" fmla="*/ 152 h 244"/>
                  <a:gd name="T12" fmla="*/ 56 w 166"/>
                  <a:gd name="T13" fmla="*/ 166 h 244"/>
                  <a:gd name="T14" fmla="*/ 50 w 166"/>
                  <a:gd name="T15" fmla="*/ 170 h 244"/>
                  <a:gd name="T16" fmla="*/ 32 w 166"/>
                  <a:gd name="T17" fmla="*/ 180 h 244"/>
                  <a:gd name="T18" fmla="*/ 20 w 166"/>
                  <a:gd name="T19" fmla="*/ 192 h 244"/>
                  <a:gd name="T20" fmla="*/ 14 w 166"/>
                  <a:gd name="T21" fmla="*/ 196 h 244"/>
                  <a:gd name="T22" fmla="*/ 8 w 166"/>
                  <a:gd name="T23" fmla="*/ 202 h 244"/>
                  <a:gd name="T24" fmla="*/ 6 w 166"/>
                  <a:gd name="T25" fmla="*/ 204 h 244"/>
                  <a:gd name="T26" fmla="*/ 4 w 166"/>
                  <a:gd name="T27" fmla="*/ 210 h 244"/>
                  <a:gd name="T28" fmla="*/ 0 w 166"/>
                  <a:gd name="T29" fmla="*/ 218 h 244"/>
                  <a:gd name="T30" fmla="*/ 10 w 166"/>
                  <a:gd name="T31" fmla="*/ 224 h 244"/>
                  <a:gd name="T32" fmla="*/ 24 w 166"/>
                  <a:gd name="T33" fmla="*/ 228 h 244"/>
                  <a:gd name="T34" fmla="*/ 38 w 166"/>
                  <a:gd name="T35" fmla="*/ 232 h 244"/>
                  <a:gd name="T36" fmla="*/ 48 w 166"/>
                  <a:gd name="T37" fmla="*/ 220 h 244"/>
                  <a:gd name="T38" fmla="*/ 56 w 166"/>
                  <a:gd name="T39" fmla="*/ 212 h 244"/>
                  <a:gd name="T40" fmla="*/ 64 w 166"/>
                  <a:gd name="T41" fmla="*/ 186 h 244"/>
                  <a:gd name="T42" fmla="*/ 72 w 166"/>
                  <a:gd name="T43" fmla="*/ 184 h 244"/>
                  <a:gd name="T44" fmla="*/ 84 w 166"/>
                  <a:gd name="T45" fmla="*/ 178 h 244"/>
                  <a:gd name="T46" fmla="*/ 86 w 166"/>
                  <a:gd name="T47" fmla="*/ 168 h 244"/>
                  <a:gd name="T48" fmla="*/ 92 w 166"/>
                  <a:gd name="T49" fmla="*/ 162 h 244"/>
                  <a:gd name="T50" fmla="*/ 100 w 166"/>
                  <a:gd name="T51" fmla="*/ 150 h 244"/>
                  <a:gd name="T52" fmla="*/ 104 w 166"/>
                  <a:gd name="T53" fmla="*/ 138 h 244"/>
                  <a:gd name="T54" fmla="*/ 108 w 166"/>
                  <a:gd name="T55" fmla="*/ 128 h 244"/>
                  <a:gd name="T56" fmla="*/ 102 w 166"/>
                  <a:gd name="T57" fmla="*/ 126 h 244"/>
                  <a:gd name="T58" fmla="*/ 100 w 166"/>
                  <a:gd name="T59" fmla="*/ 124 h 244"/>
                  <a:gd name="T60" fmla="*/ 94 w 166"/>
                  <a:gd name="T61" fmla="*/ 126 h 244"/>
                  <a:gd name="T62" fmla="*/ 90 w 166"/>
                  <a:gd name="T63" fmla="*/ 120 h 244"/>
                  <a:gd name="T64" fmla="*/ 86 w 166"/>
                  <a:gd name="T65" fmla="*/ 118 h 244"/>
                  <a:gd name="T66" fmla="*/ 86 w 166"/>
                  <a:gd name="T67" fmla="*/ 114 h 244"/>
                  <a:gd name="T68" fmla="*/ 84 w 166"/>
                  <a:gd name="T69" fmla="*/ 0 h 244"/>
                  <a:gd name="T70" fmla="*/ 88 w 166"/>
                  <a:gd name="T71" fmla="*/ 8 h 244"/>
                  <a:gd name="T72" fmla="*/ 104 w 166"/>
                  <a:gd name="T73" fmla="*/ 34 h 244"/>
                  <a:gd name="T74" fmla="*/ 108 w 166"/>
                  <a:gd name="T75" fmla="*/ 38 h 244"/>
                  <a:gd name="T76" fmla="*/ 108 w 166"/>
                  <a:gd name="T77" fmla="*/ 46 h 244"/>
                  <a:gd name="T78" fmla="*/ 112 w 166"/>
                  <a:gd name="T79" fmla="*/ 54 h 244"/>
                  <a:gd name="T80" fmla="*/ 112 w 166"/>
                  <a:gd name="T81" fmla="*/ 74 h 244"/>
                  <a:gd name="T82" fmla="*/ 100 w 166"/>
                  <a:gd name="T83" fmla="*/ 88 h 244"/>
                  <a:gd name="T84" fmla="*/ 98 w 166"/>
                  <a:gd name="T85" fmla="*/ 94 h 244"/>
                  <a:gd name="T86" fmla="*/ 118 w 166"/>
                  <a:gd name="T87" fmla="*/ 112 h 244"/>
                  <a:gd name="T88" fmla="*/ 112 w 166"/>
                  <a:gd name="T89" fmla="*/ 126 h 244"/>
                  <a:gd name="T90" fmla="*/ 124 w 166"/>
                  <a:gd name="T91" fmla="*/ 134 h 244"/>
                  <a:gd name="T92" fmla="*/ 136 w 166"/>
                  <a:gd name="T93" fmla="*/ 120 h 244"/>
                  <a:gd name="T94" fmla="*/ 144 w 166"/>
                  <a:gd name="T95" fmla="*/ 110 h 244"/>
                  <a:gd name="T96" fmla="*/ 146 w 166"/>
                  <a:gd name="T97" fmla="*/ 100 h 244"/>
                  <a:gd name="T98" fmla="*/ 154 w 166"/>
                  <a:gd name="T99" fmla="*/ 92 h 244"/>
                  <a:gd name="T100" fmla="*/ 156 w 166"/>
                  <a:gd name="T101" fmla="*/ 86 h 244"/>
                  <a:gd name="T102" fmla="*/ 160 w 166"/>
                  <a:gd name="T103" fmla="*/ 66 h 244"/>
                  <a:gd name="T104" fmla="*/ 136 w 166"/>
                  <a:gd name="T105" fmla="*/ 68 h 244"/>
                  <a:gd name="T106" fmla="*/ 132 w 166"/>
                  <a:gd name="T107" fmla="*/ 58 h 244"/>
                  <a:gd name="T108" fmla="*/ 126 w 166"/>
                  <a:gd name="T109" fmla="*/ 46 h 244"/>
                  <a:gd name="T110" fmla="*/ 122 w 166"/>
                  <a:gd name="T111" fmla="*/ 54 h 244"/>
                  <a:gd name="T112" fmla="*/ 116 w 166"/>
                  <a:gd name="T113" fmla="*/ 50 h 244"/>
                  <a:gd name="T114" fmla="*/ 112 w 166"/>
                  <a:gd name="T115" fmla="*/ 30 h 244"/>
                  <a:gd name="T116" fmla="*/ 112 w 166"/>
                  <a:gd name="T117" fmla="*/ 20 h 244"/>
                  <a:gd name="T118" fmla="*/ 108 w 166"/>
                  <a:gd name="T119" fmla="*/ 16 h 244"/>
                  <a:gd name="T120" fmla="*/ 98 w 166"/>
                  <a:gd name="T121" fmla="*/ 10 h 244"/>
                  <a:gd name="T122" fmla="*/ 92 w 166"/>
                  <a:gd name="T123" fmla="*/ 8 h 244"/>
                  <a:gd name="T124" fmla="*/ 88 w 166"/>
                  <a:gd name="T125" fmla="*/ 0 h 244"/>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66"/>
                  <a:gd name="T190" fmla="*/ 0 h 244"/>
                  <a:gd name="T191" fmla="*/ 166 w 166"/>
                  <a:gd name="T192" fmla="*/ 244 h 244"/>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66" h="244">
                    <a:moveTo>
                      <a:pt x="16" y="230"/>
                    </a:moveTo>
                    <a:lnTo>
                      <a:pt x="16" y="230"/>
                    </a:lnTo>
                    <a:lnTo>
                      <a:pt x="14" y="244"/>
                    </a:lnTo>
                    <a:lnTo>
                      <a:pt x="24" y="242"/>
                    </a:lnTo>
                    <a:lnTo>
                      <a:pt x="26" y="238"/>
                    </a:lnTo>
                    <a:lnTo>
                      <a:pt x="22" y="238"/>
                    </a:lnTo>
                    <a:lnTo>
                      <a:pt x="22" y="234"/>
                    </a:lnTo>
                    <a:lnTo>
                      <a:pt x="16" y="230"/>
                    </a:lnTo>
                    <a:close/>
                    <a:moveTo>
                      <a:pt x="82" y="112"/>
                    </a:moveTo>
                    <a:lnTo>
                      <a:pt x="82" y="112"/>
                    </a:lnTo>
                    <a:lnTo>
                      <a:pt x="80" y="116"/>
                    </a:lnTo>
                    <a:lnTo>
                      <a:pt x="76" y="122"/>
                    </a:lnTo>
                    <a:lnTo>
                      <a:pt x="76" y="124"/>
                    </a:lnTo>
                    <a:lnTo>
                      <a:pt x="76" y="128"/>
                    </a:lnTo>
                    <a:lnTo>
                      <a:pt x="74" y="134"/>
                    </a:lnTo>
                    <a:lnTo>
                      <a:pt x="70" y="138"/>
                    </a:lnTo>
                    <a:lnTo>
                      <a:pt x="70" y="142"/>
                    </a:lnTo>
                    <a:lnTo>
                      <a:pt x="66" y="144"/>
                    </a:lnTo>
                    <a:lnTo>
                      <a:pt x="64" y="152"/>
                    </a:lnTo>
                    <a:lnTo>
                      <a:pt x="62" y="152"/>
                    </a:lnTo>
                    <a:lnTo>
                      <a:pt x="60" y="160"/>
                    </a:lnTo>
                    <a:lnTo>
                      <a:pt x="56" y="166"/>
                    </a:lnTo>
                    <a:lnTo>
                      <a:pt x="54" y="166"/>
                    </a:lnTo>
                    <a:lnTo>
                      <a:pt x="50" y="168"/>
                    </a:lnTo>
                    <a:lnTo>
                      <a:pt x="50" y="170"/>
                    </a:lnTo>
                    <a:lnTo>
                      <a:pt x="40" y="176"/>
                    </a:lnTo>
                    <a:lnTo>
                      <a:pt x="38" y="180"/>
                    </a:lnTo>
                    <a:lnTo>
                      <a:pt x="32" y="180"/>
                    </a:lnTo>
                    <a:lnTo>
                      <a:pt x="28" y="182"/>
                    </a:lnTo>
                    <a:lnTo>
                      <a:pt x="24" y="186"/>
                    </a:lnTo>
                    <a:lnTo>
                      <a:pt x="20" y="192"/>
                    </a:lnTo>
                    <a:lnTo>
                      <a:pt x="18" y="192"/>
                    </a:lnTo>
                    <a:lnTo>
                      <a:pt x="14" y="192"/>
                    </a:lnTo>
                    <a:lnTo>
                      <a:pt x="14" y="196"/>
                    </a:lnTo>
                    <a:lnTo>
                      <a:pt x="10" y="198"/>
                    </a:lnTo>
                    <a:lnTo>
                      <a:pt x="8" y="200"/>
                    </a:lnTo>
                    <a:lnTo>
                      <a:pt x="8" y="202"/>
                    </a:lnTo>
                    <a:lnTo>
                      <a:pt x="4" y="202"/>
                    </a:lnTo>
                    <a:lnTo>
                      <a:pt x="4" y="204"/>
                    </a:lnTo>
                    <a:lnTo>
                      <a:pt x="6" y="204"/>
                    </a:lnTo>
                    <a:lnTo>
                      <a:pt x="6" y="206"/>
                    </a:lnTo>
                    <a:lnTo>
                      <a:pt x="4" y="210"/>
                    </a:lnTo>
                    <a:lnTo>
                      <a:pt x="4" y="214"/>
                    </a:lnTo>
                    <a:lnTo>
                      <a:pt x="0" y="214"/>
                    </a:lnTo>
                    <a:lnTo>
                      <a:pt x="0" y="218"/>
                    </a:lnTo>
                    <a:lnTo>
                      <a:pt x="2" y="220"/>
                    </a:lnTo>
                    <a:lnTo>
                      <a:pt x="6" y="222"/>
                    </a:lnTo>
                    <a:lnTo>
                      <a:pt x="8" y="224"/>
                    </a:lnTo>
                    <a:lnTo>
                      <a:pt x="10" y="224"/>
                    </a:lnTo>
                    <a:lnTo>
                      <a:pt x="12" y="222"/>
                    </a:lnTo>
                    <a:lnTo>
                      <a:pt x="16" y="222"/>
                    </a:lnTo>
                    <a:lnTo>
                      <a:pt x="18" y="228"/>
                    </a:lnTo>
                    <a:lnTo>
                      <a:pt x="24" y="228"/>
                    </a:lnTo>
                    <a:lnTo>
                      <a:pt x="26" y="230"/>
                    </a:lnTo>
                    <a:lnTo>
                      <a:pt x="38" y="232"/>
                    </a:lnTo>
                    <a:lnTo>
                      <a:pt x="44" y="226"/>
                    </a:lnTo>
                    <a:lnTo>
                      <a:pt x="44" y="224"/>
                    </a:lnTo>
                    <a:lnTo>
                      <a:pt x="48" y="222"/>
                    </a:lnTo>
                    <a:lnTo>
                      <a:pt x="48" y="220"/>
                    </a:lnTo>
                    <a:lnTo>
                      <a:pt x="52" y="218"/>
                    </a:lnTo>
                    <a:lnTo>
                      <a:pt x="54" y="216"/>
                    </a:lnTo>
                    <a:lnTo>
                      <a:pt x="56" y="212"/>
                    </a:lnTo>
                    <a:lnTo>
                      <a:pt x="56" y="208"/>
                    </a:lnTo>
                    <a:lnTo>
                      <a:pt x="60" y="198"/>
                    </a:lnTo>
                    <a:lnTo>
                      <a:pt x="64" y="186"/>
                    </a:lnTo>
                    <a:lnTo>
                      <a:pt x="66" y="184"/>
                    </a:lnTo>
                    <a:lnTo>
                      <a:pt x="70" y="184"/>
                    </a:lnTo>
                    <a:lnTo>
                      <a:pt x="72" y="184"/>
                    </a:lnTo>
                    <a:lnTo>
                      <a:pt x="76" y="182"/>
                    </a:lnTo>
                    <a:lnTo>
                      <a:pt x="78" y="178"/>
                    </a:lnTo>
                    <a:lnTo>
                      <a:pt x="84" y="178"/>
                    </a:lnTo>
                    <a:lnTo>
                      <a:pt x="90" y="178"/>
                    </a:lnTo>
                    <a:lnTo>
                      <a:pt x="84" y="178"/>
                    </a:lnTo>
                    <a:lnTo>
                      <a:pt x="86" y="168"/>
                    </a:lnTo>
                    <a:lnTo>
                      <a:pt x="86" y="166"/>
                    </a:lnTo>
                    <a:lnTo>
                      <a:pt x="90" y="164"/>
                    </a:lnTo>
                    <a:lnTo>
                      <a:pt x="92" y="162"/>
                    </a:lnTo>
                    <a:lnTo>
                      <a:pt x="94" y="158"/>
                    </a:lnTo>
                    <a:lnTo>
                      <a:pt x="96" y="154"/>
                    </a:lnTo>
                    <a:lnTo>
                      <a:pt x="100" y="150"/>
                    </a:lnTo>
                    <a:lnTo>
                      <a:pt x="104" y="142"/>
                    </a:lnTo>
                    <a:lnTo>
                      <a:pt x="106" y="142"/>
                    </a:lnTo>
                    <a:lnTo>
                      <a:pt x="104" y="138"/>
                    </a:lnTo>
                    <a:lnTo>
                      <a:pt x="104" y="134"/>
                    </a:lnTo>
                    <a:lnTo>
                      <a:pt x="106" y="132"/>
                    </a:lnTo>
                    <a:lnTo>
                      <a:pt x="108" y="128"/>
                    </a:lnTo>
                    <a:lnTo>
                      <a:pt x="106" y="124"/>
                    </a:lnTo>
                    <a:lnTo>
                      <a:pt x="102" y="126"/>
                    </a:lnTo>
                    <a:lnTo>
                      <a:pt x="100" y="128"/>
                    </a:lnTo>
                    <a:lnTo>
                      <a:pt x="100" y="126"/>
                    </a:lnTo>
                    <a:lnTo>
                      <a:pt x="100" y="124"/>
                    </a:lnTo>
                    <a:lnTo>
                      <a:pt x="96" y="124"/>
                    </a:lnTo>
                    <a:lnTo>
                      <a:pt x="96" y="126"/>
                    </a:lnTo>
                    <a:lnTo>
                      <a:pt x="94" y="126"/>
                    </a:lnTo>
                    <a:lnTo>
                      <a:pt x="96" y="128"/>
                    </a:lnTo>
                    <a:lnTo>
                      <a:pt x="90" y="128"/>
                    </a:lnTo>
                    <a:lnTo>
                      <a:pt x="90" y="120"/>
                    </a:lnTo>
                    <a:lnTo>
                      <a:pt x="88" y="120"/>
                    </a:lnTo>
                    <a:lnTo>
                      <a:pt x="86" y="118"/>
                    </a:lnTo>
                    <a:lnTo>
                      <a:pt x="84" y="118"/>
                    </a:lnTo>
                    <a:lnTo>
                      <a:pt x="84" y="116"/>
                    </a:lnTo>
                    <a:lnTo>
                      <a:pt x="86" y="114"/>
                    </a:lnTo>
                    <a:lnTo>
                      <a:pt x="88" y="112"/>
                    </a:lnTo>
                    <a:lnTo>
                      <a:pt x="82" y="112"/>
                    </a:lnTo>
                    <a:close/>
                    <a:moveTo>
                      <a:pt x="84" y="0"/>
                    </a:moveTo>
                    <a:lnTo>
                      <a:pt x="84" y="0"/>
                    </a:lnTo>
                    <a:lnTo>
                      <a:pt x="84" y="2"/>
                    </a:lnTo>
                    <a:lnTo>
                      <a:pt x="84" y="4"/>
                    </a:lnTo>
                    <a:lnTo>
                      <a:pt x="88" y="8"/>
                    </a:lnTo>
                    <a:lnTo>
                      <a:pt x="92" y="12"/>
                    </a:lnTo>
                    <a:lnTo>
                      <a:pt x="96" y="24"/>
                    </a:lnTo>
                    <a:lnTo>
                      <a:pt x="104" y="34"/>
                    </a:lnTo>
                    <a:lnTo>
                      <a:pt x="104" y="36"/>
                    </a:lnTo>
                    <a:lnTo>
                      <a:pt x="108" y="38"/>
                    </a:lnTo>
                    <a:lnTo>
                      <a:pt x="110" y="42"/>
                    </a:lnTo>
                    <a:lnTo>
                      <a:pt x="108" y="44"/>
                    </a:lnTo>
                    <a:lnTo>
                      <a:pt x="108" y="46"/>
                    </a:lnTo>
                    <a:lnTo>
                      <a:pt x="108" y="50"/>
                    </a:lnTo>
                    <a:lnTo>
                      <a:pt x="114" y="52"/>
                    </a:lnTo>
                    <a:lnTo>
                      <a:pt x="112" y="54"/>
                    </a:lnTo>
                    <a:lnTo>
                      <a:pt x="114" y="64"/>
                    </a:lnTo>
                    <a:lnTo>
                      <a:pt x="114" y="70"/>
                    </a:lnTo>
                    <a:lnTo>
                      <a:pt x="112" y="74"/>
                    </a:lnTo>
                    <a:lnTo>
                      <a:pt x="110" y="78"/>
                    </a:lnTo>
                    <a:lnTo>
                      <a:pt x="108" y="86"/>
                    </a:lnTo>
                    <a:lnTo>
                      <a:pt x="100" y="88"/>
                    </a:lnTo>
                    <a:lnTo>
                      <a:pt x="100" y="90"/>
                    </a:lnTo>
                    <a:lnTo>
                      <a:pt x="98" y="90"/>
                    </a:lnTo>
                    <a:lnTo>
                      <a:pt x="98" y="94"/>
                    </a:lnTo>
                    <a:lnTo>
                      <a:pt x="104" y="96"/>
                    </a:lnTo>
                    <a:lnTo>
                      <a:pt x="112" y="102"/>
                    </a:lnTo>
                    <a:lnTo>
                      <a:pt x="116" y="108"/>
                    </a:lnTo>
                    <a:lnTo>
                      <a:pt x="118" y="112"/>
                    </a:lnTo>
                    <a:lnTo>
                      <a:pt x="118" y="118"/>
                    </a:lnTo>
                    <a:lnTo>
                      <a:pt x="116" y="122"/>
                    </a:lnTo>
                    <a:lnTo>
                      <a:pt x="112" y="126"/>
                    </a:lnTo>
                    <a:lnTo>
                      <a:pt x="112" y="128"/>
                    </a:lnTo>
                    <a:lnTo>
                      <a:pt x="120" y="130"/>
                    </a:lnTo>
                    <a:lnTo>
                      <a:pt x="124" y="134"/>
                    </a:lnTo>
                    <a:lnTo>
                      <a:pt x="130" y="130"/>
                    </a:lnTo>
                    <a:lnTo>
                      <a:pt x="132" y="126"/>
                    </a:lnTo>
                    <a:lnTo>
                      <a:pt x="136" y="120"/>
                    </a:lnTo>
                    <a:lnTo>
                      <a:pt x="136" y="116"/>
                    </a:lnTo>
                    <a:lnTo>
                      <a:pt x="140" y="114"/>
                    </a:lnTo>
                    <a:lnTo>
                      <a:pt x="144" y="110"/>
                    </a:lnTo>
                    <a:lnTo>
                      <a:pt x="144" y="108"/>
                    </a:lnTo>
                    <a:lnTo>
                      <a:pt x="144" y="104"/>
                    </a:lnTo>
                    <a:lnTo>
                      <a:pt x="146" y="100"/>
                    </a:lnTo>
                    <a:lnTo>
                      <a:pt x="144" y="96"/>
                    </a:lnTo>
                    <a:lnTo>
                      <a:pt x="150" y="92"/>
                    </a:lnTo>
                    <a:lnTo>
                      <a:pt x="154" y="92"/>
                    </a:lnTo>
                    <a:lnTo>
                      <a:pt x="158" y="94"/>
                    </a:lnTo>
                    <a:lnTo>
                      <a:pt x="156" y="90"/>
                    </a:lnTo>
                    <a:lnTo>
                      <a:pt x="156" y="86"/>
                    </a:lnTo>
                    <a:lnTo>
                      <a:pt x="158" y="84"/>
                    </a:lnTo>
                    <a:lnTo>
                      <a:pt x="166" y="70"/>
                    </a:lnTo>
                    <a:lnTo>
                      <a:pt x="160" y="66"/>
                    </a:lnTo>
                    <a:lnTo>
                      <a:pt x="158" y="64"/>
                    </a:lnTo>
                    <a:lnTo>
                      <a:pt x="148" y="70"/>
                    </a:lnTo>
                    <a:lnTo>
                      <a:pt x="146" y="72"/>
                    </a:lnTo>
                    <a:lnTo>
                      <a:pt x="136" y="68"/>
                    </a:lnTo>
                    <a:lnTo>
                      <a:pt x="134" y="66"/>
                    </a:lnTo>
                    <a:lnTo>
                      <a:pt x="132" y="64"/>
                    </a:lnTo>
                    <a:lnTo>
                      <a:pt x="132" y="58"/>
                    </a:lnTo>
                    <a:lnTo>
                      <a:pt x="130" y="48"/>
                    </a:lnTo>
                    <a:lnTo>
                      <a:pt x="126" y="50"/>
                    </a:lnTo>
                    <a:lnTo>
                      <a:pt x="126" y="46"/>
                    </a:lnTo>
                    <a:lnTo>
                      <a:pt x="126" y="42"/>
                    </a:lnTo>
                    <a:lnTo>
                      <a:pt x="124" y="42"/>
                    </a:lnTo>
                    <a:lnTo>
                      <a:pt x="122" y="54"/>
                    </a:lnTo>
                    <a:lnTo>
                      <a:pt x="120" y="54"/>
                    </a:lnTo>
                    <a:lnTo>
                      <a:pt x="120" y="52"/>
                    </a:lnTo>
                    <a:lnTo>
                      <a:pt x="116" y="50"/>
                    </a:lnTo>
                    <a:lnTo>
                      <a:pt x="116" y="38"/>
                    </a:lnTo>
                    <a:lnTo>
                      <a:pt x="114" y="34"/>
                    </a:lnTo>
                    <a:lnTo>
                      <a:pt x="112" y="30"/>
                    </a:lnTo>
                    <a:lnTo>
                      <a:pt x="114" y="28"/>
                    </a:lnTo>
                    <a:lnTo>
                      <a:pt x="114" y="24"/>
                    </a:lnTo>
                    <a:lnTo>
                      <a:pt x="112" y="20"/>
                    </a:lnTo>
                    <a:lnTo>
                      <a:pt x="110" y="20"/>
                    </a:lnTo>
                    <a:lnTo>
                      <a:pt x="108" y="22"/>
                    </a:lnTo>
                    <a:lnTo>
                      <a:pt x="108" y="16"/>
                    </a:lnTo>
                    <a:lnTo>
                      <a:pt x="104" y="12"/>
                    </a:lnTo>
                    <a:lnTo>
                      <a:pt x="100" y="12"/>
                    </a:lnTo>
                    <a:lnTo>
                      <a:pt x="98" y="10"/>
                    </a:lnTo>
                    <a:lnTo>
                      <a:pt x="98" y="8"/>
                    </a:lnTo>
                    <a:lnTo>
                      <a:pt x="96" y="10"/>
                    </a:lnTo>
                    <a:lnTo>
                      <a:pt x="96" y="12"/>
                    </a:lnTo>
                    <a:lnTo>
                      <a:pt x="92" y="8"/>
                    </a:lnTo>
                    <a:lnTo>
                      <a:pt x="88" y="4"/>
                    </a:lnTo>
                    <a:lnTo>
                      <a:pt x="88" y="2"/>
                    </a:lnTo>
                    <a:lnTo>
                      <a:pt x="88" y="0"/>
                    </a:lnTo>
                    <a:lnTo>
                      <a:pt x="84" y="0"/>
                    </a:lnTo>
                    <a:close/>
                  </a:path>
                </a:pathLst>
              </a:custGeom>
              <a:solidFill>
                <a:schemeClr val="bg2"/>
              </a:solidFill>
              <a:ln w="3175">
                <a:solidFill>
                  <a:schemeClr val="bg1"/>
                </a:solidFill>
                <a:prstDash val="solid"/>
                <a:round/>
                <a:headEnd/>
                <a:tailEnd/>
              </a:ln>
            </p:spPr>
            <p:txBody>
              <a:bodyPr/>
              <a:lstStyle/>
              <a:p>
                <a:endParaRPr lang="nl-BE"/>
              </a:p>
            </p:txBody>
          </p:sp>
          <p:sp>
            <p:nvSpPr>
              <p:cNvPr id="495" name="Freeform 128"/>
              <p:cNvSpPr>
                <a:spLocks/>
              </p:cNvSpPr>
              <p:nvPr/>
            </p:nvSpPr>
            <p:spPr bwMode="gray">
              <a:xfrm>
                <a:off x="2780" y="1740"/>
                <a:ext cx="58" cy="46"/>
              </a:xfrm>
              <a:custGeom>
                <a:avLst/>
                <a:gdLst>
                  <a:gd name="T0" fmla="*/ 58 w 58"/>
                  <a:gd name="T1" fmla="*/ 8 h 46"/>
                  <a:gd name="T2" fmla="*/ 54 w 58"/>
                  <a:gd name="T3" fmla="*/ 6 h 46"/>
                  <a:gd name="T4" fmla="*/ 54 w 58"/>
                  <a:gd name="T5" fmla="*/ 2 h 46"/>
                  <a:gd name="T6" fmla="*/ 46 w 58"/>
                  <a:gd name="T7" fmla="*/ 0 h 46"/>
                  <a:gd name="T8" fmla="*/ 44 w 58"/>
                  <a:gd name="T9" fmla="*/ 2 h 46"/>
                  <a:gd name="T10" fmla="*/ 42 w 58"/>
                  <a:gd name="T11" fmla="*/ 0 h 46"/>
                  <a:gd name="T12" fmla="*/ 36 w 58"/>
                  <a:gd name="T13" fmla="*/ 0 h 46"/>
                  <a:gd name="T14" fmla="*/ 32 w 58"/>
                  <a:gd name="T15" fmla="*/ 2 h 46"/>
                  <a:gd name="T16" fmla="*/ 32 w 58"/>
                  <a:gd name="T17" fmla="*/ 4 h 46"/>
                  <a:gd name="T18" fmla="*/ 30 w 58"/>
                  <a:gd name="T19" fmla="*/ 6 h 46"/>
                  <a:gd name="T20" fmla="*/ 22 w 58"/>
                  <a:gd name="T21" fmla="*/ 8 h 46"/>
                  <a:gd name="T22" fmla="*/ 18 w 58"/>
                  <a:gd name="T23" fmla="*/ 14 h 46"/>
                  <a:gd name="T24" fmla="*/ 16 w 58"/>
                  <a:gd name="T25" fmla="*/ 22 h 46"/>
                  <a:gd name="T26" fmla="*/ 16 w 58"/>
                  <a:gd name="T27" fmla="*/ 22 h 46"/>
                  <a:gd name="T28" fmla="*/ 18 w 58"/>
                  <a:gd name="T29" fmla="*/ 26 h 46"/>
                  <a:gd name="T30" fmla="*/ 14 w 58"/>
                  <a:gd name="T31" fmla="*/ 30 h 46"/>
                  <a:gd name="T32" fmla="*/ 14 w 58"/>
                  <a:gd name="T33" fmla="*/ 34 h 46"/>
                  <a:gd name="T34" fmla="*/ 14 w 58"/>
                  <a:gd name="T35" fmla="*/ 34 h 46"/>
                  <a:gd name="T36" fmla="*/ 12 w 58"/>
                  <a:gd name="T37" fmla="*/ 36 h 46"/>
                  <a:gd name="T38" fmla="*/ 6 w 58"/>
                  <a:gd name="T39" fmla="*/ 36 h 46"/>
                  <a:gd name="T40" fmla="*/ 0 w 58"/>
                  <a:gd name="T41" fmla="*/ 34 h 46"/>
                  <a:gd name="T42" fmla="*/ 0 w 58"/>
                  <a:gd name="T43" fmla="*/ 34 h 46"/>
                  <a:gd name="T44" fmla="*/ 6 w 58"/>
                  <a:gd name="T45" fmla="*/ 42 h 46"/>
                  <a:gd name="T46" fmla="*/ 10 w 58"/>
                  <a:gd name="T47" fmla="*/ 44 h 46"/>
                  <a:gd name="T48" fmla="*/ 14 w 58"/>
                  <a:gd name="T49" fmla="*/ 42 h 46"/>
                  <a:gd name="T50" fmla="*/ 18 w 58"/>
                  <a:gd name="T51" fmla="*/ 40 h 46"/>
                  <a:gd name="T52" fmla="*/ 24 w 58"/>
                  <a:gd name="T53" fmla="*/ 40 h 46"/>
                  <a:gd name="T54" fmla="*/ 24 w 58"/>
                  <a:gd name="T55" fmla="*/ 42 h 46"/>
                  <a:gd name="T56" fmla="*/ 28 w 58"/>
                  <a:gd name="T57" fmla="*/ 46 h 46"/>
                  <a:gd name="T58" fmla="*/ 30 w 58"/>
                  <a:gd name="T59" fmla="*/ 46 h 46"/>
                  <a:gd name="T60" fmla="*/ 34 w 58"/>
                  <a:gd name="T61" fmla="*/ 32 h 46"/>
                  <a:gd name="T62" fmla="*/ 38 w 58"/>
                  <a:gd name="T63" fmla="*/ 28 h 46"/>
                  <a:gd name="T64" fmla="*/ 42 w 58"/>
                  <a:gd name="T65" fmla="*/ 28 h 46"/>
                  <a:gd name="T66" fmla="*/ 48 w 58"/>
                  <a:gd name="T67" fmla="*/ 28 h 46"/>
                  <a:gd name="T68" fmla="*/ 48 w 58"/>
                  <a:gd name="T69" fmla="*/ 26 h 46"/>
                  <a:gd name="T70" fmla="*/ 54 w 58"/>
                  <a:gd name="T71" fmla="*/ 24 h 46"/>
                  <a:gd name="T72" fmla="*/ 54 w 58"/>
                  <a:gd name="T73" fmla="*/ 22 h 46"/>
                  <a:gd name="T74" fmla="*/ 52 w 58"/>
                  <a:gd name="T75" fmla="*/ 18 h 46"/>
                  <a:gd name="T76" fmla="*/ 54 w 58"/>
                  <a:gd name="T77" fmla="*/ 18 h 46"/>
                  <a:gd name="T78" fmla="*/ 58 w 58"/>
                  <a:gd name="T79" fmla="*/ 14 h 46"/>
                  <a:gd name="T80" fmla="*/ 58 w 58"/>
                  <a:gd name="T81" fmla="*/ 8 h 4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58"/>
                  <a:gd name="T124" fmla="*/ 0 h 46"/>
                  <a:gd name="T125" fmla="*/ 58 w 58"/>
                  <a:gd name="T126" fmla="*/ 46 h 4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58" h="46">
                    <a:moveTo>
                      <a:pt x="58" y="8"/>
                    </a:moveTo>
                    <a:lnTo>
                      <a:pt x="58" y="8"/>
                    </a:lnTo>
                    <a:lnTo>
                      <a:pt x="54" y="6"/>
                    </a:lnTo>
                    <a:lnTo>
                      <a:pt x="54" y="2"/>
                    </a:lnTo>
                    <a:lnTo>
                      <a:pt x="50" y="0"/>
                    </a:lnTo>
                    <a:lnTo>
                      <a:pt x="46" y="0"/>
                    </a:lnTo>
                    <a:lnTo>
                      <a:pt x="44" y="2"/>
                    </a:lnTo>
                    <a:lnTo>
                      <a:pt x="42" y="0"/>
                    </a:lnTo>
                    <a:lnTo>
                      <a:pt x="38" y="0"/>
                    </a:lnTo>
                    <a:lnTo>
                      <a:pt x="36" y="0"/>
                    </a:lnTo>
                    <a:lnTo>
                      <a:pt x="32" y="2"/>
                    </a:lnTo>
                    <a:lnTo>
                      <a:pt x="32" y="4"/>
                    </a:lnTo>
                    <a:lnTo>
                      <a:pt x="30" y="6"/>
                    </a:lnTo>
                    <a:lnTo>
                      <a:pt x="26" y="8"/>
                    </a:lnTo>
                    <a:lnTo>
                      <a:pt x="22" y="8"/>
                    </a:lnTo>
                    <a:lnTo>
                      <a:pt x="18" y="14"/>
                    </a:lnTo>
                    <a:lnTo>
                      <a:pt x="18" y="18"/>
                    </a:lnTo>
                    <a:lnTo>
                      <a:pt x="16" y="22"/>
                    </a:lnTo>
                    <a:lnTo>
                      <a:pt x="16" y="24"/>
                    </a:lnTo>
                    <a:lnTo>
                      <a:pt x="18" y="26"/>
                    </a:lnTo>
                    <a:lnTo>
                      <a:pt x="14" y="30"/>
                    </a:lnTo>
                    <a:lnTo>
                      <a:pt x="14" y="34"/>
                    </a:lnTo>
                    <a:lnTo>
                      <a:pt x="12" y="36"/>
                    </a:lnTo>
                    <a:lnTo>
                      <a:pt x="6" y="36"/>
                    </a:lnTo>
                    <a:lnTo>
                      <a:pt x="4" y="36"/>
                    </a:lnTo>
                    <a:lnTo>
                      <a:pt x="0" y="34"/>
                    </a:lnTo>
                    <a:lnTo>
                      <a:pt x="2" y="38"/>
                    </a:lnTo>
                    <a:lnTo>
                      <a:pt x="6" y="42"/>
                    </a:lnTo>
                    <a:lnTo>
                      <a:pt x="10" y="44"/>
                    </a:lnTo>
                    <a:lnTo>
                      <a:pt x="12" y="44"/>
                    </a:lnTo>
                    <a:lnTo>
                      <a:pt x="14" y="42"/>
                    </a:lnTo>
                    <a:lnTo>
                      <a:pt x="18" y="40"/>
                    </a:lnTo>
                    <a:lnTo>
                      <a:pt x="22" y="40"/>
                    </a:lnTo>
                    <a:lnTo>
                      <a:pt x="24" y="40"/>
                    </a:lnTo>
                    <a:lnTo>
                      <a:pt x="24" y="42"/>
                    </a:lnTo>
                    <a:lnTo>
                      <a:pt x="26" y="44"/>
                    </a:lnTo>
                    <a:lnTo>
                      <a:pt x="28" y="46"/>
                    </a:lnTo>
                    <a:lnTo>
                      <a:pt x="30" y="46"/>
                    </a:lnTo>
                    <a:lnTo>
                      <a:pt x="34" y="32"/>
                    </a:lnTo>
                    <a:lnTo>
                      <a:pt x="36" y="28"/>
                    </a:lnTo>
                    <a:lnTo>
                      <a:pt x="38" y="28"/>
                    </a:lnTo>
                    <a:lnTo>
                      <a:pt x="42" y="28"/>
                    </a:lnTo>
                    <a:lnTo>
                      <a:pt x="46" y="30"/>
                    </a:lnTo>
                    <a:lnTo>
                      <a:pt x="48" y="28"/>
                    </a:lnTo>
                    <a:lnTo>
                      <a:pt x="48" y="26"/>
                    </a:lnTo>
                    <a:lnTo>
                      <a:pt x="52" y="24"/>
                    </a:lnTo>
                    <a:lnTo>
                      <a:pt x="54" y="24"/>
                    </a:lnTo>
                    <a:lnTo>
                      <a:pt x="54" y="22"/>
                    </a:lnTo>
                    <a:lnTo>
                      <a:pt x="52" y="18"/>
                    </a:lnTo>
                    <a:lnTo>
                      <a:pt x="54" y="18"/>
                    </a:lnTo>
                    <a:lnTo>
                      <a:pt x="56" y="16"/>
                    </a:lnTo>
                    <a:lnTo>
                      <a:pt x="58" y="14"/>
                    </a:lnTo>
                    <a:lnTo>
                      <a:pt x="58" y="8"/>
                    </a:lnTo>
                    <a:close/>
                  </a:path>
                </a:pathLst>
              </a:custGeom>
              <a:solidFill>
                <a:schemeClr val="bg2"/>
              </a:solidFill>
              <a:ln w="3175">
                <a:solidFill>
                  <a:schemeClr val="bg1"/>
                </a:solidFill>
                <a:prstDash val="solid"/>
                <a:round/>
                <a:headEnd/>
                <a:tailEnd/>
              </a:ln>
            </p:spPr>
            <p:txBody>
              <a:bodyPr/>
              <a:lstStyle/>
              <a:p>
                <a:endParaRPr lang="nl-BE"/>
              </a:p>
            </p:txBody>
          </p:sp>
          <p:sp>
            <p:nvSpPr>
              <p:cNvPr id="496" name="Freeform 129"/>
              <p:cNvSpPr>
                <a:spLocks/>
              </p:cNvSpPr>
              <p:nvPr/>
            </p:nvSpPr>
            <p:spPr bwMode="gray">
              <a:xfrm>
                <a:off x="3807" y="2182"/>
                <a:ext cx="110" cy="66"/>
              </a:xfrm>
              <a:custGeom>
                <a:avLst/>
                <a:gdLst>
                  <a:gd name="T0" fmla="*/ 108 w 110"/>
                  <a:gd name="T1" fmla="*/ 42 h 66"/>
                  <a:gd name="T2" fmla="*/ 98 w 110"/>
                  <a:gd name="T3" fmla="*/ 40 h 66"/>
                  <a:gd name="T4" fmla="*/ 86 w 110"/>
                  <a:gd name="T5" fmla="*/ 38 h 66"/>
                  <a:gd name="T6" fmla="*/ 80 w 110"/>
                  <a:gd name="T7" fmla="*/ 34 h 66"/>
                  <a:gd name="T8" fmla="*/ 74 w 110"/>
                  <a:gd name="T9" fmla="*/ 34 h 66"/>
                  <a:gd name="T10" fmla="*/ 70 w 110"/>
                  <a:gd name="T11" fmla="*/ 30 h 66"/>
                  <a:gd name="T12" fmla="*/ 64 w 110"/>
                  <a:gd name="T13" fmla="*/ 24 h 66"/>
                  <a:gd name="T14" fmla="*/ 58 w 110"/>
                  <a:gd name="T15" fmla="*/ 20 h 66"/>
                  <a:gd name="T16" fmla="*/ 58 w 110"/>
                  <a:gd name="T17" fmla="*/ 14 h 66"/>
                  <a:gd name="T18" fmla="*/ 52 w 110"/>
                  <a:gd name="T19" fmla="*/ 10 h 66"/>
                  <a:gd name="T20" fmla="*/ 46 w 110"/>
                  <a:gd name="T21" fmla="*/ 12 h 66"/>
                  <a:gd name="T22" fmla="*/ 40 w 110"/>
                  <a:gd name="T23" fmla="*/ 12 h 66"/>
                  <a:gd name="T24" fmla="*/ 34 w 110"/>
                  <a:gd name="T25" fmla="*/ 2 h 66"/>
                  <a:gd name="T26" fmla="*/ 28 w 110"/>
                  <a:gd name="T27" fmla="*/ 0 h 66"/>
                  <a:gd name="T28" fmla="*/ 22 w 110"/>
                  <a:gd name="T29" fmla="*/ 0 h 66"/>
                  <a:gd name="T30" fmla="*/ 16 w 110"/>
                  <a:gd name="T31" fmla="*/ 0 h 66"/>
                  <a:gd name="T32" fmla="*/ 12 w 110"/>
                  <a:gd name="T33" fmla="*/ 0 h 66"/>
                  <a:gd name="T34" fmla="*/ 4 w 110"/>
                  <a:gd name="T35" fmla="*/ 6 h 66"/>
                  <a:gd name="T36" fmla="*/ 0 w 110"/>
                  <a:gd name="T37" fmla="*/ 14 h 66"/>
                  <a:gd name="T38" fmla="*/ 2 w 110"/>
                  <a:gd name="T39" fmla="*/ 22 h 66"/>
                  <a:gd name="T40" fmla="*/ 10 w 110"/>
                  <a:gd name="T41" fmla="*/ 26 h 66"/>
                  <a:gd name="T42" fmla="*/ 10 w 110"/>
                  <a:gd name="T43" fmla="*/ 30 h 66"/>
                  <a:gd name="T44" fmla="*/ 18 w 110"/>
                  <a:gd name="T45" fmla="*/ 34 h 66"/>
                  <a:gd name="T46" fmla="*/ 26 w 110"/>
                  <a:gd name="T47" fmla="*/ 36 h 66"/>
                  <a:gd name="T48" fmla="*/ 34 w 110"/>
                  <a:gd name="T49" fmla="*/ 42 h 66"/>
                  <a:gd name="T50" fmla="*/ 42 w 110"/>
                  <a:gd name="T51" fmla="*/ 42 h 66"/>
                  <a:gd name="T52" fmla="*/ 48 w 110"/>
                  <a:gd name="T53" fmla="*/ 46 h 66"/>
                  <a:gd name="T54" fmla="*/ 52 w 110"/>
                  <a:gd name="T55" fmla="*/ 50 h 66"/>
                  <a:gd name="T56" fmla="*/ 58 w 110"/>
                  <a:gd name="T57" fmla="*/ 52 h 66"/>
                  <a:gd name="T58" fmla="*/ 64 w 110"/>
                  <a:gd name="T59" fmla="*/ 58 h 66"/>
                  <a:gd name="T60" fmla="*/ 74 w 110"/>
                  <a:gd name="T61" fmla="*/ 58 h 66"/>
                  <a:gd name="T62" fmla="*/ 86 w 110"/>
                  <a:gd name="T63" fmla="*/ 64 h 66"/>
                  <a:gd name="T64" fmla="*/ 94 w 110"/>
                  <a:gd name="T65" fmla="*/ 64 h 66"/>
                  <a:gd name="T66" fmla="*/ 100 w 110"/>
                  <a:gd name="T67" fmla="*/ 66 h 66"/>
                  <a:gd name="T68" fmla="*/ 106 w 110"/>
                  <a:gd name="T69" fmla="*/ 64 h 66"/>
                  <a:gd name="T70" fmla="*/ 108 w 110"/>
                  <a:gd name="T71" fmla="*/ 62 h 66"/>
                  <a:gd name="T72" fmla="*/ 110 w 110"/>
                  <a:gd name="T73" fmla="*/ 58 h 66"/>
                  <a:gd name="T74" fmla="*/ 106 w 110"/>
                  <a:gd name="T75" fmla="*/ 54 h 66"/>
                  <a:gd name="T76" fmla="*/ 108 w 110"/>
                  <a:gd name="T77" fmla="*/ 50 h 66"/>
                  <a:gd name="T78" fmla="*/ 108 w 110"/>
                  <a:gd name="T79" fmla="*/ 42 h 6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10"/>
                  <a:gd name="T121" fmla="*/ 0 h 66"/>
                  <a:gd name="T122" fmla="*/ 110 w 110"/>
                  <a:gd name="T123" fmla="*/ 66 h 6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10" h="66">
                    <a:moveTo>
                      <a:pt x="108" y="42"/>
                    </a:moveTo>
                    <a:lnTo>
                      <a:pt x="98" y="40"/>
                    </a:lnTo>
                    <a:lnTo>
                      <a:pt x="86" y="38"/>
                    </a:lnTo>
                    <a:lnTo>
                      <a:pt x="80" y="34"/>
                    </a:lnTo>
                    <a:lnTo>
                      <a:pt x="74" y="34"/>
                    </a:lnTo>
                    <a:lnTo>
                      <a:pt x="70" y="30"/>
                    </a:lnTo>
                    <a:lnTo>
                      <a:pt x="64" y="24"/>
                    </a:lnTo>
                    <a:lnTo>
                      <a:pt x="58" y="20"/>
                    </a:lnTo>
                    <a:lnTo>
                      <a:pt x="58" y="14"/>
                    </a:lnTo>
                    <a:lnTo>
                      <a:pt x="52" y="10"/>
                    </a:lnTo>
                    <a:lnTo>
                      <a:pt x="46" y="12"/>
                    </a:lnTo>
                    <a:lnTo>
                      <a:pt x="40" y="12"/>
                    </a:lnTo>
                    <a:lnTo>
                      <a:pt x="34" y="2"/>
                    </a:lnTo>
                    <a:lnTo>
                      <a:pt x="28" y="0"/>
                    </a:lnTo>
                    <a:lnTo>
                      <a:pt x="22" y="0"/>
                    </a:lnTo>
                    <a:lnTo>
                      <a:pt x="16" y="0"/>
                    </a:lnTo>
                    <a:lnTo>
                      <a:pt x="12" y="0"/>
                    </a:lnTo>
                    <a:lnTo>
                      <a:pt x="4" y="6"/>
                    </a:lnTo>
                    <a:lnTo>
                      <a:pt x="0" y="14"/>
                    </a:lnTo>
                    <a:lnTo>
                      <a:pt x="2" y="22"/>
                    </a:lnTo>
                    <a:lnTo>
                      <a:pt x="10" y="26"/>
                    </a:lnTo>
                    <a:lnTo>
                      <a:pt x="10" y="30"/>
                    </a:lnTo>
                    <a:lnTo>
                      <a:pt x="18" y="34"/>
                    </a:lnTo>
                    <a:lnTo>
                      <a:pt x="26" y="36"/>
                    </a:lnTo>
                    <a:lnTo>
                      <a:pt x="34" y="42"/>
                    </a:lnTo>
                    <a:lnTo>
                      <a:pt x="42" y="42"/>
                    </a:lnTo>
                    <a:lnTo>
                      <a:pt x="48" y="46"/>
                    </a:lnTo>
                    <a:lnTo>
                      <a:pt x="52" y="50"/>
                    </a:lnTo>
                    <a:lnTo>
                      <a:pt x="58" y="52"/>
                    </a:lnTo>
                    <a:lnTo>
                      <a:pt x="64" y="58"/>
                    </a:lnTo>
                    <a:lnTo>
                      <a:pt x="74" y="58"/>
                    </a:lnTo>
                    <a:lnTo>
                      <a:pt x="86" y="64"/>
                    </a:lnTo>
                    <a:lnTo>
                      <a:pt x="94" y="64"/>
                    </a:lnTo>
                    <a:lnTo>
                      <a:pt x="100" y="66"/>
                    </a:lnTo>
                    <a:lnTo>
                      <a:pt x="106" y="64"/>
                    </a:lnTo>
                    <a:lnTo>
                      <a:pt x="108" y="62"/>
                    </a:lnTo>
                    <a:lnTo>
                      <a:pt x="110" y="58"/>
                    </a:lnTo>
                    <a:lnTo>
                      <a:pt x="106" y="54"/>
                    </a:lnTo>
                    <a:lnTo>
                      <a:pt x="108" y="50"/>
                    </a:lnTo>
                    <a:lnTo>
                      <a:pt x="108" y="42"/>
                    </a:lnTo>
                    <a:close/>
                  </a:path>
                </a:pathLst>
              </a:custGeom>
              <a:solidFill>
                <a:schemeClr val="bg2"/>
              </a:solidFill>
              <a:ln w="3175">
                <a:solidFill>
                  <a:schemeClr val="bg1"/>
                </a:solidFill>
                <a:prstDash val="solid"/>
                <a:round/>
                <a:headEnd/>
                <a:tailEnd/>
              </a:ln>
            </p:spPr>
            <p:txBody>
              <a:bodyPr/>
              <a:lstStyle/>
              <a:p>
                <a:endParaRPr lang="nl-BE"/>
              </a:p>
            </p:txBody>
          </p:sp>
          <p:sp>
            <p:nvSpPr>
              <p:cNvPr id="497" name="Freeform 130"/>
              <p:cNvSpPr>
                <a:spLocks/>
              </p:cNvSpPr>
              <p:nvPr/>
            </p:nvSpPr>
            <p:spPr bwMode="gray">
              <a:xfrm>
                <a:off x="2893" y="2970"/>
                <a:ext cx="178" cy="204"/>
              </a:xfrm>
              <a:custGeom>
                <a:avLst/>
                <a:gdLst>
                  <a:gd name="T0" fmla="*/ 2 w 178"/>
                  <a:gd name="T1" fmla="*/ 8 h 204"/>
                  <a:gd name="T2" fmla="*/ 0 w 178"/>
                  <a:gd name="T3" fmla="*/ 20 h 204"/>
                  <a:gd name="T4" fmla="*/ 6 w 178"/>
                  <a:gd name="T5" fmla="*/ 26 h 204"/>
                  <a:gd name="T6" fmla="*/ 12 w 178"/>
                  <a:gd name="T7" fmla="*/ 36 h 204"/>
                  <a:gd name="T8" fmla="*/ 16 w 178"/>
                  <a:gd name="T9" fmla="*/ 44 h 204"/>
                  <a:gd name="T10" fmla="*/ 18 w 178"/>
                  <a:gd name="T11" fmla="*/ 54 h 204"/>
                  <a:gd name="T12" fmla="*/ 22 w 178"/>
                  <a:gd name="T13" fmla="*/ 70 h 204"/>
                  <a:gd name="T14" fmla="*/ 26 w 178"/>
                  <a:gd name="T15" fmla="*/ 70 h 204"/>
                  <a:gd name="T16" fmla="*/ 28 w 178"/>
                  <a:gd name="T17" fmla="*/ 82 h 204"/>
                  <a:gd name="T18" fmla="*/ 32 w 178"/>
                  <a:gd name="T19" fmla="*/ 86 h 204"/>
                  <a:gd name="T20" fmla="*/ 36 w 178"/>
                  <a:gd name="T21" fmla="*/ 90 h 204"/>
                  <a:gd name="T22" fmla="*/ 36 w 178"/>
                  <a:gd name="T23" fmla="*/ 92 h 204"/>
                  <a:gd name="T24" fmla="*/ 38 w 178"/>
                  <a:gd name="T25" fmla="*/ 96 h 204"/>
                  <a:gd name="T26" fmla="*/ 36 w 178"/>
                  <a:gd name="T27" fmla="*/ 102 h 204"/>
                  <a:gd name="T28" fmla="*/ 36 w 178"/>
                  <a:gd name="T29" fmla="*/ 110 h 204"/>
                  <a:gd name="T30" fmla="*/ 36 w 178"/>
                  <a:gd name="T31" fmla="*/ 112 h 204"/>
                  <a:gd name="T32" fmla="*/ 38 w 178"/>
                  <a:gd name="T33" fmla="*/ 122 h 204"/>
                  <a:gd name="T34" fmla="*/ 36 w 178"/>
                  <a:gd name="T35" fmla="*/ 126 h 204"/>
                  <a:gd name="T36" fmla="*/ 42 w 178"/>
                  <a:gd name="T37" fmla="*/ 138 h 204"/>
                  <a:gd name="T38" fmla="*/ 40 w 178"/>
                  <a:gd name="T39" fmla="*/ 150 h 204"/>
                  <a:gd name="T40" fmla="*/ 42 w 178"/>
                  <a:gd name="T41" fmla="*/ 156 h 204"/>
                  <a:gd name="T42" fmla="*/ 42 w 178"/>
                  <a:gd name="T43" fmla="*/ 170 h 204"/>
                  <a:gd name="T44" fmla="*/ 44 w 178"/>
                  <a:gd name="T45" fmla="*/ 170 h 204"/>
                  <a:gd name="T46" fmla="*/ 48 w 178"/>
                  <a:gd name="T47" fmla="*/ 186 h 204"/>
                  <a:gd name="T48" fmla="*/ 58 w 178"/>
                  <a:gd name="T49" fmla="*/ 192 h 204"/>
                  <a:gd name="T50" fmla="*/ 60 w 178"/>
                  <a:gd name="T51" fmla="*/ 200 h 204"/>
                  <a:gd name="T52" fmla="*/ 62 w 178"/>
                  <a:gd name="T53" fmla="*/ 202 h 204"/>
                  <a:gd name="T54" fmla="*/ 68 w 178"/>
                  <a:gd name="T55" fmla="*/ 196 h 204"/>
                  <a:gd name="T56" fmla="*/ 74 w 178"/>
                  <a:gd name="T57" fmla="*/ 194 h 204"/>
                  <a:gd name="T58" fmla="*/ 74 w 178"/>
                  <a:gd name="T59" fmla="*/ 198 h 204"/>
                  <a:gd name="T60" fmla="*/ 76 w 178"/>
                  <a:gd name="T61" fmla="*/ 204 h 204"/>
                  <a:gd name="T62" fmla="*/ 86 w 178"/>
                  <a:gd name="T63" fmla="*/ 204 h 204"/>
                  <a:gd name="T64" fmla="*/ 92 w 178"/>
                  <a:gd name="T65" fmla="*/ 202 h 204"/>
                  <a:gd name="T66" fmla="*/ 96 w 178"/>
                  <a:gd name="T67" fmla="*/ 196 h 204"/>
                  <a:gd name="T68" fmla="*/ 104 w 178"/>
                  <a:gd name="T69" fmla="*/ 144 h 204"/>
                  <a:gd name="T70" fmla="*/ 120 w 178"/>
                  <a:gd name="T71" fmla="*/ 26 h 204"/>
                  <a:gd name="T72" fmla="*/ 160 w 178"/>
                  <a:gd name="T73" fmla="*/ 24 h 204"/>
                  <a:gd name="T74" fmla="*/ 164 w 178"/>
                  <a:gd name="T75" fmla="*/ 22 h 204"/>
                  <a:gd name="T76" fmla="*/ 168 w 178"/>
                  <a:gd name="T77" fmla="*/ 22 h 204"/>
                  <a:gd name="T78" fmla="*/ 172 w 178"/>
                  <a:gd name="T79" fmla="*/ 20 h 204"/>
                  <a:gd name="T80" fmla="*/ 178 w 178"/>
                  <a:gd name="T81" fmla="*/ 18 h 204"/>
                  <a:gd name="T82" fmla="*/ 174 w 178"/>
                  <a:gd name="T83" fmla="*/ 14 h 204"/>
                  <a:gd name="T84" fmla="*/ 168 w 178"/>
                  <a:gd name="T85" fmla="*/ 12 h 204"/>
                  <a:gd name="T86" fmla="*/ 122 w 178"/>
                  <a:gd name="T87" fmla="*/ 20 h 204"/>
                  <a:gd name="T88" fmla="*/ 112 w 178"/>
                  <a:gd name="T89" fmla="*/ 16 h 204"/>
                  <a:gd name="T90" fmla="*/ 106 w 178"/>
                  <a:gd name="T91" fmla="*/ 16 h 204"/>
                  <a:gd name="T92" fmla="*/ 102 w 178"/>
                  <a:gd name="T93" fmla="*/ 16 h 204"/>
                  <a:gd name="T94" fmla="*/ 96 w 178"/>
                  <a:gd name="T95" fmla="*/ 14 h 204"/>
                  <a:gd name="T96" fmla="*/ 92 w 178"/>
                  <a:gd name="T97" fmla="*/ 12 h 204"/>
                  <a:gd name="T98" fmla="*/ 88 w 178"/>
                  <a:gd name="T99" fmla="*/ 10 h 204"/>
                  <a:gd name="T100" fmla="*/ 26 w 178"/>
                  <a:gd name="T101" fmla="*/ 4 h 204"/>
                  <a:gd name="T102" fmla="*/ 18 w 178"/>
                  <a:gd name="T103" fmla="*/ 0 h 204"/>
                  <a:gd name="T104" fmla="*/ 14 w 178"/>
                  <a:gd name="T105" fmla="*/ 2 h 204"/>
                  <a:gd name="T106" fmla="*/ 10 w 178"/>
                  <a:gd name="T107" fmla="*/ 4 h 204"/>
                  <a:gd name="T108" fmla="*/ 0 w 178"/>
                  <a:gd name="T109" fmla="*/ 4 h 20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78"/>
                  <a:gd name="T166" fmla="*/ 0 h 204"/>
                  <a:gd name="T167" fmla="*/ 178 w 178"/>
                  <a:gd name="T168" fmla="*/ 204 h 20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78" h="204">
                    <a:moveTo>
                      <a:pt x="0" y="4"/>
                    </a:moveTo>
                    <a:lnTo>
                      <a:pt x="0" y="4"/>
                    </a:lnTo>
                    <a:lnTo>
                      <a:pt x="2" y="8"/>
                    </a:lnTo>
                    <a:lnTo>
                      <a:pt x="0" y="12"/>
                    </a:lnTo>
                    <a:lnTo>
                      <a:pt x="0" y="20"/>
                    </a:lnTo>
                    <a:lnTo>
                      <a:pt x="0" y="24"/>
                    </a:lnTo>
                    <a:lnTo>
                      <a:pt x="6" y="26"/>
                    </a:lnTo>
                    <a:lnTo>
                      <a:pt x="12" y="36"/>
                    </a:lnTo>
                    <a:lnTo>
                      <a:pt x="16" y="38"/>
                    </a:lnTo>
                    <a:lnTo>
                      <a:pt x="16" y="44"/>
                    </a:lnTo>
                    <a:lnTo>
                      <a:pt x="14" y="46"/>
                    </a:lnTo>
                    <a:lnTo>
                      <a:pt x="18" y="54"/>
                    </a:lnTo>
                    <a:lnTo>
                      <a:pt x="18" y="60"/>
                    </a:lnTo>
                    <a:lnTo>
                      <a:pt x="22" y="70"/>
                    </a:lnTo>
                    <a:lnTo>
                      <a:pt x="26" y="70"/>
                    </a:lnTo>
                    <a:lnTo>
                      <a:pt x="28" y="74"/>
                    </a:lnTo>
                    <a:lnTo>
                      <a:pt x="28" y="76"/>
                    </a:lnTo>
                    <a:lnTo>
                      <a:pt x="28" y="82"/>
                    </a:lnTo>
                    <a:lnTo>
                      <a:pt x="30" y="82"/>
                    </a:lnTo>
                    <a:lnTo>
                      <a:pt x="32" y="86"/>
                    </a:lnTo>
                    <a:lnTo>
                      <a:pt x="36" y="90"/>
                    </a:lnTo>
                    <a:lnTo>
                      <a:pt x="36" y="92"/>
                    </a:lnTo>
                    <a:lnTo>
                      <a:pt x="36" y="94"/>
                    </a:lnTo>
                    <a:lnTo>
                      <a:pt x="38" y="96"/>
                    </a:lnTo>
                    <a:lnTo>
                      <a:pt x="34" y="100"/>
                    </a:lnTo>
                    <a:lnTo>
                      <a:pt x="36" y="102"/>
                    </a:lnTo>
                    <a:lnTo>
                      <a:pt x="36" y="104"/>
                    </a:lnTo>
                    <a:lnTo>
                      <a:pt x="36" y="110"/>
                    </a:lnTo>
                    <a:lnTo>
                      <a:pt x="38" y="112"/>
                    </a:lnTo>
                    <a:lnTo>
                      <a:pt x="36" y="112"/>
                    </a:lnTo>
                    <a:lnTo>
                      <a:pt x="38" y="122"/>
                    </a:lnTo>
                    <a:lnTo>
                      <a:pt x="36" y="124"/>
                    </a:lnTo>
                    <a:lnTo>
                      <a:pt x="36" y="126"/>
                    </a:lnTo>
                    <a:lnTo>
                      <a:pt x="38" y="132"/>
                    </a:lnTo>
                    <a:lnTo>
                      <a:pt x="42" y="138"/>
                    </a:lnTo>
                    <a:lnTo>
                      <a:pt x="42" y="148"/>
                    </a:lnTo>
                    <a:lnTo>
                      <a:pt x="40" y="150"/>
                    </a:lnTo>
                    <a:lnTo>
                      <a:pt x="40" y="152"/>
                    </a:lnTo>
                    <a:lnTo>
                      <a:pt x="42" y="156"/>
                    </a:lnTo>
                    <a:lnTo>
                      <a:pt x="42" y="162"/>
                    </a:lnTo>
                    <a:lnTo>
                      <a:pt x="42" y="170"/>
                    </a:lnTo>
                    <a:lnTo>
                      <a:pt x="44" y="170"/>
                    </a:lnTo>
                    <a:lnTo>
                      <a:pt x="46" y="180"/>
                    </a:lnTo>
                    <a:lnTo>
                      <a:pt x="48" y="186"/>
                    </a:lnTo>
                    <a:lnTo>
                      <a:pt x="54" y="192"/>
                    </a:lnTo>
                    <a:lnTo>
                      <a:pt x="58" y="192"/>
                    </a:lnTo>
                    <a:lnTo>
                      <a:pt x="60" y="196"/>
                    </a:lnTo>
                    <a:lnTo>
                      <a:pt x="60" y="200"/>
                    </a:lnTo>
                    <a:lnTo>
                      <a:pt x="62" y="202"/>
                    </a:lnTo>
                    <a:lnTo>
                      <a:pt x="64" y="200"/>
                    </a:lnTo>
                    <a:lnTo>
                      <a:pt x="68" y="196"/>
                    </a:lnTo>
                    <a:lnTo>
                      <a:pt x="70" y="194"/>
                    </a:lnTo>
                    <a:lnTo>
                      <a:pt x="74" y="194"/>
                    </a:lnTo>
                    <a:lnTo>
                      <a:pt x="74" y="196"/>
                    </a:lnTo>
                    <a:lnTo>
                      <a:pt x="74" y="198"/>
                    </a:lnTo>
                    <a:lnTo>
                      <a:pt x="74" y="200"/>
                    </a:lnTo>
                    <a:lnTo>
                      <a:pt x="76" y="204"/>
                    </a:lnTo>
                    <a:lnTo>
                      <a:pt x="82" y="204"/>
                    </a:lnTo>
                    <a:lnTo>
                      <a:pt x="86" y="204"/>
                    </a:lnTo>
                    <a:lnTo>
                      <a:pt x="88" y="204"/>
                    </a:lnTo>
                    <a:lnTo>
                      <a:pt x="92" y="202"/>
                    </a:lnTo>
                    <a:lnTo>
                      <a:pt x="94" y="198"/>
                    </a:lnTo>
                    <a:lnTo>
                      <a:pt x="96" y="196"/>
                    </a:lnTo>
                    <a:lnTo>
                      <a:pt x="100" y="196"/>
                    </a:lnTo>
                    <a:lnTo>
                      <a:pt x="102" y="196"/>
                    </a:lnTo>
                    <a:lnTo>
                      <a:pt x="104" y="144"/>
                    </a:lnTo>
                    <a:lnTo>
                      <a:pt x="104" y="84"/>
                    </a:lnTo>
                    <a:lnTo>
                      <a:pt x="120" y="84"/>
                    </a:lnTo>
                    <a:lnTo>
                      <a:pt x="120" y="26"/>
                    </a:lnTo>
                    <a:lnTo>
                      <a:pt x="130" y="26"/>
                    </a:lnTo>
                    <a:lnTo>
                      <a:pt x="160" y="24"/>
                    </a:lnTo>
                    <a:lnTo>
                      <a:pt x="162" y="24"/>
                    </a:lnTo>
                    <a:lnTo>
                      <a:pt x="164" y="24"/>
                    </a:lnTo>
                    <a:lnTo>
                      <a:pt x="164" y="22"/>
                    </a:lnTo>
                    <a:lnTo>
                      <a:pt x="166" y="20"/>
                    </a:lnTo>
                    <a:lnTo>
                      <a:pt x="168" y="22"/>
                    </a:lnTo>
                    <a:lnTo>
                      <a:pt x="170" y="22"/>
                    </a:lnTo>
                    <a:lnTo>
                      <a:pt x="172" y="20"/>
                    </a:lnTo>
                    <a:lnTo>
                      <a:pt x="174" y="18"/>
                    </a:lnTo>
                    <a:lnTo>
                      <a:pt x="176" y="18"/>
                    </a:lnTo>
                    <a:lnTo>
                      <a:pt x="178" y="18"/>
                    </a:lnTo>
                    <a:lnTo>
                      <a:pt x="176" y="16"/>
                    </a:lnTo>
                    <a:lnTo>
                      <a:pt x="174" y="14"/>
                    </a:lnTo>
                    <a:lnTo>
                      <a:pt x="172" y="12"/>
                    </a:lnTo>
                    <a:lnTo>
                      <a:pt x="168" y="12"/>
                    </a:lnTo>
                    <a:lnTo>
                      <a:pt x="152" y="14"/>
                    </a:lnTo>
                    <a:lnTo>
                      <a:pt x="122" y="20"/>
                    </a:lnTo>
                    <a:lnTo>
                      <a:pt x="118" y="18"/>
                    </a:lnTo>
                    <a:lnTo>
                      <a:pt x="112" y="16"/>
                    </a:lnTo>
                    <a:lnTo>
                      <a:pt x="110" y="16"/>
                    </a:lnTo>
                    <a:lnTo>
                      <a:pt x="106" y="16"/>
                    </a:lnTo>
                    <a:lnTo>
                      <a:pt x="104" y="16"/>
                    </a:lnTo>
                    <a:lnTo>
                      <a:pt x="102" y="16"/>
                    </a:lnTo>
                    <a:lnTo>
                      <a:pt x="100" y="14"/>
                    </a:lnTo>
                    <a:lnTo>
                      <a:pt x="96" y="14"/>
                    </a:lnTo>
                    <a:lnTo>
                      <a:pt x="94" y="14"/>
                    </a:lnTo>
                    <a:lnTo>
                      <a:pt x="92" y="14"/>
                    </a:lnTo>
                    <a:lnTo>
                      <a:pt x="92" y="12"/>
                    </a:lnTo>
                    <a:lnTo>
                      <a:pt x="90" y="12"/>
                    </a:lnTo>
                    <a:lnTo>
                      <a:pt x="88" y="10"/>
                    </a:lnTo>
                    <a:lnTo>
                      <a:pt x="86" y="8"/>
                    </a:lnTo>
                    <a:lnTo>
                      <a:pt x="84" y="6"/>
                    </a:lnTo>
                    <a:lnTo>
                      <a:pt x="26" y="4"/>
                    </a:lnTo>
                    <a:lnTo>
                      <a:pt x="22" y="2"/>
                    </a:lnTo>
                    <a:lnTo>
                      <a:pt x="18" y="0"/>
                    </a:lnTo>
                    <a:lnTo>
                      <a:pt x="16" y="2"/>
                    </a:lnTo>
                    <a:lnTo>
                      <a:pt x="14" y="2"/>
                    </a:lnTo>
                    <a:lnTo>
                      <a:pt x="12" y="4"/>
                    </a:lnTo>
                    <a:lnTo>
                      <a:pt x="10" y="4"/>
                    </a:lnTo>
                    <a:lnTo>
                      <a:pt x="4" y="4"/>
                    </a:lnTo>
                    <a:lnTo>
                      <a:pt x="0" y="4"/>
                    </a:lnTo>
                    <a:close/>
                  </a:path>
                </a:pathLst>
              </a:custGeom>
              <a:solidFill>
                <a:schemeClr val="bg2"/>
              </a:solidFill>
              <a:ln w="3175">
                <a:solidFill>
                  <a:schemeClr val="bg1"/>
                </a:solidFill>
                <a:prstDash val="solid"/>
                <a:round/>
                <a:headEnd/>
                <a:tailEnd/>
              </a:ln>
            </p:spPr>
            <p:txBody>
              <a:bodyPr/>
              <a:lstStyle/>
              <a:p>
                <a:endParaRPr lang="nl-BE"/>
              </a:p>
            </p:txBody>
          </p:sp>
          <p:sp>
            <p:nvSpPr>
              <p:cNvPr id="498" name="Freeform 131"/>
              <p:cNvSpPr>
                <a:spLocks/>
              </p:cNvSpPr>
              <p:nvPr/>
            </p:nvSpPr>
            <p:spPr bwMode="gray">
              <a:xfrm>
                <a:off x="3363" y="1990"/>
                <a:ext cx="12" cy="14"/>
              </a:xfrm>
              <a:custGeom>
                <a:avLst/>
                <a:gdLst>
                  <a:gd name="T0" fmla="*/ 10 w 12"/>
                  <a:gd name="T1" fmla="*/ 14 h 14"/>
                  <a:gd name="T2" fmla="*/ 10 w 12"/>
                  <a:gd name="T3" fmla="*/ 14 h 14"/>
                  <a:gd name="T4" fmla="*/ 4 w 12"/>
                  <a:gd name="T5" fmla="*/ 8 h 14"/>
                  <a:gd name="T6" fmla="*/ 2 w 12"/>
                  <a:gd name="T7" fmla="*/ 6 h 14"/>
                  <a:gd name="T8" fmla="*/ 0 w 12"/>
                  <a:gd name="T9" fmla="*/ 2 h 14"/>
                  <a:gd name="T10" fmla="*/ 6 w 12"/>
                  <a:gd name="T11" fmla="*/ 0 h 14"/>
                  <a:gd name="T12" fmla="*/ 8 w 12"/>
                  <a:gd name="T13" fmla="*/ 4 h 14"/>
                  <a:gd name="T14" fmla="*/ 6 w 12"/>
                  <a:gd name="T15" fmla="*/ 4 h 14"/>
                  <a:gd name="T16" fmla="*/ 8 w 12"/>
                  <a:gd name="T17" fmla="*/ 8 h 14"/>
                  <a:gd name="T18" fmla="*/ 8 w 12"/>
                  <a:gd name="T19" fmla="*/ 8 h 14"/>
                  <a:gd name="T20" fmla="*/ 12 w 12"/>
                  <a:gd name="T21" fmla="*/ 10 h 14"/>
                  <a:gd name="T22" fmla="*/ 12 w 12"/>
                  <a:gd name="T23" fmla="*/ 12 h 14"/>
                  <a:gd name="T24" fmla="*/ 12 w 12"/>
                  <a:gd name="T25" fmla="*/ 12 h 14"/>
                  <a:gd name="T26" fmla="*/ 12 w 12"/>
                  <a:gd name="T27" fmla="*/ 14 h 14"/>
                  <a:gd name="T28" fmla="*/ 10 w 12"/>
                  <a:gd name="T29" fmla="*/ 14 h 14"/>
                  <a:gd name="T30" fmla="*/ 10 w 12"/>
                  <a:gd name="T31" fmla="*/ 14 h 1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12"/>
                  <a:gd name="T49" fmla="*/ 0 h 14"/>
                  <a:gd name="T50" fmla="*/ 12 w 12"/>
                  <a:gd name="T51" fmla="*/ 14 h 1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12" h="14">
                    <a:moveTo>
                      <a:pt x="10" y="14"/>
                    </a:moveTo>
                    <a:lnTo>
                      <a:pt x="10" y="14"/>
                    </a:lnTo>
                    <a:lnTo>
                      <a:pt x="4" y="8"/>
                    </a:lnTo>
                    <a:lnTo>
                      <a:pt x="2" y="6"/>
                    </a:lnTo>
                    <a:lnTo>
                      <a:pt x="0" y="2"/>
                    </a:lnTo>
                    <a:lnTo>
                      <a:pt x="6" y="0"/>
                    </a:lnTo>
                    <a:lnTo>
                      <a:pt x="8" y="4"/>
                    </a:lnTo>
                    <a:lnTo>
                      <a:pt x="6" y="4"/>
                    </a:lnTo>
                    <a:lnTo>
                      <a:pt x="8" y="8"/>
                    </a:lnTo>
                    <a:lnTo>
                      <a:pt x="12" y="10"/>
                    </a:lnTo>
                    <a:lnTo>
                      <a:pt x="12" y="12"/>
                    </a:lnTo>
                    <a:lnTo>
                      <a:pt x="12" y="14"/>
                    </a:lnTo>
                    <a:lnTo>
                      <a:pt x="10" y="14"/>
                    </a:lnTo>
                    <a:close/>
                  </a:path>
                </a:pathLst>
              </a:custGeom>
              <a:solidFill>
                <a:schemeClr val="bg2"/>
              </a:solidFill>
              <a:ln w="3175">
                <a:solidFill>
                  <a:schemeClr val="bg1"/>
                </a:solidFill>
                <a:prstDash val="solid"/>
                <a:round/>
                <a:headEnd/>
                <a:tailEnd/>
              </a:ln>
            </p:spPr>
            <p:txBody>
              <a:bodyPr/>
              <a:lstStyle/>
              <a:p>
                <a:endParaRPr lang="nl-BE"/>
              </a:p>
            </p:txBody>
          </p:sp>
          <p:sp>
            <p:nvSpPr>
              <p:cNvPr id="499" name="Freeform 132"/>
              <p:cNvSpPr>
                <a:spLocks/>
              </p:cNvSpPr>
              <p:nvPr/>
            </p:nvSpPr>
            <p:spPr bwMode="gray">
              <a:xfrm>
                <a:off x="3139" y="2870"/>
                <a:ext cx="142" cy="266"/>
              </a:xfrm>
              <a:custGeom>
                <a:avLst/>
                <a:gdLst>
                  <a:gd name="T0" fmla="*/ 66 w 142"/>
                  <a:gd name="T1" fmla="*/ 50 h 266"/>
                  <a:gd name="T2" fmla="*/ 72 w 142"/>
                  <a:gd name="T3" fmla="*/ 62 h 266"/>
                  <a:gd name="T4" fmla="*/ 72 w 142"/>
                  <a:gd name="T5" fmla="*/ 76 h 266"/>
                  <a:gd name="T6" fmla="*/ 66 w 142"/>
                  <a:gd name="T7" fmla="*/ 82 h 266"/>
                  <a:gd name="T8" fmla="*/ 66 w 142"/>
                  <a:gd name="T9" fmla="*/ 96 h 266"/>
                  <a:gd name="T10" fmla="*/ 60 w 142"/>
                  <a:gd name="T11" fmla="*/ 102 h 266"/>
                  <a:gd name="T12" fmla="*/ 56 w 142"/>
                  <a:gd name="T13" fmla="*/ 94 h 266"/>
                  <a:gd name="T14" fmla="*/ 48 w 142"/>
                  <a:gd name="T15" fmla="*/ 80 h 266"/>
                  <a:gd name="T16" fmla="*/ 48 w 142"/>
                  <a:gd name="T17" fmla="*/ 64 h 266"/>
                  <a:gd name="T18" fmla="*/ 36 w 142"/>
                  <a:gd name="T19" fmla="*/ 66 h 266"/>
                  <a:gd name="T20" fmla="*/ 0 w 142"/>
                  <a:gd name="T21" fmla="*/ 66 h 266"/>
                  <a:gd name="T22" fmla="*/ 4 w 142"/>
                  <a:gd name="T23" fmla="*/ 74 h 266"/>
                  <a:gd name="T24" fmla="*/ 16 w 142"/>
                  <a:gd name="T25" fmla="*/ 88 h 266"/>
                  <a:gd name="T26" fmla="*/ 32 w 142"/>
                  <a:gd name="T27" fmla="*/ 98 h 266"/>
                  <a:gd name="T28" fmla="*/ 32 w 142"/>
                  <a:gd name="T29" fmla="*/ 106 h 266"/>
                  <a:gd name="T30" fmla="*/ 32 w 142"/>
                  <a:gd name="T31" fmla="*/ 122 h 266"/>
                  <a:gd name="T32" fmla="*/ 30 w 142"/>
                  <a:gd name="T33" fmla="*/ 136 h 266"/>
                  <a:gd name="T34" fmla="*/ 32 w 142"/>
                  <a:gd name="T35" fmla="*/ 144 h 266"/>
                  <a:gd name="T36" fmla="*/ 30 w 142"/>
                  <a:gd name="T37" fmla="*/ 154 h 266"/>
                  <a:gd name="T38" fmla="*/ 30 w 142"/>
                  <a:gd name="T39" fmla="*/ 168 h 266"/>
                  <a:gd name="T40" fmla="*/ 34 w 142"/>
                  <a:gd name="T41" fmla="*/ 170 h 266"/>
                  <a:gd name="T42" fmla="*/ 18 w 142"/>
                  <a:gd name="T43" fmla="*/ 194 h 266"/>
                  <a:gd name="T44" fmla="*/ 16 w 142"/>
                  <a:gd name="T45" fmla="*/ 214 h 266"/>
                  <a:gd name="T46" fmla="*/ 16 w 142"/>
                  <a:gd name="T47" fmla="*/ 236 h 266"/>
                  <a:gd name="T48" fmla="*/ 18 w 142"/>
                  <a:gd name="T49" fmla="*/ 250 h 266"/>
                  <a:gd name="T50" fmla="*/ 24 w 142"/>
                  <a:gd name="T51" fmla="*/ 256 h 266"/>
                  <a:gd name="T52" fmla="*/ 34 w 142"/>
                  <a:gd name="T53" fmla="*/ 258 h 266"/>
                  <a:gd name="T54" fmla="*/ 28 w 142"/>
                  <a:gd name="T55" fmla="*/ 252 h 266"/>
                  <a:gd name="T56" fmla="*/ 64 w 142"/>
                  <a:gd name="T57" fmla="*/ 234 h 266"/>
                  <a:gd name="T58" fmla="*/ 68 w 142"/>
                  <a:gd name="T59" fmla="*/ 224 h 266"/>
                  <a:gd name="T60" fmla="*/ 68 w 142"/>
                  <a:gd name="T61" fmla="*/ 194 h 266"/>
                  <a:gd name="T62" fmla="*/ 62 w 142"/>
                  <a:gd name="T63" fmla="*/ 168 h 266"/>
                  <a:gd name="T64" fmla="*/ 58 w 142"/>
                  <a:gd name="T65" fmla="*/ 148 h 266"/>
                  <a:gd name="T66" fmla="*/ 68 w 142"/>
                  <a:gd name="T67" fmla="*/ 138 h 266"/>
                  <a:gd name="T68" fmla="*/ 76 w 142"/>
                  <a:gd name="T69" fmla="*/ 128 h 266"/>
                  <a:gd name="T70" fmla="*/ 88 w 142"/>
                  <a:gd name="T71" fmla="*/ 118 h 266"/>
                  <a:gd name="T72" fmla="*/ 102 w 142"/>
                  <a:gd name="T73" fmla="*/ 114 h 266"/>
                  <a:gd name="T74" fmla="*/ 116 w 142"/>
                  <a:gd name="T75" fmla="*/ 108 h 266"/>
                  <a:gd name="T76" fmla="*/ 126 w 142"/>
                  <a:gd name="T77" fmla="*/ 98 h 266"/>
                  <a:gd name="T78" fmla="*/ 130 w 142"/>
                  <a:gd name="T79" fmla="*/ 90 h 266"/>
                  <a:gd name="T80" fmla="*/ 136 w 142"/>
                  <a:gd name="T81" fmla="*/ 78 h 266"/>
                  <a:gd name="T82" fmla="*/ 138 w 142"/>
                  <a:gd name="T83" fmla="*/ 72 h 266"/>
                  <a:gd name="T84" fmla="*/ 138 w 142"/>
                  <a:gd name="T85" fmla="*/ 62 h 266"/>
                  <a:gd name="T86" fmla="*/ 142 w 142"/>
                  <a:gd name="T87" fmla="*/ 46 h 266"/>
                  <a:gd name="T88" fmla="*/ 140 w 142"/>
                  <a:gd name="T89" fmla="*/ 38 h 266"/>
                  <a:gd name="T90" fmla="*/ 136 w 142"/>
                  <a:gd name="T91" fmla="*/ 6 h 266"/>
                  <a:gd name="T92" fmla="*/ 124 w 142"/>
                  <a:gd name="T93" fmla="*/ 6 h 266"/>
                  <a:gd name="T94" fmla="*/ 108 w 142"/>
                  <a:gd name="T95" fmla="*/ 12 h 266"/>
                  <a:gd name="T96" fmla="*/ 100 w 142"/>
                  <a:gd name="T97" fmla="*/ 12 h 266"/>
                  <a:gd name="T98" fmla="*/ 86 w 142"/>
                  <a:gd name="T99" fmla="*/ 18 h 266"/>
                  <a:gd name="T100" fmla="*/ 72 w 142"/>
                  <a:gd name="T101" fmla="*/ 16 h 266"/>
                  <a:gd name="T102" fmla="*/ 66 w 142"/>
                  <a:gd name="T103" fmla="*/ 16 h 266"/>
                  <a:gd name="T104" fmla="*/ 58 w 142"/>
                  <a:gd name="T105" fmla="*/ 26 h 266"/>
                  <a:gd name="T106" fmla="*/ 60 w 142"/>
                  <a:gd name="T107" fmla="*/ 38 h 26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42"/>
                  <a:gd name="T163" fmla="*/ 0 h 266"/>
                  <a:gd name="T164" fmla="*/ 142 w 142"/>
                  <a:gd name="T165" fmla="*/ 266 h 26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42" h="266">
                    <a:moveTo>
                      <a:pt x="62" y="44"/>
                    </a:moveTo>
                    <a:lnTo>
                      <a:pt x="62" y="44"/>
                    </a:lnTo>
                    <a:lnTo>
                      <a:pt x="64" y="46"/>
                    </a:lnTo>
                    <a:lnTo>
                      <a:pt x="66" y="50"/>
                    </a:lnTo>
                    <a:lnTo>
                      <a:pt x="68" y="56"/>
                    </a:lnTo>
                    <a:lnTo>
                      <a:pt x="70" y="60"/>
                    </a:lnTo>
                    <a:lnTo>
                      <a:pt x="72" y="62"/>
                    </a:lnTo>
                    <a:lnTo>
                      <a:pt x="74" y="62"/>
                    </a:lnTo>
                    <a:lnTo>
                      <a:pt x="74" y="66"/>
                    </a:lnTo>
                    <a:lnTo>
                      <a:pt x="72" y="72"/>
                    </a:lnTo>
                    <a:lnTo>
                      <a:pt x="72" y="76"/>
                    </a:lnTo>
                    <a:lnTo>
                      <a:pt x="74" y="80"/>
                    </a:lnTo>
                    <a:lnTo>
                      <a:pt x="72" y="82"/>
                    </a:lnTo>
                    <a:lnTo>
                      <a:pt x="70" y="84"/>
                    </a:lnTo>
                    <a:lnTo>
                      <a:pt x="66" y="82"/>
                    </a:lnTo>
                    <a:lnTo>
                      <a:pt x="64" y="84"/>
                    </a:lnTo>
                    <a:lnTo>
                      <a:pt x="64" y="88"/>
                    </a:lnTo>
                    <a:lnTo>
                      <a:pt x="66" y="96"/>
                    </a:lnTo>
                    <a:lnTo>
                      <a:pt x="66" y="98"/>
                    </a:lnTo>
                    <a:lnTo>
                      <a:pt x="66" y="100"/>
                    </a:lnTo>
                    <a:lnTo>
                      <a:pt x="62" y="102"/>
                    </a:lnTo>
                    <a:lnTo>
                      <a:pt x="60" y="102"/>
                    </a:lnTo>
                    <a:lnTo>
                      <a:pt x="60" y="100"/>
                    </a:lnTo>
                    <a:lnTo>
                      <a:pt x="60" y="96"/>
                    </a:lnTo>
                    <a:lnTo>
                      <a:pt x="56" y="94"/>
                    </a:lnTo>
                    <a:lnTo>
                      <a:pt x="48" y="86"/>
                    </a:lnTo>
                    <a:lnTo>
                      <a:pt x="46" y="84"/>
                    </a:lnTo>
                    <a:lnTo>
                      <a:pt x="48" y="80"/>
                    </a:lnTo>
                    <a:lnTo>
                      <a:pt x="50" y="74"/>
                    </a:lnTo>
                    <a:lnTo>
                      <a:pt x="50" y="70"/>
                    </a:lnTo>
                    <a:lnTo>
                      <a:pt x="48" y="66"/>
                    </a:lnTo>
                    <a:lnTo>
                      <a:pt x="48" y="64"/>
                    </a:lnTo>
                    <a:lnTo>
                      <a:pt x="38" y="66"/>
                    </a:lnTo>
                    <a:lnTo>
                      <a:pt x="36" y="66"/>
                    </a:lnTo>
                    <a:lnTo>
                      <a:pt x="36" y="62"/>
                    </a:lnTo>
                    <a:lnTo>
                      <a:pt x="32" y="58"/>
                    </a:lnTo>
                    <a:lnTo>
                      <a:pt x="30" y="56"/>
                    </a:lnTo>
                    <a:lnTo>
                      <a:pt x="0" y="66"/>
                    </a:lnTo>
                    <a:lnTo>
                      <a:pt x="2" y="70"/>
                    </a:lnTo>
                    <a:lnTo>
                      <a:pt x="4" y="72"/>
                    </a:lnTo>
                    <a:lnTo>
                      <a:pt x="4" y="74"/>
                    </a:lnTo>
                    <a:lnTo>
                      <a:pt x="2" y="84"/>
                    </a:lnTo>
                    <a:lnTo>
                      <a:pt x="8" y="84"/>
                    </a:lnTo>
                    <a:lnTo>
                      <a:pt x="16" y="88"/>
                    </a:lnTo>
                    <a:lnTo>
                      <a:pt x="24" y="92"/>
                    </a:lnTo>
                    <a:lnTo>
                      <a:pt x="28" y="94"/>
                    </a:lnTo>
                    <a:lnTo>
                      <a:pt x="32" y="98"/>
                    </a:lnTo>
                    <a:lnTo>
                      <a:pt x="34" y="102"/>
                    </a:lnTo>
                    <a:lnTo>
                      <a:pt x="34" y="104"/>
                    </a:lnTo>
                    <a:lnTo>
                      <a:pt x="32" y="106"/>
                    </a:lnTo>
                    <a:lnTo>
                      <a:pt x="30" y="110"/>
                    </a:lnTo>
                    <a:lnTo>
                      <a:pt x="30" y="116"/>
                    </a:lnTo>
                    <a:lnTo>
                      <a:pt x="32" y="122"/>
                    </a:lnTo>
                    <a:lnTo>
                      <a:pt x="36" y="128"/>
                    </a:lnTo>
                    <a:lnTo>
                      <a:pt x="32" y="134"/>
                    </a:lnTo>
                    <a:lnTo>
                      <a:pt x="30" y="136"/>
                    </a:lnTo>
                    <a:lnTo>
                      <a:pt x="30" y="138"/>
                    </a:lnTo>
                    <a:lnTo>
                      <a:pt x="30" y="140"/>
                    </a:lnTo>
                    <a:lnTo>
                      <a:pt x="32" y="142"/>
                    </a:lnTo>
                    <a:lnTo>
                      <a:pt x="32" y="144"/>
                    </a:lnTo>
                    <a:lnTo>
                      <a:pt x="30" y="148"/>
                    </a:lnTo>
                    <a:lnTo>
                      <a:pt x="30" y="154"/>
                    </a:lnTo>
                    <a:lnTo>
                      <a:pt x="30" y="156"/>
                    </a:lnTo>
                    <a:lnTo>
                      <a:pt x="30" y="160"/>
                    </a:lnTo>
                    <a:lnTo>
                      <a:pt x="32" y="164"/>
                    </a:lnTo>
                    <a:lnTo>
                      <a:pt x="30" y="168"/>
                    </a:lnTo>
                    <a:lnTo>
                      <a:pt x="32" y="170"/>
                    </a:lnTo>
                    <a:lnTo>
                      <a:pt x="34" y="170"/>
                    </a:lnTo>
                    <a:lnTo>
                      <a:pt x="34" y="172"/>
                    </a:lnTo>
                    <a:lnTo>
                      <a:pt x="28" y="182"/>
                    </a:lnTo>
                    <a:lnTo>
                      <a:pt x="18" y="194"/>
                    </a:lnTo>
                    <a:lnTo>
                      <a:pt x="18" y="200"/>
                    </a:lnTo>
                    <a:lnTo>
                      <a:pt x="18" y="204"/>
                    </a:lnTo>
                    <a:lnTo>
                      <a:pt x="16" y="208"/>
                    </a:lnTo>
                    <a:lnTo>
                      <a:pt x="16" y="214"/>
                    </a:lnTo>
                    <a:lnTo>
                      <a:pt x="18" y="222"/>
                    </a:lnTo>
                    <a:lnTo>
                      <a:pt x="18" y="230"/>
                    </a:lnTo>
                    <a:lnTo>
                      <a:pt x="16" y="236"/>
                    </a:lnTo>
                    <a:lnTo>
                      <a:pt x="16" y="240"/>
                    </a:lnTo>
                    <a:lnTo>
                      <a:pt x="16" y="244"/>
                    </a:lnTo>
                    <a:lnTo>
                      <a:pt x="18" y="248"/>
                    </a:lnTo>
                    <a:lnTo>
                      <a:pt x="18" y="250"/>
                    </a:lnTo>
                    <a:lnTo>
                      <a:pt x="22" y="252"/>
                    </a:lnTo>
                    <a:lnTo>
                      <a:pt x="24" y="254"/>
                    </a:lnTo>
                    <a:lnTo>
                      <a:pt x="24" y="256"/>
                    </a:lnTo>
                    <a:lnTo>
                      <a:pt x="22" y="264"/>
                    </a:lnTo>
                    <a:lnTo>
                      <a:pt x="32" y="266"/>
                    </a:lnTo>
                    <a:lnTo>
                      <a:pt x="34" y="258"/>
                    </a:lnTo>
                    <a:lnTo>
                      <a:pt x="30" y="258"/>
                    </a:lnTo>
                    <a:lnTo>
                      <a:pt x="28" y="256"/>
                    </a:lnTo>
                    <a:lnTo>
                      <a:pt x="28" y="252"/>
                    </a:lnTo>
                    <a:lnTo>
                      <a:pt x="32" y="248"/>
                    </a:lnTo>
                    <a:lnTo>
                      <a:pt x="38" y="246"/>
                    </a:lnTo>
                    <a:lnTo>
                      <a:pt x="48" y="242"/>
                    </a:lnTo>
                    <a:lnTo>
                      <a:pt x="58" y="236"/>
                    </a:lnTo>
                    <a:lnTo>
                      <a:pt x="64" y="234"/>
                    </a:lnTo>
                    <a:lnTo>
                      <a:pt x="68" y="230"/>
                    </a:lnTo>
                    <a:lnTo>
                      <a:pt x="70" y="228"/>
                    </a:lnTo>
                    <a:lnTo>
                      <a:pt x="68" y="224"/>
                    </a:lnTo>
                    <a:lnTo>
                      <a:pt x="68" y="220"/>
                    </a:lnTo>
                    <a:lnTo>
                      <a:pt x="68" y="208"/>
                    </a:lnTo>
                    <a:lnTo>
                      <a:pt x="68" y="194"/>
                    </a:lnTo>
                    <a:lnTo>
                      <a:pt x="62" y="182"/>
                    </a:lnTo>
                    <a:lnTo>
                      <a:pt x="62" y="174"/>
                    </a:lnTo>
                    <a:lnTo>
                      <a:pt x="62" y="168"/>
                    </a:lnTo>
                    <a:lnTo>
                      <a:pt x="58" y="166"/>
                    </a:lnTo>
                    <a:lnTo>
                      <a:pt x="56" y="158"/>
                    </a:lnTo>
                    <a:lnTo>
                      <a:pt x="58" y="148"/>
                    </a:lnTo>
                    <a:lnTo>
                      <a:pt x="64" y="146"/>
                    </a:lnTo>
                    <a:lnTo>
                      <a:pt x="66" y="142"/>
                    </a:lnTo>
                    <a:lnTo>
                      <a:pt x="68" y="138"/>
                    </a:lnTo>
                    <a:lnTo>
                      <a:pt x="70" y="136"/>
                    </a:lnTo>
                    <a:lnTo>
                      <a:pt x="74" y="136"/>
                    </a:lnTo>
                    <a:lnTo>
                      <a:pt x="76" y="132"/>
                    </a:lnTo>
                    <a:lnTo>
                      <a:pt x="76" y="128"/>
                    </a:lnTo>
                    <a:lnTo>
                      <a:pt x="76" y="120"/>
                    </a:lnTo>
                    <a:lnTo>
                      <a:pt x="88" y="120"/>
                    </a:lnTo>
                    <a:lnTo>
                      <a:pt x="88" y="118"/>
                    </a:lnTo>
                    <a:lnTo>
                      <a:pt x="96" y="118"/>
                    </a:lnTo>
                    <a:lnTo>
                      <a:pt x="96" y="116"/>
                    </a:lnTo>
                    <a:lnTo>
                      <a:pt x="102" y="114"/>
                    </a:lnTo>
                    <a:lnTo>
                      <a:pt x="104" y="110"/>
                    </a:lnTo>
                    <a:lnTo>
                      <a:pt x="110" y="110"/>
                    </a:lnTo>
                    <a:lnTo>
                      <a:pt x="116" y="108"/>
                    </a:lnTo>
                    <a:lnTo>
                      <a:pt x="120" y="104"/>
                    </a:lnTo>
                    <a:lnTo>
                      <a:pt x="122" y="100"/>
                    </a:lnTo>
                    <a:lnTo>
                      <a:pt x="126" y="98"/>
                    </a:lnTo>
                    <a:lnTo>
                      <a:pt x="130" y="96"/>
                    </a:lnTo>
                    <a:lnTo>
                      <a:pt x="130" y="92"/>
                    </a:lnTo>
                    <a:lnTo>
                      <a:pt x="130" y="90"/>
                    </a:lnTo>
                    <a:lnTo>
                      <a:pt x="136" y="86"/>
                    </a:lnTo>
                    <a:lnTo>
                      <a:pt x="136" y="84"/>
                    </a:lnTo>
                    <a:lnTo>
                      <a:pt x="136" y="82"/>
                    </a:lnTo>
                    <a:lnTo>
                      <a:pt x="136" y="78"/>
                    </a:lnTo>
                    <a:lnTo>
                      <a:pt x="140" y="76"/>
                    </a:lnTo>
                    <a:lnTo>
                      <a:pt x="140" y="72"/>
                    </a:lnTo>
                    <a:lnTo>
                      <a:pt x="138" y="72"/>
                    </a:lnTo>
                    <a:lnTo>
                      <a:pt x="136" y="68"/>
                    </a:lnTo>
                    <a:lnTo>
                      <a:pt x="136" y="66"/>
                    </a:lnTo>
                    <a:lnTo>
                      <a:pt x="138" y="62"/>
                    </a:lnTo>
                    <a:lnTo>
                      <a:pt x="138" y="56"/>
                    </a:lnTo>
                    <a:lnTo>
                      <a:pt x="140" y="50"/>
                    </a:lnTo>
                    <a:lnTo>
                      <a:pt x="140" y="46"/>
                    </a:lnTo>
                    <a:lnTo>
                      <a:pt x="142" y="46"/>
                    </a:lnTo>
                    <a:lnTo>
                      <a:pt x="142" y="44"/>
                    </a:lnTo>
                    <a:lnTo>
                      <a:pt x="140" y="42"/>
                    </a:lnTo>
                    <a:lnTo>
                      <a:pt x="140" y="38"/>
                    </a:lnTo>
                    <a:lnTo>
                      <a:pt x="140" y="32"/>
                    </a:lnTo>
                    <a:lnTo>
                      <a:pt x="138" y="18"/>
                    </a:lnTo>
                    <a:lnTo>
                      <a:pt x="138" y="10"/>
                    </a:lnTo>
                    <a:lnTo>
                      <a:pt x="136" y="6"/>
                    </a:lnTo>
                    <a:lnTo>
                      <a:pt x="138" y="0"/>
                    </a:lnTo>
                    <a:lnTo>
                      <a:pt x="124" y="6"/>
                    </a:lnTo>
                    <a:lnTo>
                      <a:pt x="120" y="8"/>
                    </a:lnTo>
                    <a:lnTo>
                      <a:pt x="114" y="8"/>
                    </a:lnTo>
                    <a:lnTo>
                      <a:pt x="110" y="10"/>
                    </a:lnTo>
                    <a:lnTo>
                      <a:pt x="108" y="12"/>
                    </a:lnTo>
                    <a:lnTo>
                      <a:pt x="104" y="14"/>
                    </a:lnTo>
                    <a:lnTo>
                      <a:pt x="102" y="12"/>
                    </a:lnTo>
                    <a:lnTo>
                      <a:pt x="100" y="12"/>
                    </a:lnTo>
                    <a:lnTo>
                      <a:pt x="100" y="14"/>
                    </a:lnTo>
                    <a:lnTo>
                      <a:pt x="96" y="16"/>
                    </a:lnTo>
                    <a:lnTo>
                      <a:pt x="86" y="18"/>
                    </a:lnTo>
                    <a:lnTo>
                      <a:pt x="78" y="20"/>
                    </a:lnTo>
                    <a:lnTo>
                      <a:pt x="74" y="20"/>
                    </a:lnTo>
                    <a:lnTo>
                      <a:pt x="74" y="18"/>
                    </a:lnTo>
                    <a:lnTo>
                      <a:pt x="72" y="16"/>
                    </a:lnTo>
                    <a:lnTo>
                      <a:pt x="70" y="14"/>
                    </a:lnTo>
                    <a:lnTo>
                      <a:pt x="68" y="14"/>
                    </a:lnTo>
                    <a:lnTo>
                      <a:pt x="66" y="16"/>
                    </a:lnTo>
                    <a:lnTo>
                      <a:pt x="60" y="18"/>
                    </a:lnTo>
                    <a:lnTo>
                      <a:pt x="58" y="22"/>
                    </a:lnTo>
                    <a:lnTo>
                      <a:pt x="58" y="26"/>
                    </a:lnTo>
                    <a:lnTo>
                      <a:pt x="62" y="30"/>
                    </a:lnTo>
                    <a:lnTo>
                      <a:pt x="60" y="34"/>
                    </a:lnTo>
                    <a:lnTo>
                      <a:pt x="60" y="38"/>
                    </a:lnTo>
                    <a:lnTo>
                      <a:pt x="62" y="44"/>
                    </a:lnTo>
                    <a:close/>
                  </a:path>
                </a:pathLst>
              </a:custGeom>
              <a:solidFill>
                <a:schemeClr val="bg2"/>
              </a:solidFill>
              <a:ln w="3175">
                <a:solidFill>
                  <a:schemeClr val="bg1"/>
                </a:solidFill>
                <a:prstDash val="solid"/>
                <a:round/>
                <a:headEnd/>
                <a:tailEnd/>
              </a:ln>
            </p:spPr>
            <p:txBody>
              <a:bodyPr/>
              <a:lstStyle/>
              <a:p>
                <a:endParaRPr lang="nl-BE"/>
              </a:p>
            </p:txBody>
          </p:sp>
          <p:sp>
            <p:nvSpPr>
              <p:cNvPr id="500" name="Freeform 133"/>
              <p:cNvSpPr>
                <a:spLocks/>
              </p:cNvSpPr>
              <p:nvPr/>
            </p:nvSpPr>
            <p:spPr bwMode="gray">
              <a:xfrm>
                <a:off x="2568" y="2072"/>
                <a:ext cx="150" cy="150"/>
              </a:xfrm>
              <a:custGeom>
                <a:avLst/>
                <a:gdLst>
                  <a:gd name="T0" fmla="*/ 136 w 150"/>
                  <a:gd name="T1" fmla="*/ 14 h 150"/>
                  <a:gd name="T2" fmla="*/ 130 w 150"/>
                  <a:gd name="T3" fmla="*/ 8 h 150"/>
                  <a:gd name="T4" fmla="*/ 126 w 150"/>
                  <a:gd name="T5" fmla="*/ 10 h 150"/>
                  <a:gd name="T6" fmla="*/ 118 w 150"/>
                  <a:gd name="T7" fmla="*/ 12 h 150"/>
                  <a:gd name="T8" fmla="*/ 108 w 150"/>
                  <a:gd name="T9" fmla="*/ 12 h 150"/>
                  <a:gd name="T10" fmla="*/ 100 w 150"/>
                  <a:gd name="T11" fmla="*/ 12 h 150"/>
                  <a:gd name="T12" fmla="*/ 96 w 150"/>
                  <a:gd name="T13" fmla="*/ 0 h 150"/>
                  <a:gd name="T14" fmla="*/ 86 w 150"/>
                  <a:gd name="T15" fmla="*/ 6 h 150"/>
                  <a:gd name="T16" fmla="*/ 84 w 150"/>
                  <a:gd name="T17" fmla="*/ 14 h 150"/>
                  <a:gd name="T18" fmla="*/ 82 w 150"/>
                  <a:gd name="T19" fmla="*/ 22 h 150"/>
                  <a:gd name="T20" fmla="*/ 76 w 150"/>
                  <a:gd name="T21" fmla="*/ 30 h 150"/>
                  <a:gd name="T22" fmla="*/ 74 w 150"/>
                  <a:gd name="T23" fmla="*/ 36 h 150"/>
                  <a:gd name="T24" fmla="*/ 58 w 150"/>
                  <a:gd name="T25" fmla="*/ 48 h 150"/>
                  <a:gd name="T26" fmla="*/ 46 w 150"/>
                  <a:gd name="T27" fmla="*/ 54 h 150"/>
                  <a:gd name="T28" fmla="*/ 40 w 150"/>
                  <a:gd name="T29" fmla="*/ 68 h 150"/>
                  <a:gd name="T30" fmla="*/ 34 w 150"/>
                  <a:gd name="T31" fmla="*/ 76 h 150"/>
                  <a:gd name="T32" fmla="*/ 34 w 150"/>
                  <a:gd name="T33" fmla="*/ 86 h 150"/>
                  <a:gd name="T34" fmla="*/ 36 w 150"/>
                  <a:gd name="T35" fmla="*/ 110 h 150"/>
                  <a:gd name="T36" fmla="*/ 32 w 150"/>
                  <a:gd name="T37" fmla="*/ 118 h 150"/>
                  <a:gd name="T38" fmla="*/ 22 w 150"/>
                  <a:gd name="T39" fmla="*/ 134 h 150"/>
                  <a:gd name="T40" fmla="*/ 18 w 150"/>
                  <a:gd name="T41" fmla="*/ 134 h 150"/>
                  <a:gd name="T42" fmla="*/ 10 w 150"/>
                  <a:gd name="T43" fmla="*/ 144 h 150"/>
                  <a:gd name="T44" fmla="*/ 0 w 150"/>
                  <a:gd name="T45" fmla="*/ 150 h 150"/>
                  <a:gd name="T46" fmla="*/ 58 w 150"/>
                  <a:gd name="T47" fmla="*/ 134 h 150"/>
                  <a:gd name="T48" fmla="*/ 62 w 150"/>
                  <a:gd name="T49" fmla="*/ 130 h 150"/>
                  <a:gd name="T50" fmla="*/ 72 w 150"/>
                  <a:gd name="T51" fmla="*/ 120 h 150"/>
                  <a:gd name="T52" fmla="*/ 86 w 150"/>
                  <a:gd name="T53" fmla="*/ 116 h 150"/>
                  <a:gd name="T54" fmla="*/ 92 w 150"/>
                  <a:gd name="T55" fmla="*/ 112 h 150"/>
                  <a:gd name="T56" fmla="*/ 100 w 150"/>
                  <a:gd name="T57" fmla="*/ 108 h 150"/>
                  <a:gd name="T58" fmla="*/ 110 w 150"/>
                  <a:gd name="T59" fmla="*/ 104 h 150"/>
                  <a:gd name="T60" fmla="*/ 120 w 150"/>
                  <a:gd name="T61" fmla="*/ 88 h 150"/>
                  <a:gd name="T62" fmla="*/ 128 w 150"/>
                  <a:gd name="T63" fmla="*/ 84 h 150"/>
                  <a:gd name="T64" fmla="*/ 132 w 150"/>
                  <a:gd name="T65" fmla="*/ 76 h 150"/>
                  <a:gd name="T66" fmla="*/ 134 w 150"/>
                  <a:gd name="T67" fmla="*/ 72 h 150"/>
                  <a:gd name="T68" fmla="*/ 138 w 150"/>
                  <a:gd name="T69" fmla="*/ 68 h 150"/>
                  <a:gd name="T70" fmla="*/ 148 w 150"/>
                  <a:gd name="T71" fmla="*/ 60 h 150"/>
                  <a:gd name="T72" fmla="*/ 148 w 150"/>
                  <a:gd name="T73" fmla="*/ 56 h 150"/>
                  <a:gd name="T74" fmla="*/ 144 w 150"/>
                  <a:gd name="T75" fmla="*/ 48 h 150"/>
                  <a:gd name="T76" fmla="*/ 142 w 150"/>
                  <a:gd name="T77" fmla="*/ 40 h 150"/>
                  <a:gd name="T78" fmla="*/ 138 w 150"/>
                  <a:gd name="T79" fmla="*/ 34 h 150"/>
                  <a:gd name="T80" fmla="*/ 140 w 150"/>
                  <a:gd name="T81" fmla="*/ 24 h 150"/>
                  <a:gd name="T82" fmla="*/ 138 w 150"/>
                  <a:gd name="T83" fmla="*/ 16 h 150"/>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150"/>
                  <a:gd name="T127" fmla="*/ 0 h 150"/>
                  <a:gd name="T128" fmla="*/ 150 w 150"/>
                  <a:gd name="T129" fmla="*/ 150 h 150"/>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150" h="150">
                    <a:moveTo>
                      <a:pt x="136" y="14"/>
                    </a:moveTo>
                    <a:lnTo>
                      <a:pt x="136" y="14"/>
                    </a:lnTo>
                    <a:lnTo>
                      <a:pt x="130" y="12"/>
                    </a:lnTo>
                    <a:lnTo>
                      <a:pt x="130" y="8"/>
                    </a:lnTo>
                    <a:lnTo>
                      <a:pt x="128" y="8"/>
                    </a:lnTo>
                    <a:lnTo>
                      <a:pt x="126" y="10"/>
                    </a:lnTo>
                    <a:lnTo>
                      <a:pt x="124" y="12"/>
                    </a:lnTo>
                    <a:lnTo>
                      <a:pt x="118" y="12"/>
                    </a:lnTo>
                    <a:lnTo>
                      <a:pt x="112" y="12"/>
                    </a:lnTo>
                    <a:lnTo>
                      <a:pt x="108" y="12"/>
                    </a:lnTo>
                    <a:lnTo>
                      <a:pt x="104" y="14"/>
                    </a:lnTo>
                    <a:lnTo>
                      <a:pt x="100" y="12"/>
                    </a:lnTo>
                    <a:lnTo>
                      <a:pt x="98" y="8"/>
                    </a:lnTo>
                    <a:lnTo>
                      <a:pt x="96" y="0"/>
                    </a:lnTo>
                    <a:lnTo>
                      <a:pt x="92" y="0"/>
                    </a:lnTo>
                    <a:lnTo>
                      <a:pt x="86" y="6"/>
                    </a:lnTo>
                    <a:lnTo>
                      <a:pt x="86" y="10"/>
                    </a:lnTo>
                    <a:lnTo>
                      <a:pt x="84" y="14"/>
                    </a:lnTo>
                    <a:lnTo>
                      <a:pt x="82" y="16"/>
                    </a:lnTo>
                    <a:lnTo>
                      <a:pt x="82" y="22"/>
                    </a:lnTo>
                    <a:lnTo>
                      <a:pt x="80" y="26"/>
                    </a:lnTo>
                    <a:lnTo>
                      <a:pt x="76" y="30"/>
                    </a:lnTo>
                    <a:lnTo>
                      <a:pt x="74" y="36"/>
                    </a:lnTo>
                    <a:lnTo>
                      <a:pt x="68" y="42"/>
                    </a:lnTo>
                    <a:lnTo>
                      <a:pt x="58" y="48"/>
                    </a:lnTo>
                    <a:lnTo>
                      <a:pt x="54" y="48"/>
                    </a:lnTo>
                    <a:lnTo>
                      <a:pt x="46" y="54"/>
                    </a:lnTo>
                    <a:lnTo>
                      <a:pt x="40" y="60"/>
                    </a:lnTo>
                    <a:lnTo>
                      <a:pt x="40" y="68"/>
                    </a:lnTo>
                    <a:lnTo>
                      <a:pt x="38" y="72"/>
                    </a:lnTo>
                    <a:lnTo>
                      <a:pt x="34" y="76"/>
                    </a:lnTo>
                    <a:lnTo>
                      <a:pt x="34" y="80"/>
                    </a:lnTo>
                    <a:lnTo>
                      <a:pt x="34" y="86"/>
                    </a:lnTo>
                    <a:lnTo>
                      <a:pt x="36" y="96"/>
                    </a:lnTo>
                    <a:lnTo>
                      <a:pt x="36" y="106"/>
                    </a:lnTo>
                    <a:lnTo>
                      <a:pt x="36" y="110"/>
                    </a:lnTo>
                    <a:lnTo>
                      <a:pt x="34" y="116"/>
                    </a:lnTo>
                    <a:lnTo>
                      <a:pt x="32" y="118"/>
                    </a:lnTo>
                    <a:lnTo>
                      <a:pt x="26" y="126"/>
                    </a:lnTo>
                    <a:lnTo>
                      <a:pt x="22" y="134"/>
                    </a:lnTo>
                    <a:lnTo>
                      <a:pt x="18" y="134"/>
                    </a:lnTo>
                    <a:lnTo>
                      <a:pt x="14" y="140"/>
                    </a:lnTo>
                    <a:lnTo>
                      <a:pt x="10" y="144"/>
                    </a:lnTo>
                    <a:lnTo>
                      <a:pt x="4" y="146"/>
                    </a:lnTo>
                    <a:lnTo>
                      <a:pt x="0" y="150"/>
                    </a:lnTo>
                    <a:lnTo>
                      <a:pt x="58" y="148"/>
                    </a:lnTo>
                    <a:lnTo>
                      <a:pt x="58" y="134"/>
                    </a:lnTo>
                    <a:lnTo>
                      <a:pt x="62" y="130"/>
                    </a:lnTo>
                    <a:lnTo>
                      <a:pt x="68" y="122"/>
                    </a:lnTo>
                    <a:lnTo>
                      <a:pt x="72" y="120"/>
                    </a:lnTo>
                    <a:lnTo>
                      <a:pt x="78" y="118"/>
                    </a:lnTo>
                    <a:lnTo>
                      <a:pt x="86" y="116"/>
                    </a:lnTo>
                    <a:lnTo>
                      <a:pt x="90" y="114"/>
                    </a:lnTo>
                    <a:lnTo>
                      <a:pt x="92" y="112"/>
                    </a:lnTo>
                    <a:lnTo>
                      <a:pt x="96" y="108"/>
                    </a:lnTo>
                    <a:lnTo>
                      <a:pt x="100" y="108"/>
                    </a:lnTo>
                    <a:lnTo>
                      <a:pt x="106" y="106"/>
                    </a:lnTo>
                    <a:lnTo>
                      <a:pt x="110" y="104"/>
                    </a:lnTo>
                    <a:lnTo>
                      <a:pt x="114" y="100"/>
                    </a:lnTo>
                    <a:lnTo>
                      <a:pt x="116" y="94"/>
                    </a:lnTo>
                    <a:lnTo>
                      <a:pt x="120" y="88"/>
                    </a:lnTo>
                    <a:lnTo>
                      <a:pt x="122" y="88"/>
                    </a:lnTo>
                    <a:lnTo>
                      <a:pt x="128" y="84"/>
                    </a:lnTo>
                    <a:lnTo>
                      <a:pt x="132" y="80"/>
                    </a:lnTo>
                    <a:lnTo>
                      <a:pt x="132" y="76"/>
                    </a:lnTo>
                    <a:lnTo>
                      <a:pt x="132" y="74"/>
                    </a:lnTo>
                    <a:lnTo>
                      <a:pt x="134" y="72"/>
                    </a:lnTo>
                    <a:lnTo>
                      <a:pt x="136" y="70"/>
                    </a:lnTo>
                    <a:lnTo>
                      <a:pt x="138" y="68"/>
                    </a:lnTo>
                    <a:lnTo>
                      <a:pt x="140" y="66"/>
                    </a:lnTo>
                    <a:lnTo>
                      <a:pt x="142" y="64"/>
                    </a:lnTo>
                    <a:lnTo>
                      <a:pt x="148" y="60"/>
                    </a:lnTo>
                    <a:lnTo>
                      <a:pt x="150" y="58"/>
                    </a:lnTo>
                    <a:lnTo>
                      <a:pt x="148" y="56"/>
                    </a:lnTo>
                    <a:lnTo>
                      <a:pt x="146" y="52"/>
                    </a:lnTo>
                    <a:lnTo>
                      <a:pt x="144" y="48"/>
                    </a:lnTo>
                    <a:lnTo>
                      <a:pt x="144" y="42"/>
                    </a:lnTo>
                    <a:lnTo>
                      <a:pt x="142" y="40"/>
                    </a:lnTo>
                    <a:lnTo>
                      <a:pt x="140" y="38"/>
                    </a:lnTo>
                    <a:lnTo>
                      <a:pt x="138" y="34"/>
                    </a:lnTo>
                    <a:lnTo>
                      <a:pt x="140" y="28"/>
                    </a:lnTo>
                    <a:lnTo>
                      <a:pt x="140" y="24"/>
                    </a:lnTo>
                    <a:lnTo>
                      <a:pt x="140" y="20"/>
                    </a:lnTo>
                    <a:lnTo>
                      <a:pt x="138" y="16"/>
                    </a:lnTo>
                    <a:lnTo>
                      <a:pt x="136" y="14"/>
                    </a:lnTo>
                    <a:close/>
                  </a:path>
                </a:pathLst>
              </a:custGeom>
              <a:solidFill>
                <a:schemeClr val="bg2"/>
              </a:solidFill>
              <a:ln w="3175">
                <a:solidFill>
                  <a:schemeClr val="bg1"/>
                </a:solidFill>
                <a:prstDash val="solid"/>
                <a:round/>
                <a:headEnd/>
                <a:tailEnd/>
              </a:ln>
            </p:spPr>
            <p:txBody>
              <a:bodyPr/>
              <a:lstStyle/>
              <a:p>
                <a:endParaRPr lang="nl-BE"/>
              </a:p>
            </p:txBody>
          </p:sp>
          <p:sp>
            <p:nvSpPr>
              <p:cNvPr id="501" name="Freeform 134"/>
              <p:cNvSpPr>
                <a:spLocks/>
              </p:cNvSpPr>
              <p:nvPr/>
            </p:nvSpPr>
            <p:spPr bwMode="gray">
              <a:xfrm>
                <a:off x="3917" y="1764"/>
                <a:ext cx="422" cy="204"/>
              </a:xfrm>
              <a:custGeom>
                <a:avLst/>
                <a:gdLst>
                  <a:gd name="T0" fmla="*/ 14 w 422"/>
                  <a:gd name="T1" fmla="*/ 52 h 204"/>
                  <a:gd name="T2" fmla="*/ 20 w 422"/>
                  <a:gd name="T3" fmla="*/ 40 h 204"/>
                  <a:gd name="T4" fmla="*/ 40 w 422"/>
                  <a:gd name="T5" fmla="*/ 30 h 204"/>
                  <a:gd name="T6" fmla="*/ 62 w 422"/>
                  <a:gd name="T7" fmla="*/ 26 h 204"/>
                  <a:gd name="T8" fmla="*/ 82 w 422"/>
                  <a:gd name="T9" fmla="*/ 32 h 204"/>
                  <a:gd name="T10" fmla="*/ 108 w 422"/>
                  <a:gd name="T11" fmla="*/ 38 h 204"/>
                  <a:gd name="T12" fmla="*/ 134 w 422"/>
                  <a:gd name="T13" fmla="*/ 34 h 204"/>
                  <a:gd name="T14" fmla="*/ 122 w 422"/>
                  <a:gd name="T15" fmla="*/ 16 h 204"/>
                  <a:gd name="T16" fmla="*/ 130 w 422"/>
                  <a:gd name="T17" fmla="*/ 0 h 204"/>
                  <a:gd name="T18" fmla="*/ 156 w 422"/>
                  <a:gd name="T19" fmla="*/ 2 h 204"/>
                  <a:gd name="T20" fmla="*/ 182 w 422"/>
                  <a:gd name="T21" fmla="*/ 18 h 204"/>
                  <a:gd name="T22" fmla="*/ 198 w 422"/>
                  <a:gd name="T23" fmla="*/ 36 h 204"/>
                  <a:gd name="T24" fmla="*/ 220 w 422"/>
                  <a:gd name="T25" fmla="*/ 42 h 204"/>
                  <a:gd name="T26" fmla="*/ 240 w 422"/>
                  <a:gd name="T27" fmla="*/ 38 h 204"/>
                  <a:gd name="T28" fmla="*/ 258 w 422"/>
                  <a:gd name="T29" fmla="*/ 48 h 204"/>
                  <a:gd name="T30" fmla="*/ 276 w 422"/>
                  <a:gd name="T31" fmla="*/ 56 h 204"/>
                  <a:gd name="T32" fmla="*/ 294 w 422"/>
                  <a:gd name="T33" fmla="*/ 56 h 204"/>
                  <a:gd name="T34" fmla="*/ 320 w 422"/>
                  <a:gd name="T35" fmla="*/ 52 h 204"/>
                  <a:gd name="T36" fmla="*/ 348 w 422"/>
                  <a:gd name="T37" fmla="*/ 40 h 204"/>
                  <a:gd name="T38" fmla="*/ 374 w 422"/>
                  <a:gd name="T39" fmla="*/ 48 h 204"/>
                  <a:gd name="T40" fmla="*/ 370 w 422"/>
                  <a:gd name="T41" fmla="*/ 70 h 204"/>
                  <a:gd name="T42" fmla="*/ 368 w 422"/>
                  <a:gd name="T43" fmla="*/ 76 h 204"/>
                  <a:gd name="T44" fmla="*/ 376 w 422"/>
                  <a:gd name="T45" fmla="*/ 90 h 204"/>
                  <a:gd name="T46" fmla="*/ 396 w 422"/>
                  <a:gd name="T47" fmla="*/ 82 h 204"/>
                  <a:gd name="T48" fmla="*/ 416 w 422"/>
                  <a:gd name="T49" fmla="*/ 96 h 204"/>
                  <a:gd name="T50" fmla="*/ 418 w 422"/>
                  <a:gd name="T51" fmla="*/ 108 h 204"/>
                  <a:gd name="T52" fmla="*/ 408 w 422"/>
                  <a:gd name="T53" fmla="*/ 108 h 204"/>
                  <a:gd name="T54" fmla="*/ 400 w 422"/>
                  <a:gd name="T55" fmla="*/ 112 h 204"/>
                  <a:gd name="T56" fmla="*/ 380 w 422"/>
                  <a:gd name="T57" fmla="*/ 122 h 204"/>
                  <a:gd name="T58" fmla="*/ 368 w 422"/>
                  <a:gd name="T59" fmla="*/ 126 h 204"/>
                  <a:gd name="T60" fmla="*/ 344 w 422"/>
                  <a:gd name="T61" fmla="*/ 144 h 204"/>
                  <a:gd name="T62" fmla="*/ 318 w 422"/>
                  <a:gd name="T63" fmla="*/ 140 h 204"/>
                  <a:gd name="T64" fmla="*/ 304 w 422"/>
                  <a:gd name="T65" fmla="*/ 150 h 204"/>
                  <a:gd name="T66" fmla="*/ 306 w 422"/>
                  <a:gd name="T67" fmla="*/ 172 h 204"/>
                  <a:gd name="T68" fmla="*/ 286 w 422"/>
                  <a:gd name="T69" fmla="*/ 184 h 204"/>
                  <a:gd name="T70" fmla="*/ 252 w 422"/>
                  <a:gd name="T71" fmla="*/ 190 h 204"/>
                  <a:gd name="T72" fmla="*/ 232 w 422"/>
                  <a:gd name="T73" fmla="*/ 202 h 204"/>
                  <a:gd name="T74" fmla="*/ 200 w 422"/>
                  <a:gd name="T75" fmla="*/ 204 h 204"/>
                  <a:gd name="T76" fmla="*/ 182 w 422"/>
                  <a:gd name="T77" fmla="*/ 190 h 204"/>
                  <a:gd name="T78" fmla="*/ 138 w 422"/>
                  <a:gd name="T79" fmla="*/ 188 h 204"/>
                  <a:gd name="T80" fmla="*/ 114 w 422"/>
                  <a:gd name="T81" fmla="*/ 182 h 204"/>
                  <a:gd name="T82" fmla="*/ 94 w 422"/>
                  <a:gd name="T83" fmla="*/ 166 h 204"/>
                  <a:gd name="T84" fmla="*/ 78 w 422"/>
                  <a:gd name="T85" fmla="*/ 150 h 204"/>
                  <a:gd name="T86" fmla="*/ 58 w 422"/>
                  <a:gd name="T87" fmla="*/ 140 h 204"/>
                  <a:gd name="T88" fmla="*/ 50 w 422"/>
                  <a:gd name="T89" fmla="*/ 124 h 204"/>
                  <a:gd name="T90" fmla="*/ 40 w 422"/>
                  <a:gd name="T91" fmla="*/ 108 h 204"/>
                  <a:gd name="T92" fmla="*/ 24 w 422"/>
                  <a:gd name="T93" fmla="*/ 88 h 204"/>
                  <a:gd name="T94" fmla="*/ 4 w 422"/>
                  <a:gd name="T95" fmla="*/ 84 h 204"/>
                  <a:gd name="T96" fmla="*/ 2 w 422"/>
                  <a:gd name="T97" fmla="*/ 56 h 204"/>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422"/>
                  <a:gd name="T148" fmla="*/ 0 h 204"/>
                  <a:gd name="T149" fmla="*/ 422 w 422"/>
                  <a:gd name="T150" fmla="*/ 204 h 204"/>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422" h="204">
                    <a:moveTo>
                      <a:pt x="2" y="56"/>
                    </a:moveTo>
                    <a:lnTo>
                      <a:pt x="8" y="54"/>
                    </a:lnTo>
                    <a:lnTo>
                      <a:pt x="14" y="52"/>
                    </a:lnTo>
                    <a:lnTo>
                      <a:pt x="16" y="48"/>
                    </a:lnTo>
                    <a:lnTo>
                      <a:pt x="16" y="44"/>
                    </a:lnTo>
                    <a:lnTo>
                      <a:pt x="20" y="40"/>
                    </a:lnTo>
                    <a:lnTo>
                      <a:pt x="24" y="36"/>
                    </a:lnTo>
                    <a:lnTo>
                      <a:pt x="32" y="34"/>
                    </a:lnTo>
                    <a:lnTo>
                      <a:pt x="40" y="30"/>
                    </a:lnTo>
                    <a:lnTo>
                      <a:pt x="44" y="26"/>
                    </a:lnTo>
                    <a:lnTo>
                      <a:pt x="54" y="26"/>
                    </a:lnTo>
                    <a:lnTo>
                      <a:pt x="62" y="26"/>
                    </a:lnTo>
                    <a:lnTo>
                      <a:pt x="64" y="30"/>
                    </a:lnTo>
                    <a:lnTo>
                      <a:pt x="72" y="28"/>
                    </a:lnTo>
                    <a:lnTo>
                      <a:pt x="82" y="32"/>
                    </a:lnTo>
                    <a:lnTo>
                      <a:pt x="90" y="36"/>
                    </a:lnTo>
                    <a:lnTo>
                      <a:pt x="98" y="38"/>
                    </a:lnTo>
                    <a:lnTo>
                      <a:pt x="108" y="38"/>
                    </a:lnTo>
                    <a:lnTo>
                      <a:pt x="120" y="38"/>
                    </a:lnTo>
                    <a:lnTo>
                      <a:pt x="130" y="38"/>
                    </a:lnTo>
                    <a:lnTo>
                      <a:pt x="134" y="34"/>
                    </a:lnTo>
                    <a:lnTo>
                      <a:pt x="132" y="26"/>
                    </a:lnTo>
                    <a:lnTo>
                      <a:pt x="128" y="20"/>
                    </a:lnTo>
                    <a:lnTo>
                      <a:pt x="122" y="16"/>
                    </a:lnTo>
                    <a:lnTo>
                      <a:pt x="124" y="10"/>
                    </a:lnTo>
                    <a:lnTo>
                      <a:pt x="128" y="4"/>
                    </a:lnTo>
                    <a:lnTo>
                      <a:pt x="130" y="0"/>
                    </a:lnTo>
                    <a:lnTo>
                      <a:pt x="140" y="0"/>
                    </a:lnTo>
                    <a:lnTo>
                      <a:pt x="146" y="2"/>
                    </a:lnTo>
                    <a:lnTo>
                      <a:pt x="156" y="2"/>
                    </a:lnTo>
                    <a:lnTo>
                      <a:pt x="160" y="6"/>
                    </a:lnTo>
                    <a:lnTo>
                      <a:pt x="170" y="8"/>
                    </a:lnTo>
                    <a:lnTo>
                      <a:pt x="182" y="18"/>
                    </a:lnTo>
                    <a:lnTo>
                      <a:pt x="190" y="24"/>
                    </a:lnTo>
                    <a:lnTo>
                      <a:pt x="194" y="34"/>
                    </a:lnTo>
                    <a:lnTo>
                      <a:pt x="198" y="36"/>
                    </a:lnTo>
                    <a:lnTo>
                      <a:pt x="208" y="42"/>
                    </a:lnTo>
                    <a:lnTo>
                      <a:pt x="214" y="42"/>
                    </a:lnTo>
                    <a:lnTo>
                      <a:pt x="220" y="42"/>
                    </a:lnTo>
                    <a:lnTo>
                      <a:pt x="226" y="40"/>
                    </a:lnTo>
                    <a:lnTo>
                      <a:pt x="232" y="36"/>
                    </a:lnTo>
                    <a:lnTo>
                      <a:pt x="240" y="38"/>
                    </a:lnTo>
                    <a:lnTo>
                      <a:pt x="252" y="42"/>
                    </a:lnTo>
                    <a:lnTo>
                      <a:pt x="258" y="42"/>
                    </a:lnTo>
                    <a:lnTo>
                      <a:pt x="258" y="48"/>
                    </a:lnTo>
                    <a:lnTo>
                      <a:pt x="264" y="52"/>
                    </a:lnTo>
                    <a:lnTo>
                      <a:pt x="270" y="52"/>
                    </a:lnTo>
                    <a:lnTo>
                      <a:pt x="276" y="56"/>
                    </a:lnTo>
                    <a:lnTo>
                      <a:pt x="282" y="56"/>
                    </a:lnTo>
                    <a:lnTo>
                      <a:pt x="288" y="54"/>
                    </a:lnTo>
                    <a:lnTo>
                      <a:pt x="294" y="56"/>
                    </a:lnTo>
                    <a:lnTo>
                      <a:pt x="304" y="58"/>
                    </a:lnTo>
                    <a:lnTo>
                      <a:pt x="314" y="56"/>
                    </a:lnTo>
                    <a:lnTo>
                      <a:pt x="320" y="52"/>
                    </a:lnTo>
                    <a:lnTo>
                      <a:pt x="332" y="50"/>
                    </a:lnTo>
                    <a:lnTo>
                      <a:pt x="344" y="42"/>
                    </a:lnTo>
                    <a:lnTo>
                      <a:pt x="348" y="40"/>
                    </a:lnTo>
                    <a:lnTo>
                      <a:pt x="358" y="46"/>
                    </a:lnTo>
                    <a:lnTo>
                      <a:pt x="364" y="46"/>
                    </a:lnTo>
                    <a:lnTo>
                      <a:pt x="374" y="48"/>
                    </a:lnTo>
                    <a:lnTo>
                      <a:pt x="368" y="64"/>
                    </a:lnTo>
                    <a:lnTo>
                      <a:pt x="370" y="70"/>
                    </a:lnTo>
                    <a:lnTo>
                      <a:pt x="370" y="74"/>
                    </a:lnTo>
                    <a:lnTo>
                      <a:pt x="368" y="76"/>
                    </a:lnTo>
                    <a:lnTo>
                      <a:pt x="366" y="80"/>
                    </a:lnTo>
                    <a:lnTo>
                      <a:pt x="366" y="86"/>
                    </a:lnTo>
                    <a:lnTo>
                      <a:pt x="376" y="90"/>
                    </a:lnTo>
                    <a:lnTo>
                      <a:pt x="386" y="88"/>
                    </a:lnTo>
                    <a:lnTo>
                      <a:pt x="392" y="82"/>
                    </a:lnTo>
                    <a:lnTo>
                      <a:pt x="396" y="82"/>
                    </a:lnTo>
                    <a:lnTo>
                      <a:pt x="400" y="86"/>
                    </a:lnTo>
                    <a:lnTo>
                      <a:pt x="406" y="92"/>
                    </a:lnTo>
                    <a:lnTo>
                      <a:pt x="416" y="96"/>
                    </a:lnTo>
                    <a:lnTo>
                      <a:pt x="422" y="102"/>
                    </a:lnTo>
                    <a:lnTo>
                      <a:pt x="418" y="108"/>
                    </a:lnTo>
                    <a:lnTo>
                      <a:pt x="414" y="106"/>
                    </a:lnTo>
                    <a:lnTo>
                      <a:pt x="410" y="106"/>
                    </a:lnTo>
                    <a:lnTo>
                      <a:pt x="408" y="108"/>
                    </a:lnTo>
                    <a:lnTo>
                      <a:pt x="404" y="110"/>
                    </a:lnTo>
                    <a:lnTo>
                      <a:pt x="400" y="112"/>
                    </a:lnTo>
                    <a:lnTo>
                      <a:pt x="398" y="116"/>
                    </a:lnTo>
                    <a:lnTo>
                      <a:pt x="390" y="114"/>
                    </a:lnTo>
                    <a:lnTo>
                      <a:pt x="380" y="122"/>
                    </a:lnTo>
                    <a:lnTo>
                      <a:pt x="374" y="118"/>
                    </a:lnTo>
                    <a:lnTo>
                      <a:pt x="370" y="118"/>
                    </a:lnTo>
                    <a:lnTo>
                      <a:pt x="368" y="126"/>
                    </a:lnTo>
                    <a:lnTo>
                      <a:pt x="364" y="130"/>
                    </a:lnTo>
                    <a:lnTo>
                      <a:pt x="346" y="134"/>
                    </a:lnTo>
                    <a:lnTo>
                      <a:pt x="344" y="144"/>
                    </a:lnTo>
                    <a:lnTo>
                      <a:pt x="332" y="150"/>
                    </a:lnTo>
                    <a:lnTo>
                      <a:pt x="324" y="146"/>
                    </a:lnTo>
                    <a:lnTo>
                      <a:pt x="318" y="140"/>
                    </a:lnTo>
                    <a:lnTo>
                      <a:pt x="312" y="138"/>
                    </a:lnTo>
                    <a:lnTo>
                      <a:pt x="306" y="142"/>
                    </a:lnTo>
                    <a:lnTo>
                      <a:pt x="304" y="150"/>
                    </a:lnTo>
                    <a:lnTo>
                      <a:pt x="302" y="156"/>
                    </a:lnTo>
                    <a:lnTo>
                      <a:pt x="304" y="166"/>
                    </a:lnTo>
                    <a:lnTo>
                      <a:pt x="306" y="172"/>
                    </a:lnTo>
                    <a:lnTo>
                      <a:pt x="302" y="178"/>
                    </a:lnTo>
                    <a:lnTo>
                      <a:pt x="296" y="182"/>
                    </a:lnTo>
                    <a:lnTo>
                      <a:pt x="286" y="184"/>
                    </a:lnTo>
                    <a:lnTo>
                      <a:pt x="272" y="188"/>
                    </a:lnTo>
                    <a:lnTo>
                      <a:pt x="260" y="188"/>
                    </a:lnTo>
                    <a:lnTo>
                      <a:pt x="252" y="190"/>
                    </a:lnTo>
                    <a:lnTo>
                      <a:pt x="248" y="190"/>
                    </a:lnTo>
                    <a:lnTo>
                      <a:pt x="240" y="198"/>
                    </a:lnTo>
                    <a:lnTo>
                      <a:pt x="232" y="202"/>
                    </a:lnTo>
                    <a:lnTo>
                      <a:pt x="222" y="202"/>
                    </a:lnTo>
                    <a:lnTo>
                      <a:pt x="212" y="204"/>
                    </a:lnTo>
                    <a:lnTo>
                      <a:pt x="200" y="204"/>
                    </a:lnTo>
                    <a:lnTo>
                      <a:pt x="192" y="200"/>
                    </a:lnTo>
                    <a:lnTo>
                      <a:pt x="186" y="192"/>
                    </a:lnTo>
                    <a:lnTo>
                      <a:pt x="182" y="190"/>
                    </a:lnTo>
                    <a:lnTo>
                      <a:pt x="162" y="190"/>
                    </a:lnTo>
                    <a:lnTo>
                      <a:pt x="150" y="188"/>
                    </a:lnTo>
                    <a:lnTo>
                      <a:pt x="138" y="188"/>
                    </a:lnTo>
                    <a:lnTo>
                      <a:pt x="128" y="188"/>
                    </a:lnTo>
                    <a:lnTo>
                      <a:pt x="120" y="188"/>
                    </a:lnTo>
                    <a:lnTo>
                      <a:pt x="114" y="182"/>
                    </a:lnTo>
                    <a:lnTo>
                      <a:pt x="106" y="176"/>
                    </a:lnTo>
                    <a:lnTo>
                      <a:pt x="98" y="170"/>
                    </a:lnTo>
                    <a:lnTo>
                      <a:pt x="94" y="166"/>
                    </a:lnTo>
                    <a:lnTo>
                      <a:pt x="92" y="158"/>
                    </a:lnTo>
                    <a:lnTo>
                      <a:pt x="86" y="152"/>
                    </a:lnTo>
                    <a:lnTo>
                      <a:pt x="78" y="150"/>
                    </a:lnTo>
                    <a:lnTo>
                      <a:pt x="74" y="146"/>
                    </a:lnTo>
                    <a:lnTo>
                      <a:pt x="66" y="142"/>
                    </a:lnTo>
                    <a:lnTo>
                      <a:pt x="58" y="140"/>
                    </a:lnTo>
                    <a:lnTo>
                      <a:pt x="50" y="138"/>
                    </a:lnTo>
                    <a:lnTo>
                      <a:pt x="48" y="132"/>
                    </a:lnTo>
                    <a:lnTo>
                      <a:pt x="50" y="124"/>
                    </a:lnTo>
                    <a:lnTo>
                      <a:pt x="52" y="118"/>
                    </a:lnTo>
                    <a:lnTo>
                      <a:pt x="48" y="110"/>
                    </a:lnTo>
                    <a:lnTo>
                      <a:pt x="40" y="108"/>
                    </a:lnTo>
                    <a:lnTo>
                      <a:pt x="40" y="102"/>
                    </a:lnTo>
                    <a:lnTo>
                      <a:pt x="32" y="94"/>
                    </a:lnTo>
                    <a:lnTo>
                      <a:pt x="24" y="88"/>
                    </a:lnTo>
                    <a:lnTo>
                      <a:pt x="16" y="90"/>
                    </a:lnTo>
                    <a:lnTo>
                      <a:pt x="8" y="88"/>
                    </a:lnTo>
                    <a:lnTo>
                      <a:pt x="4" y="84"/>
                    </a:lnTo>
                    <a:lnTo>
                      <a:pt x="2" y="80"/>
                    </a:lnTo>
                    <a:lnTo>
                      <a:pt x="0" y="70"/>
                    </a:lnTo>
                    <a:lnTo>
                      <a:pt x="2" y="56"/>
                    </a:lnTo>
                    <a:close/>
                  </a:path>
                </a:pathLst>
              </a:custGeom>
              <a:solidFill>
                <a:schemeClr val="bg2"/>
              </a:solidFill>
              <a:ln w="3175">
                <a:solidFill>
                  <a:schemeClr val="bg1"/>
                </a:solidFill>
                <a:prstDash val="solid"/>
                <a:round/>
                <a:headEnd/>
                <a:tailEnd/>
              </a:ln>
            </p:spPr>
            <p:txBody>
              <a:bodyPr/>
              <a:lstStyle/>
              <a:p>
                <a:endParaRPr lang="nl-BE"/>
              </a:p>
            </p:txBody>
          </p:sp>
          <p:sp>
            <p:nvSpPr>
              <p:cNvPr id="502" name="Freeform 135"/>
              <p:cNvSpPr>
                <a:spLocks/>
              </p:cNvSpPr>
              <p:nvPr/>
            </p:nvSpPr>
            <p:spPr bwMode="gray">
              <a:xfrm>
                <a:off x="2824" y="1928"/>
                <a:ext cx="6" cy="4"/>
              </a:xfrm>
              <a:custGeom>
                <a:avLst/>
                <a:gdLst>
                  <a:gd name="T0" fmla="*/ 4 w 6"/>
                  <a:gd name="T1" fmla="*/ 4 h 4"/>
                  <a:gd name="T2" fmla="*/ 0 w 6"/>
                  <a:gd name="T3" fmla="*/ 2 h 4"/>
                  <a:gd name="T4" fmla="*/ 4 w 6"/>
                  <a:gd name="T5" fmla="*/ 0 h 4"/>
                  <a:gd name="T6" fmla="*/ 6 w 6"/>
                  <a:gd name="T7" fmla="*/ 2 h 4"/>
                  <a:gd name="T8" fmla="*/ 6 w 6"/>
                  <a:gd name="T9" fmla="*/ 2 h 4"/>
                  <a:gd name="T10" fmla="*/ 4 w 6"/>
                  <a:gd name="T11" fmla="*/ 4 h 4"/>
                  <a:gd name="T12" fmla="*/ 4 w 6"/>
                  <a:gd name="T13" fmla="*/ 4 h 4"/>
                  <a:gd name="T14" fmla="*/ 0 60000 65536"/>
                  <a:gd name="T15" fmla="*/ 0 60000 65536"/>
                  <a:gd name="T16" fmla="*/ 0 60000 65536"/>
                  <a:gd name="T17" fmla="*/ 0 60000 65536"/>
                  <a:gd name="T18" fmla="*/ 0 60000 65536"/>
                  <a:gd name="T19" fmla="*/ 0 60000 65536"/>
                  <a:gd name="T20" fmla="*/ 0 60000 65536"/>
                  <a:gd name="T21" fmla="*/ 0 w 6"/>
                  <a:gd name="T22" fmla="*/ 0 h 4"/>
                  <a:gd name="T23" fmla="*/ 6 w 6"/>
                  <a:gd name="T24" fmla="*/ 4 h 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6" h="4">
                    <a:moveTo>
                      <a:pt x="4" y="4"/>
                    </a:moveTo>
                    <a:lnTo>
                      <a:pt x="0" y="2"/>
                    </a:lnTo>
                    <a:lnTo>
                      <a:pt x="4" y="0"/>
                    </a:lnTo>
                    <a:lnTo>
                      <a:pt x="6" y="2"/>
                    </a:lnTo>
                    <a:lnTo>
                      <a:pt x="4" y="4"/>
                    </a:lnTo>
                    <a:close/>
                  </a:path>
                </a:pathLst>
              </a:custGeom>
              <a:solidFill>
                <a:schemeClr val="bg2"/>
              </a:solidFill>
              <a:ln w="3175">
                <a:solidFill>
                  <a:schemeClr val="bg1"/>
                </a:solidFill>
                <a:prstDash val="solid"/>
                <a:round/>
                <a:headEnd/>
                <a:tailEnd/>
              </a:ln>
            </p:spPr>
            <p:txBody>
              <a:bodyPr/>
              <a:lstStyle/>
              <a:p>
                <a:endParaRPr lang="nl-BE"/>
              </a:p>
            </p:txBody>
          </p:sp>
          <p:sp>
            <p:nvSpPr>
              <p:cNvPr id="503" name="Freeform 136"/>
              <p:cNvSpPr>
                <a:spLocks/>
              </p:cNvSpPr>
              <p:nvPr/>
            </p:nvSpPr>
            <p:spPr bwMode="gray">
              <a:xfrm>
                <a:off x="3095" y="1830"/>
                <a:ext cx="50" cy="64"/>
              </a:xfrm>
              <a:custGeom>
                <a:avLst/>
                <a:gdLst>
                  <a:gd name="T0" fmla="*/ 24 w 50"/>
                  <a:gd name="T1" fmla="*/ 64 h 64"/>
                  <a:gd name="T2" fmla="*/ 30 w 50"/>
                  <a:gd name="T3" fmla="*/ 56 h 64"/>
                  <a:gd name="T4" fmla="*/ 32 w 50"/>
                  <a:gd name="T5" fmla="*/ 52 h 64"/>
                  <a:gd name="T6" fmla="*/ 36 w 50"/>
                  <a:gd name="T7" fmla="*/ 48 h 64"/>
                  <a:gd name="T8" fmla="*/ 36 w 50"/>
                  <a:gd name="T9" fmla="*/ 48 h 64"/>
                  <a:gd name="T10" fmla="*/ 42 w 50"/>
                  <a:gd name="T11" fmla="*/ 50 h 64"/>
                  <a:gd name="T12" fmla="*/ 48 w 50"/>
                  <a:gd name="T13" fmla="*/ 52 h 64"/>
                  <a:gd name="T14" fmla="*/ 42 w 50"/>
                  <a:gd name="T15" fmla="*/ 42 h 64"/>
                  <a:gd name="T16" fmla="*/ 40 w 50"/>
                  <a:gd name="T17" fmla="*/ 40 h 64"/>
                  <a:gd name="T18" fmla="*/ 38 w 50"/>
                  <a:gd name="T19" fmla="*/ 34 h 64"/>
                  <a:gd name="T20" fmla="*/ 38 w 50"/>
                  <a:gd name="T21" fmla="*/ 30 h 64"/>
                  <a:gd name="T22" fmla="*/ 36 w 50"/>
                  <a:gd name="T23" fmla="*/ 26 h 64"/>
                  <a:gd name="T24" fmla="*/ 34 w 50"/>
                  <a:gd name="T25" fmla="*/ 20 h 64"/>
                  <a:gd name="T26" fmla="*/ 32 w 50"/>
                  <a:gd name="T27" fmla="*/ 14 h 64"/>
                  <a:gd name="T28" fmla="*/ 28 w 50"/>
                  <a:gd name="T29" fmla="*/ 10 h 64"/>
                  <a:gd name="T30" fmla="*/ 22 w 50"/>
                  <a:gd name="T31" fmla="*/ 6 h 64"/>
                  <a:gd name="T32" fmla="*/ 16 w 50"/>
                  <a:gd name="T33" fmla="*/ 2 h 64"/>
                  <a:gd name="T34" fmla="*/ 8 w 50"/>
                  <a:gd name="T35" fmla="*/ 2 h 64"/>
                  <a:gd name="T36" fmla="*/ 4 w 50"/>
                  <a:gd name="T37" fmla="*/ 2 h 64"/>
                  <a:gd name="T38" fmla="*/ 0 w 50"/>
                  <a:gd name="T39" fmla="*/ 6 h 64"/>
                  <a:gd name="T40" fmla="*/ 4 w 50"/>
                  <a:gd name="T41" fmla="*/ 8 h 64"/>
                  <a:gd name="T42" fmla="*/ 10 w 50"/>
                  <a:gd name="T43" fmla="*/ 16 h 64"/>
                  <a:gd name="T44" fmla="*/ 14 w 50"/>
                  <a:gd name="T45" fmla="*/ 24 h 64"/>
                  <a:gd name="T46" fmla="*/ 18 w 50"/>
                  <a:gd name="T47" fmla="*/ 30 h 64"/>
                  <a:gd name="T48" fmla="*/ 20 w 50"/>
                  <a:gd name="T49" fmla="*/ 34 h 64"/>
                  <a:gd name="T50" fmla="*/ 20 w 50"/>
                  <a:gd name="T51" fmla="*/ 38 h 64"/>
                  <a:gd name="T52" fmla="*/ 20 w 50"/>
                  <a:gd name="T53" fmla="*/ 42 h 64"/>
                  <a:gd name="T54" fmla="*/ 22 w 50"/>
                  <a:gd name="T55" fmla="*/ 44 h 64"/>
                  <a:gd name="T56" fmla="*/ 20 w 50"/>
                  <a:gd name="T57" fmla="*/ 46 h 64"/>
                  <a:gd name="T58" fmla="*/ 20 w 50"/>
                  <a:gd name="T59" fmla="*/ 48 h 64"/>
                  <a:gd name="T60" fmla="*/ 20 w 50"/>
                  <a:gd name="T61" fmla="*/ 56 h 64"/>
                  <a:gd name="T62" fmla="*/ 20 w 50"/>
                  <a:gd name="T63" fmla="*/ 56 h 64"/>
                  <a:gd name="T64" fmla="*/ 20 w 50"/>
                  <a:gd name="T65" fmla="*/ 60 h 64"/>
                  <a:gd name="T66" fmla="*/ 22 w 50"/>
                  <a:gd name="T67" fmla="*/ 64 h 64"/>
                  <a:gd name="T68" fmla="*/ 24 w 50"/>
                  <a:gd name="T69" fmla="*/ 64 h 6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0"/>
                  <a:gd name="T106" fmla="*/ 0 h 64"/>
                  <a:gd name="T107" fmla="*/ 50 w 50"/>
                  <a:gd name="T108" fmla="*/ 64 h 64"/>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0" h="64">
                    <a:moveTo>
                      <a:pt x="24" y="64"/>
                    </a:moveTo>
                    <a:lnTo>
                      <a:pt x="24" y="64"/>
                    </a:lnTo>
                    <a:lnTo>
                      <a:pt x="28" y="62"/>
                    </a:lnTo>
                    <a:lnTo>
                      <a:pt x="30" y="56"/>
                    </a:lnTo>
                    <a:lnTo>
                      <a:pt x="32" y="52"/>
                    </a:lnTo>
                    <a:lnTo>
                      <a:pt x="34" y="50"/>
                    </a:lnTo>
                    <a:lnTo>
                      <a:pt x="36" y="48"/>
                    </a:lnTo>
                    <a:lnTo>
                      <a:pt x="38" y="48"/>
                    </a:lnTo>
                    <a:lnTo>
                      <a:pt x="42" y="50"/>
                    </a:lnTo>
                    <a:lnTo>
                      <a:pt x="48" y="52"/>
                    </a:lnTo>
                    <a:lnTo>
                      <a:pt x="50" y="54"/>
                    </a:lnTo>
                    <a:lnTo>
                      <a:pt x="42" y="42"/>
                    </a:lnTo>
                    <a:lnTo>
                      <a:pt x="40" y="40"/>
                    </a:lnTo>
                    <a:lnTo>
                      <a:pt x="38" y="38"/>
                    </a:lnTo>
                    <a:lnTo>
                      <a:pt x="38" y="34"/>
                    </a:lnTo>
                    <a:lnTo>
                      <a:pt x="38" y="30"/>
                    </a:lnTo>
                    <a:lnTo>
                      <a:pt x="36" y="26"/>
                    </a:lnTo>
                    <a:lnTo>
                      <a:pt x="34" y="24"/>
                    </a:lnTo>
                    <a:lnTo>
                      <a:pt x="34" y="20"/>
                    </a:lnTo>
                    <a:lnTo>
                      <a:pt x="32" y="14"/>
                    </a:lnTo>
                    <a:lnTo>
                      <a:pt x="28" y="10"/>
                    </a:lnTo>
                    <a:lnTo>
                      <a:pt x="22" y="6"/>
                    </a:lnTo>
                    <a:lnTo>
                      <a:pt x="16" y="2"/>
                    </a:lnTo>
                    <a:lnTo>
                      <a:pt x="12" y="0"/>
                    </a:lnTo>
                    <a:lnTo>
                      <a:pt x="8" y="2"/>
                    </a:lnTo>
                    <a:lnTo>
                      <a:pt x="4" y="2"/>
                    </a:lnTo>
                    <a:lnTo>
                      <a:pt x="0" y="4"/>
                    </a:lnTo>
                    <a:lnTo>
                      <a:pt x="0" y="6"/>
                    </a:lnTo>
                    <a:lnTo>
                      <a:pt x="4" y="8"/>
                    </a:lnTo>
                    <a:lnTo>
                      <a:pt x="10" y="16"/>
                    </a:lnTo>
                    <a:lnTo>
                      <a:pt x="10" y="20"/>
                    </a:lnTo>
                    <a:lnTo>
                      <a:pt x="14" y="24"/>
                    </a:lnTo>
                    <a:lnTo>
                      <a:pt x="18" y="30"/>
                    </a:lnTo>
                    <a:lnTo>
                      <a:pt x="20" y="34"/>
                    </a:lnTo>
                    <a:lnTo>
                      <a:pt x="20" y="36"/>
                    </a:lnTo>
                    <a:lnTo>
                      <a:pt x="20" y="38"/>
                    </a:lnTo>
                    <a:lnTo>
                      <a:pt x="20" y="40"/>
                    </a:lnTo>
                    <a:lnTo>
                      <a:pt x="20" y="42"/>
                    </a:lnTo>
                    <a:lnTo>
                      <a:pt x="22" y="44"/>
                    </a:lnTo>
                    <a:lnTo>
                      <a:pt x="20" y="46"/>
                    </a:lnTo>
                    <a:lnTo>
                      <a:pt x="20" y="48"/>
                    </a:lnTo>
                    <a:lnTo>
                      <a:pt x="20" y="54"/>
                    </a:lnTo>
                    <a:lnTo>
                      <a:pt x="20" y="56"/>
                    </a:lnTo>
                    <a:lnTo>
                      <a:pt x="22" y="58"/>
                    </a:lnTo>
                    <a:lnTo>
                      <a:pt x="20" y="60"/>
                    </a:lnTo>
                    <a:lnTo>
                      <a:pt x="20" y="62"/>
                    </a:lnTo>
                    <a:lnTo>
                      <a:pt x="22" y="64"/>
                    </a:lnTo>
                    <a:lnTo>
                      <a:pt x="24" y="64"/>
                    </a:lnTo>
                    <a:close/>
                  </a:path>
                </a:pathLst>
              </a:custGeom>
              <a:solidFill>
                <a:schemeClr val="bg2"/>
              </a:solidFill>
              <a:ln w="3175">
                <a:solidFill>
                  <a:schemeClr val="bg1"/>
                </a:solidFill>
                <a:prstDash val="solid"/>
                <a:round/>
                <a:headEnd/>
                <a:tailEnd/>
              </a:ln>
            </p:spPr>
            <p:txBody>
              <a:bodyPr/>
              <a:lstStyle/>
              <a:p>
                <a:endParaRPr lang="nl-BE"/>
              </a:p>
            </p:txBody>
          </p:sp>
          <p:sp>
            <p:nvSpPr>
              <p:cNvPr id="504" name="Freeform 137"/>
              <p:cNvSpPr>
                <a:spLocks/>
              </p:cNvSpPr>
              <p:nvPr/>
            </p:nvSpPr>
            <p:spPr bwMode="gray">
              <a:xfrm>
                <a:off x="1168" y="2126"/>
                <a:ext cx="404" cy="308"/>
              </a:xfrm>
              <a:custGeom>
                <a:avLst/>
                <a:gdLst>
                  <a:gd name="T0" fmla="*/ 6 w 404"/>
                  <a:gd name="T1" fmla="*/ 18 h 308"/>
                  <a:gd name="T2" fmla="*/ 16 w 404"/>
                  <a:gd name="T3" fmla="*/ 36 h 308"/>
                  <a:gd name="T4" fmla="*/ 26 w 404"/>
                  <a:gd name="T5" fmla="*/ 46 h 308"/>
                  <a:gd name="T6" fmla="*/ 38 w 404"/>
                  <a:gd name="T7" fmla="*/ 68 h 308"/>
                  <a:gd name="T8" fmla="*/ 34 w 404"/>
                  <a:gd name="T9" fmla="*/ 92 h 308"/>
                  <a:gd name="T10" fmla="*/ 48 w 404"/>
                  <a:gd name="T11" fmla="*/ 102 h 308"/>
                  <a:gd name="T12" fmla="*/ 64 w 404"/>
                  <a:gd name="T13" fmla="*/ 126 h 308"/>
                  <a:gd name="T14" fmla="*/ 78 w 404"/>
                  <a:gd name="T15" fmla="*/ 148 h 308"/>
                  <a:gd name="T16" fmla="*/ 94 w 404"/>
                  <a:gd name="T17" fmla="*/ 168 h 308"/>
                  <a:gd name="T18" fmla="*/ 90 w 404"/>
                  <a:gd name="T19" fmla="*/ 152 h 308"/>
                  <a:gd name="T20" fmla="*/ 82 w 404"/>
                  <a:gd name="T21" fmla="*/ 142 h 308"/>
                  <a:gd name="T22" fmla="*/ 74 w 404"/>
                  <a:gd name="T23" fmla="*/ 118 h 308"/>
                  <a:gd name="T24" fmla="*/ 60 w 404"/>
                  <a:gd name="T25" fmla="*/ 90 h 308"/>
                  <a:gd name="T26" fmla="*/ 52 w 404"/>
                  <a:gd name="T27" fmla="*/ 70 h 308"/>
                  <a:gd name="T28" fmla="*/ 46 w 404"/>
                  <a:gd name="T29" fmla="*/ 64 h 308"/>
                  <a:gd name="T30" fmla="*/ 38 w 404"/>
                  <a:gd name="T31" fmla="*/ 48 h 308"/>
                  <a:gd name="T32" fmla="*/ 26 w 404"/>
                  <a:gd name="T33" fmla="*/ 26 h 308"/>
                  <a:gd name="T34" fmla="*/ 32 w 404"/>
                  <a:gd name="T35" fmla="*/ 14 h 308"/>
                  <a:gd name="T36" fmla="*/ 48 w 404"/>
                  <a:gd name="T37" fmla="*/ 16 h 308"/>
                  <a:gd name="T38" fmla="*/ 60 w 404"/>
                  <a:gd name="T39" fmla="*/ 52 h 308"/>
                  <a:gd name="T40" fmla="*/ 72 w 404"/>
                  <a:gd name="T41" fmla="*/ 70 h 308"/>
                  <a:gd name="T42" fmla="*/ 90 w 404"/>
                  <a:gd name="T43" fmla="*/ 86 h 308"/>
                  <a:gd name="T44" fmla="*/ 100 w 404"/>
                  <a:gd name="T45" fmla="*/ 102 h 308"/>
                  <a:gd name="T46" fmla="*/ 102 w 404"/>
                  <a:gd name="T47" fmla="*/ 112 h 308"/>
                  <a:gd name="T48" fmla="*/ 114 w 404"/>
                  <a:gd name="T49" fmla="*/ 128 h 308"/>
                  <a:gd name="T50" fmla="*/ 132 w 404"/>
                  <a:gd name="T51" fmla="*/ 150 h 308"/>
                  <a:gd name="T52" fmla="*/ 142 w 404"/>
                  <a:gd name="T53" fmla="*/ 164 h 308"/>
                  <a:gd name="T54" fmla="*/ 156 w 404"/>
                  <a:gd name="T55" fmla="*/ 196 h 308"/>
                  <a:gd name="T56" fmla="*/ 156 w 404"/>
                  <a:gd name="T57" fmla="*/ 214 h 308"/>
                  <a:gd name="T58" fmla="*/ 158 w 404"/>
                  <a:gd name="T59" fmla="*/ 232 h 308"/>
                  <a:gd name="T60" fmla="*/ 180 w 404"/>
                  <a:gd name="T61" fmla="*/ 248 h 308"/>
                  <a:gd name="T62" fmla="*/ 202 w 404"/>
                  <a:gd name="T63" fmla="*/ 262 h 308"/>
                  <a:gd name="T64" fmla="*/ 222 w 404"/>
                  <a:gd name="T65" fmla="*/ 278 h 308"/>
                  <a:gd name="T66" fmla="*/ 246 w 404"/>
                  <a:gd name="T67" fmla="*/ 284 h 308"/>
                  <a:gd name="T68" fmla="*/ 260 w 404"/>
                  <a:gd name="T69" fmla="*/ 290 h 308"/>
                  <a:gd name="T70" fmla="*/ 274 w 404"/>
                  <a:gd name="T71" fmla="*/ 296 h 308"/>
                  <a:gd name="T72" fmla="*/ 298 w 404"/>
                  <a:gd name="T73" fmla="*/ 288 h 308"/>
                  <a:gd name="T74" fmla="*/ 322 w 404"/>
                  <a:gd name="T75" fmla="*/ 296 h 308"/>
                  <a:gd name="T76" fmla="*/ 330 w 404"/>
                  <a:gd name="T77" fmla="*/ 300 h 308"/>
                  <a:gd name="T78" fmla="*/ 350 w 404"/>
                  <a:gd name="T79" fmla="*/ 278 h 308"/>
                  <a:gd name="T80" fmla="*/ 380 w 404"/>
                  <a:gd name="T81" fmla="*/ 254 h 308"/>
                  <a:gd name="T82" fmla="*/ 394 w 404"/>
                  <a:gd name="T83" fmla="*/ 256 h 308"/>
                  <a:gd name="T84" fmla="*/ 398 w 404"/>
                  <a:gd name="T85" fmla="*/ 218 h 308"/>
                  <a:gd name="T86" fmla="*/ 388 w 404"/>
                  <a:gd name="T87" fmla="*/ 194 h 308"/>
                  <a:gd name="T88" fmla="*/ 364 w 404"/>
                  <a:gd name="T89" fmla="*/ 206 h 308"/>
                  <a:gd name="T90" fmla="*/ 354 w 404"/>
                  <a:gd name="T91" fmla="*/ 236 h 308"/>
                  <a:gd name="T92" fmla="*/ 338 w 404"/>
                  <a:gd name="T93" fmla="*/ 250 h 308"/>
                  <a:gd name="T94" fmla="*/ 314 w 404"/>
                  <a:gd name="T95" fmla="*/ 254 h 308"/>
                  <a:gd name="T96" fmla="*/ 284 w 404"/>
                  <a:gd name="T97" fmla="*/ 248 h 308"/>
                  <a:gd name="T98" fmla="*/ 274 w 404"/>
                  <a:gd name="T99" fmla="*/ 228 h 308"/>
                  <a:gd name="T100" fmla="*/ 260 w 404"/>
                  <a:gd name="T101" fmla="*/ 206 h 308"/>
                  <a:gd name="T102" fmla="*/ 260 w 404"/>
                  <a:gd name="T103" fmla="*/ 182 h 308"/>
                  <a:gd name="T104" fmla="*/ 258 w 404"/>
                  <a:gd name="T105" fmla="*/ 152 h 308"/>
                  <a:gd name="T106" fmla="*/ 260 w 404"/>
                  <a:gd name="T107" fmla="*/ 136 h 308"/>
                  <a:gd name="T108" fmla="*/ 266 w 404"/>
                  <a:gd name="T109" fmla="*/ 122 h 308"/>
                  <a:gd name="T110" fmla="*/ 230 w 404"/>
                  <a:gd name="T111" fmla="*/ 90 h 308"/>
                  <a:gd name="T112" fmla="*/ 202 w 404"/>
                  <a:gd name="T113" fmla="*/ 54 h 308"/>
                  <a:gd name="T114" fmla="*/ 168 w 404"/>
                  <a:gd name="T115" fmla="*/ 48 h 308"/>
                  <a:gd name="T116" fmla="*/ 72 w 404"/>
                  <a:gd name="T117" fmla="*/ 24 h 308"/>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404"/>
                  <a:gd name="T178" fmla="*/ 0 h 308"/>
                  <a:gd name="T179" fmla="*/ 404 w 404"/>
                  <a:gd name="T180" fmla="*/ 308 h 308"/>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404" h="308">
                    <a:moveTo>
                      <a:pt x="0" y="4"/>
                    </a:moveTo>
                    <a:lnTo>
                      <a:pt x="0" y="4"/>
                    </a:lnTo>
                    <a:lnTo>
                      <a:pt x="0" y="6"/>
                    </a:lnTo>
                    <a:lnTo>
                      <a:pt x="2" y="10"/>
                    </a:lnTo>
                    <a:lnTo>
                      <a:pt x="6" y="14"/>
                    </a:lnTo>
                    <a:lnTo>
                      <a:pt x="6" y="18"/>
                    </a:lnTo>
                    <a:lnTo>
                      <a:pt x="8" y="20"/>
                    </a:lnTo>
                    <a:lnTo>
                      <a:pt x="10" y="24"/>
                    </a:lnTo>
                    <a:lnTo>
                      <a:pt x="10" y="28"/>
                    </a:lnTo>
                    <a:lnTo>
                      <a:pt x="10" y="32"/>
                    </a:lnTo>
                    <a:lnTo>
                      <a:pt x="12" y="36"/>
                    </a:lnTo>
                    <a:lnTo>
                      <a:pt x="16" y="36"/>
                    </a:lnTo>
                    <a:lnTo>
                      <a:pt x="16" y="40"/>
                    </a:lnTo>
                    <a:lnTo>
                      <a:pt x="20" y="42"/>
                    </a:lnTo>
                    <a:lnTo>
                      <a:pt x="22" y="46"/>
                    </a:lnTo>
                    <a:lnTo>
                      <a:pt x="24" y="46"/>
                    </a:lnTo>
                    <a:lnTo>
                      <a:pt x="26" y="46"/>
                    </a:lnTo>
                    <a:lnTo>
                      <a:pt x="28" y="50"/>
                    </a:lnTo>
                    <a:lnTo>
                      <a:pt x="32" y="52"/>
                    </a:lnTo>
                    <a:lnTo>
                      <a:pt x="34" y="56"/>
                    </a:lnTo>
                    <a:lnTo>
                      <a:pt x="34" y="58"/>
                    </a:lnTo>
                    <a:lnTo>
                      <a:pt x="36" y="64"/>
                    </a:lnTo>
                    <a:lnTo>
                      <a:pt x="38" y="68"/>
                    </a:lnTo>
                    <a:lnTo>
                      <a:pt x="38" y="76"/>
                    </a:lnTo>
                    <a:lnTo>
                      <a:pt x="36" y="84"/>
                    </a:lnTo>
                    <a:lnTo>
                      <a:pt x="26" y="84"/>
                    </a:lnTo>
                    <a:lnTo>
                      <a:pt x="26" y="86"/>
                    </a:lnTo>
                    <a:lnTo>
                      <a:pt x="34" y="92"/>
                    </a:lnTo>
                    <a:lnTo>
                      <a:pt x="36" y="94"/>
                    </a:lnTo>
                    <a:lnTo>
                      <a:pt x="38" y="98"/>
                    </a:lnTo>
                    <a:lnTo>
                      <a:pt x="42" y="98"/>
                    </a:lnTo>
                    <a:lnTo>
                      <a:pt x="42" y="100"/>
                    </a:lnTo>
                    <a:lnTo>
                      <a:pt x="42" y="102"/>
                    </a:lnTo>
                    <a:lnTo>
                      <a:pt x="48" y="102"/>
                    </a:lnTo>
                    <a:lnTo>
                      <a:pt x="56" y="108"/>
                    </a:lnTo>
                    <a:lnTo>
                      <a:pt x="62" y="114"/>
                    </a:lnTo>
                    <a:lnTo>
                      <a:pt x="62" y="116"/>
                    </a:lnTo>
                    <a:lnTo>
                      <a:pt x="62" y="118"/>
                    </a:lnTo>
                    <a:lnTo>
                      <a:pt x="64" y="126"/>
                    </a:lnTo>
                    <a:lnTo>
                      <a:pt x="64" y="132"/>
                    </a:lnTo>
                    <a:lnTo>
                      <a:pt x="64" y="138"/>
                    </a:lnTo>
                    <a:lnTo>
                      <a:pt x="68" y="140"/>
                    </a:lnTo>
                    <a:lnTo>
                      <a:pt x="72" y="140"/>
                    </a:lnTo>
                    <a:lnTo>
                      <a:pt x="72" y="144"/>
                    </a:lnTo>
                    <a:lnTo>
                      <a:pt x="78" y="148"/>
                    </a:lnTo>
                    <a:lnTo>
                      <a:pt x="90" y="164"/>
                    </a:lnTo>
                    <a:lnTo>
                      <a:pt x="90" y="170"/>
                    </a:lnTo>
                    <a:lnTo>
                      <a:pt x="94" y="170"/>
                    </a:lnTo>
                    <a:lnTo>
                      <a:pt x="94" y="168"/>
                    </a:lnTo>
                    <a:lnTo>
                      <a:pt x="96" y="166"/>
                    </a:lnTo>
                    <a:lnTo>
                      <a:pt x="98" y="164"/>
                    </a:lnTo>
                    <a:lnTo>
                      <a:pt x="98" y="162"/>
                    </a:lnTo>
                    <a:lnTo>
                      <a:pt x="96" y="158"/>
                    </a:lnTo>
                    <a:lnTo>
                      <a:pt x="90" y="152"/>
                    </a:lnTo>
                    <a:lnTo>
                      <a:pt x="90" y="148"/>
                    </a:lnTo>
                    <a:lnTo>
                      <a:pt x="88" y="146"/>
                    </a:lnTo>
                    <a:lnTo>
                      <a:pt x="84" y="146"/>
                    </a:lnTo>
                    <a:lnTo>
                      <a:pt x="82" y="144"/>
                    </a:lnTo>
                    <a:lnTo>
                      <a:pt x="82" y="142"/>
                    </a:lnTo>
                    <a:lnTo>
                      <a:pt x="84" y="138"/>
                    </a:lnTo>
                    <a:lnTo>
                      <a:pt x="80" y="134"/>
                    </a:lnTo>
                    <a:lnTo>
                      <a:pt x="80" y="130"/>
                    </a:lnTo>
                    <a:lnTo>
                      <a:pt x="80" y="128"/>
                    </a:lnTo>
                    <a:lnTo>
                      <a:pt x="74" y="118"/>
                    </a:lnTo>
                    <a:lnTo>
                      <a:pt x="74" y="114"/>
                    </a:lnTo>
                    <a:lnTo>
                      <a:pt x="70" y="106"/>
                    </a:lnTo>
                    <a:lnTo>
                      <a:pt x="64" y="100"/>
                    </a:lnTo>
                    <a:lnTo>
                      <a:pt x="64" y="96"/>
                    </a:lnTo>
                    <a:lnTo>
                      <a:pt x="64" y="92"/>
                    </a:lnTo>
                    <a:lnTo>
                      <a:pt x="60" y="90"/>
                    </a:lnTo>
                    <a:lnTo>
                      <a:pt x="60" y="86"/>
                    </a:lnTo>
                    <a:lnTo>
                      <a:pt x="58" y="84"/>
                    </a:lnTo>
                    <a:lnTo>
                      <a:pt x="56" y="82"/>
                    </a:lnTo>
                    <a:lnTo>
                      <a:pt x="56" y="76"/>
                    </a:lnTo>
                    <a:lnTo>
                      <a:pt x="54" y="70"/>
                    </a:lnTo>
                    <a:lnTo>
                      <a:pt x="52" y="70"/>
                    </a:lnTo>
                    <a:lnTo>
                      <a:pt x="52" y="66"/>
                    </a:lnTo>
                    <a:lnTo>
                      <a:pt x="50" y="66"/>
                    </a:lnTo>
                    <a:lnTo>
                      <a:pt x="48" y="66"/>
                    </a:lnTo>
                    <a:lnTo>
                      <a:pt x="46" y="64"/>
                    </a:lnTo>
                    <a:lnTo>
                      <a:pt x="46" y="62"/>
                    </a:lnTo>
                    <a:lnTo>
                      <a:pt x="46" y="60"/>
                    </a:lnTo>
                    <a:lnTo>
                      <a:pt x="48" y="60"/>
                    </a:lnTo>
                    <a:lnTo>
                      <a:pt x="48" y="58"/>
                    </a:lnTo>
                    <a:lnTo>
                      <a:pt x="44" y="50"/>
                    </a:lnTo>
                    <a:lnTo>
                      <a:pt x="40" y="50"/>
                    </a:lnTo>
                    <a:lnTo>
                      <a:pt x="38" y="48"/>
                    </a:lnTo>
                    <a:lnTo>
                      <a:pt x="38" y="46"/>
                    </a:lnTo>
                    <a:lnTo>
                      <a:pt x="34" y="40"/>
                    </a:lnTo>
                    <a:lnTo>
                      <a:pt x="32" y="36"/>
                    </a:lnTo>
                    <a:lnTo>
                      <a:pt x="30" y="30"/>
                    </a:lnTo>
                    <a:lnTo>
                      <a:pt x="26" y="26"/>
                    </a:lnTo>
                    <a:lnTo>
                      <a:pt x="26" y="20"/>
                    </a:lnTo>
                    <a:lnTo>
                      <a:pt x="28" y="16"/>
                    </a:lnTo>
                    <a:lnTo>
                      <a:pt x="26" y="16"/>
                    </a:lnTo>
                    <a:lnTo>
                      <a:pt x="26" y="14"/>
                    </a:lnTo>
                    <a:lnTo>
                      <a:pt x="32" y="14"/>
                    </a:lnTo>
                    <a:lnTo>
                      <a:pt x="36" y="18"/>
                    </a:lnTo>
                    <a:lnTo>
                      <a:pt x="40" y="20"/>
                    </a:lnTo>
                    <a:lnTo>
                      <a:pt x="42" y="18"/>
                    </a:lnTo>
                    <a:lnTo>
                      <a:pt x="44" y="16"/>
                    </a:lnTo>
                    <a:lnTo>
                      <a:pt x="48" y="16"/>
                    </a:lnTo>
                    <a:lnTo>
                      <a:pt x="48" y="20"/>
                    </a:lnTo>
                    <a:lnTo>
                      <a:pt x="52" y="24"/>
                    </a:lnTo>
                    <a:lnTo>
                      <a:pt x="52" y="34"/>
                    </a:lnTo>
                    <a:lnTo>
                      <a:pt x="56" y="40"/>
                    </a:lnTo>
                    <a:lnTo>
                      <a:pt x="58" y="40"/>
                    </a:lnTo>
                    <a:lnTo>
                      <a:pt x="60" y="46"/>
                    </a:lnTo>
                    <a:lnTo>
                      <a:pt x="60" y="52"/>
                    </a:lnTo>
                    <a:lnTo>
                      <a:pt x="68" y="62"/>
                    </a:lnTo>
                    <a:lnTo>
                      <a:pt x="72" y="62"/>
                    </a:lnTo>
                    <a:lnTo>
                      <a:pt x="72" y="66"/>
                    </a:lnTo>
                    <a:lnTo>
                      <a:pt x="72" y="68"/>
                    </a:lnTo>
                    <a:lnTo>
                      <a:pt x="72" y="70"/>
                    </a:lnTo>
                    <a:lnTo>
                      <a:pt x="78" y="72"/>
                    </a:lnTo>
                    <a:lnTo>
                      <a:pt x="80" y="78"/>
                    </a:lnTo>
                    <a:lnTo>
                      <a:pt x="82" y="82"/>
                    </a:lnTo>
                    <a:lnTo>
                      <a:pt x="84" y="84"/>
                    </a:lnTo>
                    <a:lnTo>
                      <a:pt x="88" y="84"/>
                    </a:lnTo>
                    <a:lnTo>
                      <a:pt x="90" y="86"/>
                    </a:lnTo>
                    <a:lnTo>
                      <a:pt x="90" y="88"/>
                    </a:lnTo>
                    <a:lnTo>
                      <a:pt x="88" y="92"/>
                    </a:lnTo>
                    <a:lnTo>
                      <a:pt x="92" y="94"/>
                    </a:lnTo>
                    <a:lnTo>
                      <a:pt x="96" y="96"/>
                    </a:lnTo>
                    <a:lnTo>
                      <a:pt x="96" y="102"/>
                    </a:lnTo>
                    <a:lnTo>
                      <a:pt x="100" y="102"/>
                    </a:lnTo>
                    <a:lnTo>
                      <a:pt x="102" y="102"/>
                    </a:lnTo>
                    <a:lnTo>
                      <a:pt x="104" y="104"/>
                    </a:lnTo>
                    <a:lnTo>
                      <a:pt x="106" y="106"/>
                    </a:lnTo>
                    <a:lnTo>
                      <a:pt x="108" y="106"/>
                    </a:lnTo>
                    <a:lnTo>
                      <a:pt x="106" y="110"/>
                    </a:lnTo>
                    <a:lnTo>
                      <a:pt x="102" y="112"/>
                    </a:lnTo>
                    <a:lnTo>
                      <a:pt x="102" y="118"/>
                    </a:lnTo>
                    <a:lnTo>
                      <a:pt x="108" y="120"/>
                    </a:lnTo>
                    <a:lnTo>
                      <a:pt x="108" y="124"/>
                    </a:lnTo>
                    <a:lnTo>
                      <a:pt x="112" y="126"/>
                    </a:lnTo>
                    <a:lnTo>
                      <a:pt x="114" y="128"/>
                    </a:lnTo>
                    <a:lnTo>
                      <a:pt x="122" y="138"/>
                    </a:lnTo>
                    <a:lnTo>
                      <a:pt x="124" y="142"/>
                    </a:lnTo>
                    <a:lnTo>
                      <a:pt x="126" y="144"/>
                    </a:lnTo>
                    <a:lnTo>
                      <a:pt x="128" y="146"/>
                    </a:lnTo>
                    <a:lnTo>
                      <a:pt x="132" y="150"/>
                    </a:lnTo>
                    <a:lnTo>
                      <a:pt x="132" y="154"/>
                    </a:lnTo>
                    <a:lnTo>
                      <a:pt x="140" y="160"/>
                    </a:lnTo>
                    <a:lnTo>
                      <a:pt x="140" y="162"/>
                    </a:lnTo>
                    <a:lnTo>
                      <a:pt x="142" y="164"/>
                    </a:lnTo>
                    <a:lnTo>
                      <a:pt x="144" y="172"/>
                    </a:lnTo>
                    <a:lnTo>
                      <a:pt x="148" y="178"/>
                    </a:lnTo>
                    <a:lnTo>
                      <a:pt x="152" y="184"/>
                    </a:lnTo>
                    <a:lnTo>
                      <a:pt x="154" y="186"/>
                    </a:lnTo>
                    <a:lnTo>
                      <a:pt x="154" y="194"/>
                    </a:lnTo>
                    <a:lnTo>
                      <a:pt x="156" y="196"/>
                    </a:lnTo>
                    <a:lnTo>
                      <a:pt x="158" y="200"/>
                    </a:lnTo>
                    <a:lnTo>
                      <a:pt x="158" y="204"/>
                    </a:lnTo>
                    <a:lnTo>
                      <a:pt x="154" y="210"/>
                    </a:lnTo>
                    <a:lnTo>
                      <a:pt x="152" y="212"/>
                    </a:lnTo>
                    <a:lnTo>
                      <a:pt x="154" y="212"/>
                    </a:lnTo>
                    <a:lnTo>
                      <a:pt x="156" y="214"/>
                    </a:lnTo>
                    <a:lnTo>
                      <a:pt x="154" y="216"/>
                    </a:lnTo>
                    <a:lnTo>
                      <a:pt x="152" y="218"/>
                    </a:lnTo>
                    <a:lnTo>
                      <a:pt x="152" y="220"/>
                    </a:lnTo>
                    <a:lnTo>
                      <a:pt x="156" y="228"/>
                    </a:lnTo>
                    <a:lnTo>
                      <a:pt x="158" y="228"/>
                    </a:lnTo>
                    <a:lnTo>
                      <a:pt x="158" y="232"/>
                    </a:lnTo>
                    <a:lnTo>
                      <a:pt x="166" y="240"/>
                    </a:lnTo>
                    <a:lnTo>
                      <a:pt x="172" y="240"/>
                    </a:lnTo>
                    <a:lnTo>
                      <a:pt x="172" y="242"/>
                    </a:lnTo>
                    <a:lnTo>
                      <a:pt x="174" y="244"/>
                    </a:lnTo>
                    <a:lnTo>
                      <a:pt x="176" y="246"/>
                    </a:lnTo>
                    <a:lnTo>
                      <a:pt x="180" y="248"/>
                    </a:lnTo>
                    <a:lnTo>
                      <a:pt x="184" y="254"/>
                    </a:lnTo>
                    <a:lnTo>
                      <a:pt x="188" y="260"/>
                    </a:lnTo>
                    <a:lnTo>
                      <a:pt x="192" y="262"/>
                    </a:lnTo>
                    <a:lnTo>
                      <a:pt x="194" y="262"/>
                    </a:lnTo>
                    <a:lnTo>
                      <a:pt x="198" y="262"/>
                    </a:lnTo>
                    <a:lnTo>
                      <a:pt x="202" y="262"/>
                    </a:lnTo>
                    <a:lnTo>
                      <a:pt x="204" y="266"/>
                    </a:lnTo>
                    <a:lnTo>
                      <a:pt x="208" y="268"/>
                    </a:lnTo>
                    <a:lnTo>
                      <a:pt x="214" y="272"/>
                    </a:lnTo>
                    <a:lnTo>
                      <a:pt x="220" y="274"/>
                    </a:lnTo>
                    <a:lnTo>
                      <a:pt x="222" y="278"/>
                    </a:lnTo>
                    <a:lnTo>
                      <a:pt x="230" y="280"/>
                    </a:lnTo>
                    <a:lnTo>
                      <a:pt x="236" y="280"/>
                    </a:lnTo>
                    <a:lnTo>
                      <a:pt x="238" y="282"/>
                    </a:lnTo>
                    <a:lnTo>
                      <a:pt x="242" y="282"/>
                    </a:lnTo>
                    <a:lnTo>
                      <a:pt x="244" y="282"/>
                    </a:lnTo>
                    <a:lnTo>
                      <a:pt x="246" y="284"/>
                    </a:lnTo>
                    <a:lnTo>
                      <a:pt x="250" y="284"/>
                    </a:lnTo>
                    <a:lnTo>
                      <a:pt x="254" y="288"/>
                    </a:lnTo>
                    <a:lnTo>
                      <a:pt x="254" y="292"/>
                    </a:lnTo>
                    <a:lnTo>
                      <a:pt x="256" y="290"/>
                    </a:lnTo>
                    <a:lnTo>
                      <a:pt x="258" y="290"/>
                    </a:lnTo>
                    <a:lnTo>
                      <a:pt x="260" y="290"/>
                    </a:lnTo>
                    <a:lnTo>
                      <a:pt x="262" y="292"/>
                    </a:lnTo>
                    <a:lnTo>
                      <a:pt x="266" y="292"/>
                    </a:lnTo>
                    <a:lnTo>
                      <a:pt x="270" y="292"/>
                    </a:lnTo>
                    <a:lnTo>
                      <a:pt x="270" y="294"/>
                    </a:lnTo>
                    <a:lnTo>
                      <a:pt x="274" y="296"/>
                    </a:lnTo>
                    <a:lnTo>
                      <a:pt x="278" y="296"/>
                    </a:lnTo>
                    <a:lnTo>
                      <a:pt x="280" y="294"/>
                    </a:lnTo>
                    <a:lnTo>
                      <a:pt x="284" y="292"/>
                    </a:lnTo>
                    <a:lnTo>
                      <a:pt x="290" y="290"/>
                    </a:lnTo>
                    <a:lnTo>
                      <a:pt x="294" y="292"/>
                    </a:lnTo>
                    <a:lnTo>
                      <a:pt x="298" y="288"/>
                    </a:lnTo>
                    <a:lnTo>
                      <a:pt x="300" y="288"/>
                    </a:lnTo>
                    <a:lnTo>
                      <a:pt x="302" y="290"/>
                    </a:lnTo>
                    <a:lnTo>
                      <a:pt x="308" y="290"/>
                    </a:lnTo>
                    <a:lnTo>
                      <a:pt x="314" y="292"/>
                    </a:lnTo>
                    <a:lnTo>
                      <a:pt x="318" y="296"/>
                    </a:lnTo>
                    <a:lnTo>
                      <a:pt x="322" y="296"/>
                    </a:lnTo>
                    <a:lnTo>
                      <a:pt x="326" y="300"/>
                    </a:lnTo>
                    <a:lnTo>
                      <a:pt x="328" y="306"/>
                    </a:lnTo>
                    <a:lnTo>
                      <a:pt x="328" y="308"/>
                    </a:lnTo>
                    <a:lnTo>
                      <a:pt x="330" y="304"/>
                    </a:lnTo>
                    <a:lnTo>
                      <a:pt x="330" y="302"/>
                    </a:lnTo>
                    <a:lnTo>
                      <a:pt x="330" y="300"/>
                    </a:lnTo>
                    <a:lnTo>
                      <a:pt x="330" y="296"/>
                    </a:lnTo>
                    <a:lnTo>
                      <a:pt x="332" y="292"/>
                    </a:lnTo>
                    <a:lnTo>
                      <a:pt x="338" y="286"/>
                    </a:lnTo>
                    <a:lnTo>
                      <a:pt x="354" y="288"/>
                    </a:lnTo>
                    <a:lnTo>
                      <a:pt x="354" y="284"/>
                    </a:lnTo>
                    <a:lnTo>
                      <a:pt x="352" y="282"/>
                    </a:lnTo>
                    <a:lnTo>
                      <a:pt x="350" y="278"/>
                    </a:lnTo>
                    <a:lnTo>
                      <a:pt x="346" y="274"/>
                    </a:lnTo>
                    <a:lnTo>
                      <a:pt x="344" y="270"/>
                    </a:lnTo>
                    <a:lnTo>
                      <a:pt x="344" y="266"/>
                    </a:lnTo>
                    <a:lnTo>
                      <a:pt x="348" y="266"/>
                    </a:lnTo>
                    <a:lnTo>
                      <a:pt x="350" y="258"/>
                    </a:lnTo>
                    <a:lnTo>
                      <a:pt x="372" y="258"/>
                    </a:lnTo>
                    <a:lnTo>
                      <a:pt x="378" y="256"/>
                    </a:lnTo>
                    <a:lnTo>
                      <a:pt x="380" y="254"/>
                    </a:lnTo>
                    <a:lnTo>
                      <a:pt x="382" y="252"/>
                    </a:lnTo>
                    <a:lnTo>
                      <a:pt x="384" y="254"/>
                    </a:lnTo>
                    <a:lnTo>
                      <a:pt x="388" y="246"/>
                    </a:lnTo>
                    <a:lnTo>
                      <a:pt x="388" y="250"/>
                    </a:lnTo>
                    <a:lnTo>
                      <a:pt x="388" y="252"/>
                    </a:lnTo>
                    <a:lnTo>
                      <a:pt x="394" y="256"/>
                    </a:lnTo>
                    <a:lnTo>
                      <a:pt x="394" y="244"/>
                    </a:lnTo>
                    <a:lnTo>
                      <a:pt x="396" y="230"/>
                    </a:lnTo>
                    <a:lnTo>
                      <a:pt x="398" y="230"/>
                    </a:lnTo>
                    <a:lnTo>
                      <a:pt x="398" y="228"/>
                    </a:lnTo>
                    <a:lnTo>
                      <a:pt x="396" y="224"/>
                    </a:lnTo>
                    <a:lnTo>
                      <a:pt x="398" y="218"/>
                    </a:lnTo>
                    <a:lnTo>
                      <a:pt x="402" y="210"/>
                    </a:lnTo>
                    <a:lnTo>
                      <a:pt x="404" y="202"/>
                    </a:lnTo>
                    <a:lnTo>
                      <a:pt x="402" y="198"/>
                    </a:lnTo>
                    <a:lnTo>
                      <a:pt x="400" y="196"/>
                    </a:lnTo>
                    <a:lnTo>
                      <a:pt x="398" y="196"/>
                    </a:lnTo>
                    <a:lnTo>
                      <a:pt x="396" y="194"/>
                    </a:lnTo>
                    <a:lnTo>
                      <a:pt x="388" y="194"/>
                    </a:lnTo>
                    <a:lnTo>
                      <a:pt x="384" y="196"/>
                    </a:lnTo>
                    <a:lnTo>
                      <a:pt x="380" y="200"/>
                    </a:lnTo>
                    <a:lnTo>
                      <a:pt x="374" y="202"/>
                    </a:lnTo>
                    <a:lnTo>
                      <a:pt x="370" y="204"/>
                    </a:lnTo>
                    <a:lnTo>
                      <a:pt x="364" y="206"/>
                    </a:lnTo>
                    <a:lnTo>
                      <a:pt x="362" y="208"/>
                    </a:lnTo>
                    <a:lnTo>
                      <a:pt x="360" y="218"/>
                    </a:lnTo>
                    <a:lnTo>
                      <a:pt x="358" y="228"/>
                    </a:lnTo>
                    <a:lnTo>
                      <a:pt x="354" y="232"/>
                    </a:lnTo>
                    <a:lnTo>
                      <a:pt x="354" y="236"/>
                    </a:lnTo>
                    <a:lnTo>
                      <a:pt x="354" y="240"/>
                    </a:lnTo>
                    <a:lnTo>
                      <a:pt x="352" y="240"/>
                    </a:lnTo>
                    <a:lnTo>
                      <a:pt x="348" y="244"/>
                    </a:lnTo>
                    <a:lnTo>
                      <a:pt x="344" y="250"/>
                    </a:lnTo>
                    <a:lnTo>
                      <a:pt x="340" y="250"/>
                    </a:lnTo>
                    <a:lnTo>
                      <a:pt x="338" y="250"/>
                    </a:lnTo>
                    <a:lnTo>
                      <a:pt x="336" y="246"/>
                    </a:lnTo>
                    <a:lnTo>
                      <a:pt x="330" y="248"/>
                    </a:lnTo>
                    <a:lnTo>
                      <a:pt x="324" y="252"/>
                    </a:lnTo>
                    <a:lnTo>
                      <a:pt x="322" y="254"/>
                    </a:lnTo>
                    <a:lnTo>
                      <a:pt x="314" y="254"/>
                    </a:lnTo>
                    <a:lnTo>
                      <a:pt x="314" y="258"/>
                    </a:lnTo>
                    <a:lnTo>
                      <a:pt x="302" y="258"/>
                    </a:lnTo>
                    <a:lnTo>
                      <a:pt x="298" y="252"/>
                    </a:lnTo>
                    <a:lnTo>
                      <a:pt x="296" y="248"/>
                    </a:lnTo>
                    <a:lnTo>
                      <a:pt x="292" y="248"/>
                    </a:lnTo>
                    <a:lnTo>
                      <a:pt x="284" y="248"/>
                    </a:lnTo>
                    <a:lnTo>
                      <a:pt x="284" y="244"/>
                    </a:lnTo>
                    <a:lnTo>
                      <a:pt x="282" y="238"/>
                    </a:lnTo>
                    <a:lnTo>
                      <a:pt x="278" y="234"/>
                    </a:lnTo>
                    <a:lnTo>
                      <a:pt x="278" y="228"/>
                    </a:lnTo>
                    <a:lnTo>
                      <a:pt x="274" y="228"/>
                    </a:lnTo>
                    <a:lnTo>
                      <a:pt x="272" y="224"/>
                    </a:lnTo>
                    <a:lnTo>
                      <a:pt x="270" y="220"/>
                    </a:lnTo>
                    <a:lnTo>
                      <a:pt x="266" y="218"/>
                    </a:lnTo>
                    <a:lnTo>
                      <a:pt x="264" y="214"/>
                    </a:lnTo>
                    <a:lnTo>
                      <a:pt x="264" y="210"/>
                    </a:lnTo>
                    <a:lnTo>
                      <a:pt x="260" y="206"/>
                    </a:lnTo>
                    <a:lnTo>
                      <a:pt x="260" y="200"/>
                    </a:lnTo>
                    <a:lnTo>
                      <a:pt x="256" y="202"/>
                    </a:lnTo>
                    <a:lnTo>
                      <a:pt x="258" y="194"/>
                    </a:lnTo>
                    <a:lnTo>
                      <a:pt x="258" y="186"/>
                    </a:lnTo>
                    <a:lnTo>
                      <a:pt x="260" y="182"/>
                    </a:lnTo>
                    <a:lnTo>
                      <a:pt x="260" y="176"/>
                    </a:lnTo>
                    <a:lnTo>
                      <a:pt x="258" y="172"/>
                    </a:lnTo>
                    <a:lnTo>
                      <a:pt x="258" y="168"/>
                    </a:lnTo>
                    <a:lnTo>
                      <a:pt x="258" y="166"/>
                    </a:lnTo>
                    <a:lnTo>
                      <a:pt x="256" y="164"/>
                    </a:lnTo>
                    <a:lnTo>
                      <a:pt x="256" y="158"/>
                    </a:lnTo>
                    <a:lnTo>
                      <a:pt x="258" y="152"/>
                    </a:lnTo>
                    <a:lnTo>
                      <a:pt x="256" y="148"/>
                    </a:lnTo>
                    <a:lnTo>
                      <a:pt x="256" y="144"/>
                    </a:lnTo>
                    <a:lnTo>
                      <a:pt x="256" y="142"/>
                    </a:lnTo>
                    <a:lnTo>
                      <a:pt x="256" y="140"/>
                    </a:lnTo>
                    <a:lnTo>
                      <a:pt x="258" y="138"/>
                    </a:lnTo>
                    <a:lnTo>
                      <a:pt x="260" y="136"/>
                    </a:lnTo>
                    <a:lnTo>
                      <a:pt x="260" y="132"/>
                    </a:lnTo>
                    <a:lnTo>
                      <a:pt x="264" y="132"/>
                    </a:lnTo>
                    <a:lnTo>
                      <a:pt x="266" y="130"/>
                    </a:lnTo>
                    <a:lnTo>
                      <a:pt x="266" y="126"/>
                    </a:lnTo>
                    <a:lnTo>
                      <a:pt x="268" y="124"/>
                    </a:lnTo>
                    <a:lnTo>
                      <a:pt x="266" y="122"/>
                    </a:lnTo>
                    <a:lnTo>
                      <a:pt x="260" y="122"/>
                    </a:lnTo>
                    <a:lnTo>
                      <a:pt x="256" y="120"/>
                    </a:lnTo>
                    <a:lnTo>
                      <a:pt x="250" y="118"/>
                    </a:lnTo>
                    <a:lnTo>
                      <a:pt x="246" y="116"/>
                    </a:lnTo>
                    <a:lnTo>
                      <a:pt x="240" y="114"/>
                    </a:lnTo>
                    <a:lnTo>
                      <a:pt x="240" y="108"/>
                    </a:lnTo>
                    <a:lnTo>
                      <a:pt x="238" y="98"/>
                    </a:lnTo>
                    <a:lnTo>
                      <a:pt x="234" y="94"/>
                    </a:lnTo>
                    <a:lnTo>
                      <a:pt x="230" y="90"/>
                    </a:lnTo>
                    <a:lnTo>
                      <a:pt x="228" y="86"/>
                    </a:lnTo>
                    <a:lnTo>
                      <a:pt x="224" y="78"/>
                    </a:lnTo>
                    <a:lnTo>
                      <a:pt x="222" y="72"/>
                    </a:lnTo>
                    <a:lnTo>
                      <a:pt x="220" y="70"/>
                    </a:lnTo>
                    <a:lnTo>
                      <a:pt x="218" y="64"/>
                    </a:lnTo>
                    <a:lnTo>
                      <a:pt x="214" y="60"/>
                    </a:lnTo>
                    <a:lnTo>
                      <a:pt x="210" y="56"/>
                    </a:lnTo>
                    <a:lnTo>
                      <a:pt x="206" y="54"/>
                    </a:lnTo>
                    <a:lnTo>
                      <a:pt x="202" y="54"/>
                    </a:lnTo>
                    <a:lnTo>
                      <a:pt x="196" y="56"/>
                    </a:lnTo>
                    <a:lnTo>
                      <a:pt x="192" y="62"/>
                    </a:lnTo>
                    <a:lnTo>
                      <a:pt x="188" y="64"/>
                    </a:lnTo>
                    <a:lnTo>
                      <a:pt x="184" y="64"/>
                    </a:lnTo>
                    <a:lnTo>
                      <a:pt x="180" y="64"/>
                    </a:lnTo>
                    <a:lnTo>
                      <a:pt x="176" y="62"/>
                    </a:lnTo>
                    <a:lnTo>
                      <a:pt x="172" y="56"/>
                    </a:lnTo>
                    <a:lnTo>
                      <a:pt x="168" y="52"/>
                    </a:lnTo>
                    <a:lnTo>
                      <a:pt x="168" y="48"/>
                    </a:lnTo>
                    <a:lnTo>
                      <a:pt x="164" y="42"/>
                    </a:lnTo>
                    <a:lnTo>
                      <a:pt x="160" y="36"/>
                    </a:lnTo>
                    <a:lnTo>
                      <a:pt x="156" y="32"/>
                    </a:lnTo>
                    <a:lnTo>
                      <a:pt x="154" y="30"/>
                    </a:lnTo>
                    <a:lnTo>
                      <a:pt x="150" y="26"/>
                    </a:lnTo>
                    <a:lnTo>
                      <a:pt x="144" y="18"/>
                    </a:lnTo>
                    <a:lnTo>
                      <a:pt x="116" y="18"/>
                    </a:lnTo>
                    <a:lnTo>
                      <a:pt x="116" y="26"/>
                    </a:lnTo>
                    <a:lnTo>
                      <a:pt x="72" y="24"/>
                    </a:lnTo>
                    <a:lnTo>
                      <a:pt x="36" y="6"/>
                    </a:lnTo>
                    <a:lnTo>
                      <a:pt x="36" y="0"/>
                    </a:lnTo>
                    <a:lnTo>
                      <a:pt x="0" y="4"/>
                    </a:lnTo>
                    <a:close/>
                  </a:path>
                </a:pathLst>
              </a:custGeom>
              <a:solidFill>
                <a:schemeClr val="bg2"/>
              </a:solidFill>
              <a:ln w="3175">
                <a:solidFill>
                  <a:schemeClr val="bg1"/>
                </a:solidFill>
                <a:prstDash val="solid"/>
                <a:round/>
                <a:headEnd/>
                <a:tailEnd/>
              </a:ln>
            </p:spPr>
            <p:txBody>
              <a:bodyPr/>
              <a:lstStyle/>
              <a:p>
                <a:endParaRPr lang="nl-BE"/>
              </a:p>
            </p:txBody>
          </p:sp>
          <p:sp>
            <p:nvSpPr>
              <p:cNvPr id="505" name="Freeform 138"/>
              <p:cNvSpPr>
                <a:spLocks/>
              </p:cNvSpPr>
              <p:nvPr/>
            </p:nvSpPr>
            <p:spPr bwMode="gray">
              <a:xfrm>
                <a:off x="2506" y="2232"/>
                <a:ext cx="166" cy="204"/>
              </a:xfrm>
              <a:custGeom>
                <a:avLst/>
                <a:gdLst>
                  <a:gd name="T0" fmla="*/ 12 w 166"/>
                  <a:gd name="T1" fmla="*/ 176 h 204"/>
                  <a:gd name="T2" fmla="*/ 14 w 166"/>
                  <a:gd name="T3" fmla="*/ 174 h 204"/>
                  <a:gd name="T4" fmla="*/ 18 w 166"/>
                  <a:gd name="T5" fmla="*/ 172 h 204"/>
                  <a:gd name="T6" fmla="*/ 18 w 166"/>
                  <a:gd name="T7" fmla="*/ 170 h 204"/>
                  <a:gd name="T8" fmla="*/ 24 w 166"/>
                  <a:gd name="T9" fmla="*/ 172 h 204"/>
                  <a:gd name="T10" fmla="*/ 34 w 166"/>
                  <a:gd name="T11" fmla="*/ 172 h 204"/>
                  <a:gd name="T12" fmla="*/ 38 w 166"/>
                  <a:gd name="T13" fmla="*/ 172 h 204"/>
                  <a:gd name="T14" fmla="*/ 42 w 166"/>
                  <a:gd name="T15" fmla="*/ 176 h 204"/>
                  <a:gd name="T16" fmla="*/ 44 w 166"/>
                  <a:gd name="T17" fmla="*/ 178 h 204"/>
                  <a:gd name="T18" fmla="*/ 46 w 166"/>
                  <a:gd name="T19" fmla="*/ 184 h 204"/>
                  <a:gd name="T20" fmla="*/ 48 w 166"/>
                  <a:gd name="T21" fmla="*/ 186 h 204"/>
                  <a:gd name="T22" fmla="*/ 52 w 166"/>
                  <a:gd name="T23" fmla="*/ 186 h 204"/>
                  <a:gd name="T24" fmla="*/ 54 w 166"/>
                  <a:gd name="T25" fmla="*/ 190 h 204"/>
                  <a:gd name="T26" fmla="*/ 54 w 166"/>
                  <a:gd name="T27" fmla="*/ 196 h 204"/>
                  <a:gd name="T28" fmla="*/ 58 w 166"/>
                  <a:gd name="T29" fmla="*/ 198 h 204"/>
                  <a:gd name="T30" fmla="*/ 62 w 166"/>
                  <a:gd name="T31" fmla="*/ 198 h 204"/>
                  <a:gd name="T32" fmla="*/ 66 w 166"/>
                  <a:gd name="T33" fmla="*/ 204 h 204"/>
                  <a:gd name="T34" fmla="*/ 68 w 166"/>
                  <a:gd name="T35" fmla="*/ 204 h 204"/>
                  <a:gd name="T36" fmla="*/ 70 w 166"/>
                  <a:gd name="T37" fmla="*/ 202 h 204"/>
                  <a:gd name="T38" fmla="*/ 72 w 166"/>
                  <a:gd name="T39" fmla="*/ 198 h 204"/>
                  <a:gd name="T40" fmla="*/ 72 w 166"/>
                  <a:gd name="T41" fmla="*/ 194 h 204"/>
                  <a:gd name="T42" fmla="*/ 74 w 166"/>
                  <a:gd name="T43" fmla="*/ 188 h 204"/>
                  <a:gd name="T44" fmla="*/ 84 w 166"/>
                  <a:gd name="T45" fmla="*/ 190 h 204"/>
                  <a:gd name="T46" fmla="*/ 90 w 166"/>
                  <a:gd name="T47" fmla="*/ 190 h 204"/>
                  <a:gd name="T48" fmla="*/ 92 w 166"/>
                  <a:gd name="T49" fmla="*/ 190 h 204"/>
                  <a:gd name="T50" fmla="*/ 96 w 166"/>
                  <a:gd name="T51" fmla="*/ 190 h 204"/>
                  <a:gd name="T52" fmla="*/ 96 w 166"/>
                  <a:gd name="T53" fmla="*/ 188 h 204"/>
                  <a:gd name="T54" fmla="*/ 96 w 166"/>
                  <a:gd name="T55" fmla="*/ 182 h 204"/>
                  <a:gd name="T56" fmla="*/ 100 w 166"/>
                  <a:gd name="T57" fmla="*/ 182 h 204"/>
                  <a:gd name="T58" fmla="*/ 150 w 166"/>
                  <a:gd name="T59" fmla="*/ 184 h 204"/>
                  <a:gd name="T60" fmla="*/ 154 w 166"/>
                  <a:gd name="T61" fmla="*/ 176 h 204"/>
                  <a:gd name="T62" fmla="*/ 154 w 166"/>
                  <a:gd name="T63" fmla="*/ 172 h 204"/>
                  <a:gd name="T64" fmla="*/ 150 w 166"/>
                  <a:gd name="T65" fmla="*/ 170 h 204"/>
                  <a:gd name="T66" fmla="*/ 166 w 166"/>
                  <a:gd name="T67" fmla="*/ 34 h 204"/>
                  <a:gd name="T68" fmla="*/ 120 w 166"/>
                  <a:gd name="T69" fmla="*/ 24 h 204"/>
                  <a:gd name="T70" fmla="*/ 70 w 166"/>
                  <a:gd name="T71" fmla="*/ 60 h 204"/>
                  <a:gd name="T72" fmla="*/ 62 w 166"/>
                  <a:gd name="T73" fmla="*/ 62 h 204"/>
                  <a:gd name="T74" fmla="*/ 54 w 166"/>
                  <a:gd name="T75" fmla="*/ 66 h 204"/>
                  <a:gd name="T76" fmla="*/ 54 w 166"/>
                  <a:gd name="T77" fmla="*/ 70 h 204"/>
                  <a:gd name="T78" fmla="*/ 4 w 166"/>
                  <a:gd name="T79" fmla="*/ 98 h 204"/>
                  <a:gd name="T80" fmla="*/ 4 w 166"/>
                  <a:gd name="T81" fmla="*/ 98 h 204"/>
                  <a:gd name="T82" fmla="*/ 0 w 166"/>
                  <a:gd name="T83" fmla="*/ 102 h 204"/>
                  <a:gd name="T84" fmla="*/ 4 w 166"/>
                  <a:gd name="T85" fmla="*/ 108 h 204"/>
                  <a:gd name="T86" fmla="*/ 8 w 166"/>
                  <a:gd name="T87" fmla="*/ 114 h 204"/>
                  <a:gd name="T88" fmla="*/ 8 w 166"/>
                  <a:gd name="T89" fmla="*/ 116 h 204"/>
                  <a:gd name="T90" fmla="*/ 6 w 166"/>
                  <a:gd name="T91" fmla="*/ 120 h 204"/>
                  <a:gd name="T92" fmla="*/ 8 w 166"/>
                  <a:gd name="T93" fmla="*/ 122 h 204"/>
                  <a:gd name="T94" fmla="*/ 8 w 166"/>
                  <a:gd name="T95" fmla="*/ 128 h 204"/>
                  <a:gd name="T96" fmla="*/ 8 w 166"/>
                  <a:gd name="T97" fmla="*/ 128 h 204"/>
                  <a:gd name="T98" fmla="*/ 6 w 166"/>
                  <a:gd name="T99" fmla="*/ 136 h 204"/>
                  <a:gd name="T100" fmla="*/ 8 w 166"/>
                  <a:gd name="T101" fmla="*/ 140 h 204"/>
                  <a:gd name="T102" fmla="*/ 10 w 166"/>
                  <a:gd name="T103" fmla="*/ 142 h 204"/>
                  <a:gd name="T104" fmla="*/ 10 w 166"/>
                  <a:gd name="T105" fmla="*/ 154 h 204"/>
                  <a:gd name="T106" fmla="*/ 12 w 166"/>
                  <a:gd name="T107" fmla="*/ 156 h 204"/>
                  <a:gd name="T108" fmla="*/ 12 w 166"/>
                  <a:gd name="T109" fmla="*/ 158 h 204"/>
                  <a:gd name="T110" fmla="*/ 10 w 166"/>
                  <a:gd name="T111" fmla="*/ 162 h 204"/>
                  <a:gd name="T112" fmla="*/ 10 w 166"/>
                  <a:gd name="T113" fmla="*/ 170 h 204"/>
                  <a:gd name="T114" fmla="*/ 8 w 166"/>
                  <a:gd name="T115" fmla="*/ 178 h 204"/>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66"/>
                  <a:gd name="T175" fmla="*/ 0 h 204"/>
                  <a:gd name="T176" fmla="*/ 166 w 166"/>
                  <a:gd name="T177" fmla="*/ 204 h 204"/>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66" h="204">
                    <a:moveTo>
                      <a:pt x="8" y="178"/>
                    </a:moveTo>
                    <a:lnTo>
                      <a:pt x="12" y="176"/>
                    </a:lnTo>
                    <a:lnTo>
                      <a:pt x="14" y="174"/>
                    </a:lnTo>
                    <a:lnTo>
                      <a:pt x="16" y="174"/>
                    </a:lnTo>
                    <a:lnTo>
                      <a:pt x="18" y="172"/>
                    </a:lnTo>
                    <a:lnTo>
                      <a:pt x="18" y="170"/>
                    </a:lnTo>
                    <a:lnTo>
                      <a:pt x="20" y="170"/>
                    </a:lnTo>
                    <a:lnTo>
                      <a:pt x="24" y="172"/>
                    </a:lnTo>
                    <a:lnTo>
                      <a:pt x="34" y="172"/>
                    </a:lnTo>
                    <a:lnTo>
                      <a:pt x="38" y="172"/>
                    </a:lnTo>
                    <a:lnTo>
                      <a:pt x="42" y="176"/>
                    </a:lnTo>
                    <a:lnTo>
                      <a:pt x="44" y="178"/>
                    </a:lnTo>
                    <a:lnTo>
                      <a:pt x="46" y="184"/>
                    </a:lnTo>
                    <a:lnTo>
                      <a:pt x="46" y="186"/>
                    </a:lnTo>
                    <a:lnTo>
                      <a:pt x="48" y="186"/>
                    </a:lnTo>
                    <a:lnTo>
                      <a:pt x="52" y="186"/>
                    </a:lnTo>
                    <a:lnTo>
                      <a:pt x="54" y="188"/>
                    </a:lnTo>
                    <a:lnTo>
                      <a:pt x="54" y="190"/>
                    </a:lnTo>
                    <a:lnTo>
                      <a:pt x="54" y="196"/>
                    </a:lnTo>
                    <a:lnTo>
                      <a:pt x="56" y="198"/>
                    </a:lnTo>
                    <a:lnTo>
                      <a:pt x="58" y="198"/>
                    </a:lnTo>
                    <a:lnTo>
                      <a:pt x="62" y="198"/>
                    </a:lnTo>
                    <a:lnTo>
                      <a:pt x="66" y="204"/>
                    </a:lnTo>
                    <a:lnTo>
                      <a:pt x="68" y="204"/>
                    </a:lnTo>
                    <a:lnTo>
                      <a:pt x="70" y="202"/>
                    </a:lnTo>
                    <a:lnTo>
                      <a:pt x="72" y="200"/>
                    </a:lnTo>
                    <a:lnTo>
                      <a:pt x="72" y="198"/>
                    </a:lnTo>
                    <a:lnTo>
                      <a:pt x="72" y="194"/>
                    </a:lnTo>
                    <a:lnTo>
                      <a:pt x="74" y="190"/>
                    </a:lnTo>
                    <a:lnTo>
                      <a:pt x="74" y="188"/>
                    </a:lnTo>
                    <a:lnTo>
                      <a:pt x="84" y="190"/>
                    </a:lnTo>
                    <a:lnTo>
                      <a:pt x="90" y="190"/>
                    </a:lnTo>
                    <a:lnTo>
                      <a:pt x="92" y="190"/>
                    </a:lnTo>
                    <a:lnTo>
                      <a:pt x="94" y="190"/>
                    </a:lnTo>
                    <a:lnTo>
                      <a:pt x="96" y="190"/>
                    </a:lnTo>
                    <a:lnTo>
                      <a:pt x="96" y="188"/>
                    </a:lnTo>
                    <a:lnTo>
                      <a:pt x="94" y="184"/>
                    </a:lnTo>
                    <a:lnTo>
                      <a:pt x="96" y="182"/>
                    </a:lnTo>
                    <a:lnTo>
                      <a:pt x="100" y="182"/>
                    </a:lnTo>
                    <a:lnTo>
                      <a:pt x="102" y="184"/>
                    </a:lnTo>
                    <a:lnTo>
                      <a:pt x="150" y="184"/>
                    </a:lnTo>
                    <a:lnTo>
                      <a:pt x="154" y="176"/>
                    </a:lnTo>
                    <a:lnTo>
                      <a:pt x="154" y="172"/>
                    </a:lnTo>
                    <a:lnTo>
                      <a:pt x="152" y="172"/>
                    </a:lnTo>
                    <a:lnTo>
                      <a:pt x="150" y="170"/>
                    </a:lnTo>
                    <a:lnTo>
                      <a:pt x="142" y="34"/>
                    </a:lnTo>
                    <a:lnTo>
                      <a:pt x="166" y="34"/>
                    </a:lnTo>
                    <a:lnTo>
                      <a:pt x="120" y="0"/>
                    </a:lnTo>
                    <a:lnTo>
                      <a:pt x="120" y="24"/>
                    </a:lnTo>
                    <a:lnTo>
                      <a:pt x="70" y="24"/>
                    </a:lnTo>
                    <a:lnTo>
                      <a:pt x="70" y="60"/>
                    </a:lnTo>
                    <a:lnTo>
                      <a:pt x="62" y="62"/>
                    </a:lnTo>
                    <a:lnTo>
                      <a:pt x="56" y="64"/>
                    </a:lnTo>
                    <a:lnTo>
                      <a:pt x="54" y="66"/>
                    </a:lnTo>
                    <a:lnTo>
                      <a:pt x="54" y="70"/>
                    </a:lnTo>
                    <a:lnTo>
                      <a:pt x="54" y="96"/>
                    </a:lnTo>
                    <a:lnTo>
                      <a:pt x="4" y="98"/>
                    </a:lnTo>
                    <a:lnTo>
                      <a:pt x="0" y="102"/>
                    </a:lnTo>
                    <a:lnTo>
                      <a:pt x="4" y="108"/>
                    </a:lnTo>
                    <a:lnTo>
                      <a:pt x="6" y="112"/>
                    </a:lnTo>
                    <a:lnTo>
                      <a:pt x="8" y="114"/>
                    </a:lnTo>
                    <a:lnTo>
                      <a:pt x="8" y="116"/>
                    </a:lnTo>
                    <a:lnTo>
                      <a:pt x="8" y="118"/>
                    </a:lnTo>
                    <a:lnTo>
                      <a:pt x="6" y="120"/>
                    </a:lnTo>
                    <a:lnTo>
                      <a:pt x="8" y="122"/>
                    </a:lnTo>
                    <a:lnTo>
                      <a:pt x="8" y="128"/>
                    </a:lnTo>
                    <a:lnTo>
                      <a:pt x="6" y="130"/>
                    </a:lnTo>
                    <a:lnTo>
                      <a:pt x="6" y="136"/>
                    </a:lnTo>
                    <a:lnTo>
                      <a:pt x="8" y="140"/>
                    </a:lnTo>
                    <a:lnTo>
                      <a:pt x="10" y="142"/>
                    </a:lnTo>
                    <a:lnTo>
                      <a:pt x="10" y="148"/>
                    </a:lnTo>
                    <a:lnTo>
                      <a:pt x="10" y="154"/>
                    </a:lnTo>
                    <a:lnTo>
                      <a:pt x="12" y="156"/>
                    </a:lnTo>
                    <a:lnTo>
                      <a:pt x="12" y="158"/>
                    </a:lnTo>
                    <a:lnTo>
                      <a:pt x="10" y="158"/>
                    </a:lnTo>
                    <a:lnTo>
                      <a:pt x="10" y="162"/>
                    </a:lnTo>
                    <a:lnTo>
                      <a:pt x="10" y="170"/>
                    </a:lnTo>
                    <a:lnTo>
                      <a:pt x="8" y="178"/>
                    </a:lnTo>
                    <a:close/>
                  </a:path>
                </a:pathLst>
              </a:custGeom>
              <a:solidFill>
                <a:schemeClr val="bg2"/>
              </a:solidFill>
              <a:ln w="3175">
                <a:solidFill>
                  <a:schemeClr val="bg1"/>
                </a:solidFill>
                <a:prstDash val="solid"/>
                <a:round/>
                <a:headEnd/>
                <a:tailEnd/>
              </a:ln>
            </p:spPr>
            <p:txBody>
              <a:bodyPr/>
              <a:lstStyle/>
              <a:p>
                <a:endParaRPr lang="nl-BE"/>
              </a:p>
            </p:txBody>
          </p:sp>
          <p:sp>
            <p:nvSpPr>
              <p:cNvPr id="506" name="Freeform 139"/>
              <p:cNvSpPr>
                <a:spLocks/>
              </p:cNvSpPr>
              <p:nvPr/>
            </p:nvSpPr>
            <p:spPr bwMode="gray">
              <a:xfrm>
                <a:off x="2570" y="2266"/>
                <a:ext cx="220" cy="260"/>
              </a:xfrm>
              <a:custGeom>
                <a:avLst/>
                <a:gdLst>
                  <a:gd name="T0" fmla="*/ 88 w 220"/>
                  <a:gd name="T1" fmla="*/ 232 h 260"/>
                  <a:gd name="T2" fmla="*/ 92 w 220"/>
                  <a:gd name="T3" fmla="*/ 226 h 260"/>
                  <a:gd name="T4" fmla="*/ 92 w 220"/>
                  <a:gd name="T5" fmla="*/ 216 h 260"/>
                  <a:gd name="T6" fmla="*/ 98 w 220"/>
                  <a:gd name="T7" fmla="*/ 210 h 260"/>
                  <a:gd name="T8" fmla="*/ 104 w 220"/>
                  <a:gd name="T9" fmla="*/ 202 h 260"/>
                  <a:gd name="T10" fmla="*/ 108 w 220"/>
                  <a:gd name="T11" fmla="*/ 194 h 260"/>
                  <a:gd name="T12" fmla="*/ 122 w 220"/>
                  <a:gd name="T13" fmla="*/ 188 h 260"/>
                  <a:gd name="T14" fmla="*/ 130 w 220"/>
                  <a:gd name="T15" fmla="*/ 176 h 260"/>
                  <a:gd name="T16" fmla="*/ 136 w 220"/>
                  <a:gd name="T17" fmla="*/ 172 h 260"/>
                  <a:gd name="T18" fmla="*/ 142 w 220"/>
                  <a:gd name="T19" fmla="*/ 162 h 260"/>
                  <a:gd name="T20" fmla="*/ 148 w 220"/>
                  <a:gd name="T21" fmla="*/ 158 h 260"/>
                  <a:gd name="T22" fmla="*/ 154 w 220"/>
                  <a:gd name="T23" fmla="*/ 156 h 260"/>
                  <a:gd name="T24" fmla="*/ 158 w 220"/>
                  <a:gd name="T25" fmla="*/ 156 h 260"/>
                  <a:gd name="T26" fmla="*/ 166 w 220"/>
                  <a:gd name="T27" fmla="*/ 158 h 260"/>
                  <a:gd name="T28" fmla="*/ 174 w 220"/>
                  <a:gd name="T29" fmla="*/ 158 h 260"/>
                  <a:gd name="T30" fmla="*/ 200 w 220"/>
                  <a:gd name="T31" fmla="*/ 152 h 260"/>
                  <a:gd name="T32" fmla="*/ 216 w 220"/>
                  <a:gd name="T33" fmla="*/ 144 h 260"/>
                  <a:gd name="T34" fmla="*/ 218 w 220"/>
                  <a:gd name="T35" fmla="*/ 96 h 260"/>
                  <a:gd name="T36" fmla="*/ 206 w 220"/>
                  <a:gd name="T37" fmla="*/ 98 h 260"/>
                  <a:gd name="T38" fmla="*/ 204 w 220"/>
                  <a:gd name="T39" fmla="*/ 90 h 260"/>
                  <a:gd name="T40" fmla="*/ 204 w 220"/>
                  <a:gd name="T41" fmla="*/ 80 h 260"/>
                  <a:gd name="T42" fmla="*/ 196 w 220"/>
                  <a:gd name="T43" fmla="*/ 74 h 260"/>
                  <a:gd name="T44" fmla="*/ 186 w 220"/>
                  <a:gd name="T45" fmla="*/ 64 h 260"/>
                  <a:gd name="T46" fmla="*/ 86 w 220"/>
                  <a:gd name="T47" fmla="*/ 136 h 260"/>
                  <a:gd name="T48" fmla="*/ 90 w 220"/>
                  <a:gd name="T49" fmla="*/ 142 h 260"/>
                  <a:gd name="T50" fmla="*/ 36 w 220"/>
                  <a:gd name="T51" fmla="*/ 148 h 260"/>
                  <a:gd name="T52" fmla="*/ 32 w 220"/>
                  <a:gd name="T53" fmla="*/ 154 h 260"/>
                  <a:gd name="T54" fmla="*/ 28 w 220"/>
                  <a:gd name="T55" fmla="*/ 156 h 260"/>
                  <a:gd name="T56" fmla="*/ 20 w 220"/>
                  <a:gd name="T57" fmla="*/ 156 h 260"/>
                  <a:gd name="T58" fmla="*/ 8 w 220"/>
                  <a:gd name="T59" fmla="*/ 160 h 260"/>
                  <a:gd name="T60" fmla="*/ 6 w 220"/>
                  <a:gd name="T61" fmla="*/ 168 h 260"/>
                  <a:gd name="T62" fmla="*/ 2 w 220"/>
                  <a:gd name="T63" fmla="*/ 170 h 260"/>
                  <a:gd name="T64" fmla="*/ 2 w 220"/>
                  <a:gd name="T65" fmla="*/ 178 h 260"/>
                  <a:gd name="T66" fmla="*/ 0 w 220"/>
                  <a:gd name="T67" fmla="*/ 190 h 260"/>
                  <a:gd name="T68" fmla="*/ 6 w 220"/>
                  <a:gd name="T69" fmla="*/ 198 h 260"/>
                  <a:gd name="T70" fmla="*/ 8 w 220"/>
                  <a:gd name="T71" fmla="*/ 216 h 260"/>
                  <a:gd name="T72" fmla="*/ 16 w 220"/>
                  <a:gd name="T73" fmla="*/ 214 h 260"/>
                  <a:gd name="T74" fmla="*/ 22 w 220"/>
                  <a:gd name="T75" fmla="*/ 216 h 260"/>
                  <a:gd name="T76" fmla="*/ 28 w 220"/>
                  <a:gd name="T77" fmla="*/ 214 h 260"/>
                  <a:gd name="T78" fmla="*/ 38 w 220"/>
                  <a:gd name="T79" fmla="*/ 214 h 260"/>
                  <a:gd name="T80" fmla="*/ 40 w 220"/>
                  <a:gd name="T81" fmla="*/ 222 h 260"/>
                  <a:gd name="T82" fmla="*/ 38 w 220"/>
                  <a:gd name="T83" fmla="*/ 232 h 260"/>
                  <a:gd name="T84" fmla="*/ 42 w 220"/>
                  <a:gd name="T85" fmla="*/ 238 h 260"/>
                  <a:gd name="T86" fmla="*/ 36 w 220"/>
                  <a:gd name="T87" fmla="*/ 246 h 260"/>
                  <a:gd name="T88" fmla="*/ 40 w 220"/>
                  <a:gd name="T89" fmla="*/ 248 h 260"/>
                  <a:gd name="T90" fmla="*/ 44 w 220"/>
                  <a:gd name="T91" fmla="*/ 248 h 260"/>
                  <a:gd name="T92" fmla="*/ 52 w 220"/>
                  <a:gd name="T93" fmla="*/ 252 h 260"/>
                  <a:gd name="T94" fmla="*/ 58 w 220"/>
                  <a:gd name="T95" fmla="*/ 258 h 260"/>
                  <a:gd name="T96" fmla="*/ 64 w 220"/>
                  <a:gd name="T97" fmla="*/ 258 h 260"/>
                  <a:gd name="T98" fmla="*/ 72 w 220"/>
                  <a:gd name="T99" fmla="*/ 256 h 260"/>
                  <a:gd name="T100" fmla="*/ 76 w 220"/>
                  <a:gd name="T101" fmla="*/ 248 h 260"/>
                  <a:gd name="T102" fmla="*/ 82 w 220"/>
                  <a:gd name="T103" fmla="*/ 252 h 260"/>
                  <a:gd name="T104" fmla="*/ 88 w 220"/>
                  <a:gd name="T105" fmla="*/ 242 h 26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20"/>
                  <a:gd name="T160" fmla="*/ 0 h 260"/>
                  <a:gd name="T161" fmla="*/ 220 w 220"/>
                  <a:gd name="T162" fmla="*/ 260 h 26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20" h="260">
                    <a:moveTo>
                      <a:pt x="88" y="242"/>
                    </a:moveTo>
                    <a:lnTo>
                      <a:pt x="88" y="242"/>
                    </a:lnTo>
                    <a:lnTo>
                      <a:pt x="88" y="236"/>
                    </a:lnTo>
                    <a:lnTo>
                      <a:pt x="88" y="232"/>
                    </a:lnTo>
                    <a:lnTo>
                      <a:pt x="90" y="230"/>
                    </a:lnTo>
                    <a:lnTo>
                      <a:pt x="92" y="228"/>
                    </a:lnTo>
                    <a:lnTo>
                      <a:pt x="92" y="226"/>
                    </a:lnTo>
                    <a:lnTo>
                      <a:pt x="92" y="222"/>
                    </a:lnTo>
                    <a:lnTo>
                      <a:pt x="92" y="218"/>
                    </a:lnTo>
                    <a:lnTo>
                      <a:pt x="92" y="216"/>
                    </a:lnTo>
                    <a:lnTo>
                      <a:pt x="94" y="214"/>
                    </a:lnTo>
                    <a:lnTo>
                      <a:pt x="98" y="210"/>
                    </a:lnTo>
                    <a:lnTo>
                      <a:pt x="100" y="212"/>
                    </a:lnTo>
                    <a:lnTo>
                      <a:pt x="104" y="202"/>
                    </a:lnTo>
                    <a:lnTo>
                      <a:pt x="106" y="196"/>
                    </a:lnTo>
                    <a:lnTo>
                      <a:pt x="108" y="194"/>
                    </a:lnTo>
                    <a:lnTo>
                      <a:pt x="114" y="192"/>
                    </a:lnTo>
                    <a:lnTo>
                      <a:pt x="120" y="190"/>
                    </a:lnTo>
                    <a:lnTo>
                      <a:pt x="122" y="188"/>
                    </a:lnTo>
                    <a:lnTo>
                      <a:pt x="124" y="184"/>
                    </a:lnTo>
                    <a:lnTo>
                      <a:pt x="126" y="180"/>
                    </a:lnTo>
                    <a:lnTo>
                      <a:pt x="130" y="176"/>
                    </a:lnTo>
                    <a:lnTo>
                      <a:pt x="134" y="174"/>
                    </a:lnTo>
                    <a:lnTo>
                      <a:pt x="136" y="172"/>
                    </a:lnTo>
                    <a:lnTo>
                      <a:pt x="138" y="166"/>
                    </a:lnTo>
                    <a:lnTo>
                      <a:pt x="138" y="164"/>
                    </a:lnTo>
                    <a:lnTo>
                      <a:pt x="142" y="162"/>
                    </a:lnTo>
                    <a:lnTo>
                      <a:pt x="146" y="162"/>
                    </a:lnTo>
                    <a:lnTo>
                      <a:pt x="148" y="158"/>
                    </a:lnTo>
                    <a:lnTo>
                      <a:pt x="150" y="154"/>
                    </a:lnTo>
                    <a:lnTo>
                      <a:pt x="152" y="154"/>
                    </a:lnTo>
                    <a:lnTo>
                      <a:pt x="154" y="156"/>
                    </a:lnTo>
                    <a:lnTo>
                      <a:pt x="156" y="156"/>
                    </a:lnTo>
                    <a:lnTo>
                      <a:pt x="158" y="154"/>
                    </a:lnTo>
                    <a:lnTo>
                      <a:pt x="158" y="156"/>
                    </a:lnTo>
                    <a:lnTo>
                      <a:pt x="162" y="160"/>
                    </a:lnTo>
                    <a:lnTo>
                      <a:pt x="164" y="162"/>
                    </a:lnTo>
                    <a:lnTo>
                      <a:pt x="166" y="158"/>
                    </a:lnTo>
                    <a:lnTo>
                      <a:pt x="170" y="158"/>
                    </a:lnTo>
                    <a:lnTo>
                      <a:pt x="174" y="158"/>
                    </a:lnTo>
                    <a:lnTo>
                      <a:pt x="182" y="156"/>
                    </a:lnTo>
                    <a:lnTo>
                      <a:pt x="188" y="154"/>
                    </a:lnTo>
                    <a:lnTo>
                      <a:pt x="200" y="152"/>
                    </a:lnTo>
                    <a:lnTo>
                      <a:pt x="206" y="148"/>
                    </a:lnTo>
                    <a:lnTo>
                      <a:pt x="214" y="148"/>
                    </a:lnTo>
                    <a:lnTo>
                      <a:pt x="216" y="144"/>
                    </a:lnTo>
                    <a:lnTo>
                      <a:pt x="216" y="138"/>
                    </a:lnTo>
                    <a:lnTo>
                      <a:pt x="220" y="134"/>
                    </a:lnTo>
                    <a:lnTo>
                      <a:pt x="218" y="96"/>
                    </a:lnTo>
                    <a:lnTo>
                      <a:pt x="212" y="98"/>
                    </a:lnTo>
                    <a:lnTo>
                      <a:pt x="206" y="98"/>
                    </a:lnTo>
                    <a:lnTo>
                      <a:pt x="206" y="96"/>
                    </a:lnTo>
                    <a:lnTo>
                      <a:pt x="204" y="90"/>
                    </a:lnTo>
                    <a:lnTo>
                      <a:pt x="204" y="88"/>
                    </a:lnTo>
                    <a:lnTo>
                      <a:pt x="204" y="84"/>
                    </a:lnTo>
                    <a:lnTo>
                      <a:pt x="204" y="80"/>
                    </a:lnTo>
                    <a:lnTo>
                      <a:pt x="204" y="78"/>
                    </a:lnTo>
                    <a:lnTo>
                      <a:pt x="200" y="76"/>
                    </a:lnTo>
                    <a:lnTo>
                      <a:pt x="196" y="74"/>
                    </a:lnTo>
                    <a:lnTo>
                      <a:pt x="190" y="70"/>
                    </a:lnTo>
                    <a:lnTo>
                      <a:pt x="186" y="66"/>
                    </a:lnTo>
                    <a:lnTo>
                      <a:pt x="186" y="64"/>
                    </a:lnTo>
                    <a:lnTo>
                      <a:pt x="102" y="0"/>
                    </a:lnTo>
                    <a:lnTo>
                      <a:pt x="78" y="0"/>
                    </a:lnTo>
                    <a:lnTo>
                      <a:pt x="86" y="136"/>
                    </a:lnTo>
                    <a:lnTo>
                      <a:pt x="88" y="138"/>
                    </a:lnTo>
                    <a:lnTo>
                      <a:pt x="90" y="138"/>
                    </a:lnTo>
                    <a:lnTo>
                      <a:pt x="90" y="142"/>
                    </a:lnTo>
                    <a:lnTo>
                      <a:pt x="86" y="150"/>
                    </a:lnTo>
                    <a:lnTo>
                      <a:pt x="38" y="150"/>
                    </a:lnTo>
                    <a:lnTo>
                      <a:pt x="36" y="148"/>
                    </a:lnTo>
                    <a:lnTo>
                      <a:pt x="32" y="148"/>
                    </a:lnTo>
                    <a:lnTo>
                      <a:pt x="30" y="150"/>
                    </a:lnTo>
                    <a:lnTo>
                      <a:pt x="32" y="154"/>
                    </a:lnTo>
                    <a:lnTo>
                      <a:pt x="32" y="156"/>
                    </a:lnTo>
                    <a:lnTo>
                      <a:pt x="30" y="156"/>
                    </a:lnTo>
                    <a:lnTo>
                      <a:pt x="28" y="156"/>
                    </a:lnTo>
                    <a:lnTo>
                      <a:pt x="26" y="156"/>
                    </a:lnTo>
                    <a:lnTo>
                      <a:pt x="20" y="156"/>
                    </a:lnTo>
                    <a:lnTo>
                      <a:pt x="10" y="154"/>
                    </a:lnTo>
                    <a:lnTo>
                      <a:pt x="10" y="156"/>
                    </a:lnTo>
                    <a:lnTo>
                      <a:pt x="8" y="160"/>
                    </a:lnTo>
                    <a:lnTo>
                      <a:pt x="8" y="164"/>
                    </a:lnTo>
                    <a:lnTo>
                      <a:pt x="8" y="166"/>
                    </a:lnTo>
                    <a:lnTo>
                      <a:pt x="6" y="168"/>
                    </a:lnTo>
                    <a:lnTo>
                      <a:pt x="4" y="170"/>
                    </a:lnTo>
                    <a:lnTo>
                      <a:pt x="2" y="170"/>
                    </a:lnTo>
                    <a:lnTo>
                      <a:pt x="0" y="174"/>
                    </a:lnTo>
                    <a:lnTo>
                      <a:pt x="2" y="176"/>
                    </a:lnTo>
                    <a:lnTo>
                      <a:pt x="2" y="178"/>
                    </a:lnTo>
                    <a:lnTo>
                      <a:pt x="2" y="180"/>
                    </a:lnTo>
                    <a:lnTo>
                      <a:pt x="2" y="184"/>
                    </a:lnTo>
                    <a:lnTo>
                      <a:pt x="0" y="190"/>
                    </a:lnTo>
                    <a:lnTo>
                      <a:pt x="0" y="192"/>
                    </a:lnTo>
                    <a:lnTo>
                      <a:pt x="2" y="194"/>
                    </a:lnTo>
                    <a:lnTo>
                      <a:pt x="6" y="198"/>
                    </a:lnTo>
                    <a:lnTo>
                      <a:pt x="6" y="200"/>
                    </a:lnTo>
                    <a:lnTo>
                      <a:pt x="8" y="210"/>
                    </a:lnTo>
                    <a:lnTo>
                      <a:pt x="8" y="216"/>
                    </a:lnTo>
                    <a:lnTo>
                      <a:pt x="12" y="216"/>
                    </a:lnTo>
                    <a:lnTo>
                      <a:pt x="12" y="214"/>
                    </a:lnTo>
                    <a:lnTo>
                      <a:pt x="16" y="214"/>
                    </a:lnTo>
                    <a:lnTo>
                      <a:pt x="20" y="216"/>
                    </a:lnTo>
                    <a:lnTo>
                      <a:pt x="22" y="216"/>
                    </a:lnTo>
                    <a:lnTo>
                      <a:pt x="24" y="214"/>
                    </a:lnTo>
                    <a:lnTo>
                      <a:pt x="26" y="212"/>
                    </a:lnTo>
                    <a:lnTo>
                      <a:pt x="28" y="214"/>
                    </a:lnTo>
                    <a:lnTo>
                      <a:pt x="30" y="214"/>
                    </a:lnTo>
                    <a:lnTo>
                      <a:pt x="32" y="214"/>
                    </a:lnTo>
                    <a:lnTo>
                      <a:pt x="38" y="214"/>
                    </a:lnTo>
                    <a:lnTo>
                      <a:pt x="38" y="216"/>
                    </a:lnTo>
                    <a:lnTo>
                      <a:pt x="40" y="222"/>
                    </a:lnTo>
                    <a:lnTo>
                      <a:pt x="40" y="226"/>
                    </a:lnTo>
                    <a:lnTo>
                      <a:pt x="38" y="228"/>
                    </a:lnTo>
                    <a:lnTo>
                      <a:pt x="38" y="230"/>
                    </a:lnTo>
                    <a:lnTo>
                      <a:pt x="38" y="232"/>
                    </a:lnTo>
                    <a:lnTo>
                      <a:pt x="40" y="234"/>
                    </a:lnTo>
                    <a:lnTo>
                      <a:pt x="42" y="238"/>
                    </a:lnTo>
                    <a:lnTo>
                      <a:pt x="42" y="240"/>
                    </a:lnTo>
                    <a:lnTo>
                      <a:pt x="44" y="240"/>
                    </a:lnTo>
                    <a:lnTo>
                      <a:pt x="48" y="240"/>
                    </a:lnTo>
                    <a:lnTo>
                      <a:pt x="36" y="246"/>
                    </a:lnTo>
                    <a:lnTo>
                      <a:pt x="38" y="246"/>
                    </a:lnTo>
                    <a:lnTo>
                      <a:pt x="40" y="248"/>
                    </a:lnTo>
                    <a:lnTo>
                      <a:pt x="42" y="246"/>
                    </a:lnTo>
                    <a:lnTo>
                      <a:pt x="44" y="246"/>
                    </a:lnTo>
                    <a:lnTo>
                      <a:pt x="44" y="248"/>
                    </a:lnTo>
                    <a:lnTo>
                      <a:pt x="46" y="250"/>
                    </a:lnTo>
                    <a:lnTo>
                      <a:pt x="48" y="250"/>
                    </a:lnTo>
                    <a:lnTo>
                      <a:pt x="50" y="250"/>
                    </a:lnTo>
                    <a:lnTo>
                      <a:pt x="52" y="252"/>
                    </a:lnTo>
                    <a:lnTo>
                      <a:pt x="54" y="256"/>
                    </a:lnTo>
                    <a:lnTo>
                      <a:pt x="58" y="258"/>
                    </a:lnTo>
                    <a:lnTo>
                      <a:pt x="62" y="260"/>
                    </a:lnTo>
                    <a:lnTo>
                      <a:pt x="64" y="258"/>
                    </a:lnTo>
                    <a:lnTo>
                      <a:pt x="68" y="256"/>
                    </a:lnTo>
                    <a:lnTo>
                      <a:pt x="70" y="254"/>
                    </a:lnTo>
                    <a:lnTo>
                      <a:pt x="72" y="256"/>
                    </a:lnTo>
                    <a:lnTo>
                      <a:pt x="72" y="258"/>
                    </a:lnTo>
                    <a:lnTo>
                      <a:pt x="74" y="250"/>
                    </a:lnTo>
                    <a:lnTo>
                      <a:pt x="76" y="248"/>
                    </a:lnTo>
                    <a:lnTo>
                      <a:pt x="78" y="250"/>
                    </a:lnTo>
                    <a:lnTo>
                      <a:pt x="80" y="252"/>
                    </a:lnTo>
                    <a:lnTo>
                      <a:pt x="82" y="252"/>
                    </a:lnTo>
                    <a:lnTo>
                      <a:pt x="84" y="250"/>
                    </a:lnTo>
                    <a:lnTo>
                      <a:pt x="86" y="248"/>
                    </a:lnTo>
                    <a:lnTo>
                      <a:pt x="86" y="246"/>
                    </a:lnTo>
                    <a:lnTo>
                      <a:pt x="88" y="242"/>
                    </a:lnTo>
                    <a:close/>
                  </a:path>
                </a:pathLst>
              </a:custGeom>
              <a:solidFill>
                <a:schemeClr val="bg2"/>
              </a:solidFill>
              <a:ln w="3175">
                <a:solidFill>
                  <a:schemeClr val="bg1"/>
                </a:solidFill>
                <a:prstDash val="solid"/>
                <a:round/>
                <a:headEnd/>
                <a:tailEnd/>
              </a:ln>
            </p:spPr>
            <p:txBody>
              <a:bodyPr/>
              <a:lstStyle/>
              <a:p>
                <a:endParaRPr lang="nl-BE"/>
              </a:p>
            </p:txBody>
          </p:sp>
          <p:sp>
            <p:nvSpPr>
              <p:cNvPr id="507" name="Freeform 140"/>
              <p:cNvSpPr>
                <a:spLocks noEditPoints="1"/>
              </p:cNvSpPr>
              <p:nvPr/>
            </p:nvSpPr>
            <p:spPr bwMode="gray">
              <a:xfrm>
                <a:off x="4077" y="2574"/>
                <a:ext cx="248" cy="102"/>
              </a:xfrm>
              <a:custGeom>
                <a:avLst/>
                <a:gdLst>
                  <a:gd name="T0" fmla="*/ 126 w 248"/>
                  <a:gd name="T1" fmla="*/ 96 h 102"/>
                  <a:gd name="T2" fmla="*/ 142 w 248"/>
                  <a:gd name="T3" fmla="*/ 102 h 102"/>
                  <a:gd name="T4" fmla="*/ 158 w 248"/>
                  <a:gd name="T5" fmla="*/ 96 h 102"/>
                  <a:gd name="T6" fmla="*/ 178 w 248"/>
                  <a:gd name="T7" fmla="*/ 96 h 102"/>
                  <a:gd name="T8" fmla="*/ 188 w 248"/>
                  <a:gd name="T9" fmla="*/ 82 h 102"/>
                  <a:gd name="T10" fmla="*/ 196 w 248"/>
                  <a:gd name="T11" fmla="*/ 72 h 102"/>
                  <a:gd name="T12" fmla="*/ 204 w 248"/>
                  <a:gd name="T13" fmla="*/ 54 h 102"/>
                  <a:gd name="T14" fmla="*/ 224 w 248"/>
                  <a:gd name="T15" fmla="*/ 50 h 102"/>
                  <a:gd name="T16" fmla="*/ 226 w 248"/>
                  <a:gd name="T17" fmla="*/ 46 h 102"/>
                  <a:gd name="T18" fmla="*/ 236 w 248"/>
                  <a:gd name="T19" fmla="*/ 44 h 102"/>
                  <a:gd name="T20" fmla="*/ 238 w 248"/>
                  <a:gd name="T21" fmla="*/ 44 h 102"/>
                  <a:gd name="T22" fmla="*/ 238 w 248"/>
                  <a:gd name="T23" fmla="*/ 40 h 102"/>
                  <a:gd name="T24" fmla="*/ 236 w 248"/>
                  <a:gd name="T25" fmla="*/ 36 h 102"/>
                  <a:gd name="T26" fmla="*/ 244 w 248"/>
                  <a:gd name="T27" fmla="*/ 34 h 102"/>
                  <a:gd name="T28" fmla="*/ 248 w 248"/>
                  <a:gd name="T29" fmla="*/ 28 h 102"/>
                  <a:gd name="T30" fmla="*/ 242 w 248"/>
                  <a:gd name="T31" fmla="*/ 20 h 102"/>
                  <a:gd name="T32" fmla="*/ 236 w 248"/>
                  <a:gd name="T33" fmla="*/ 22 h 102"/>
                  <a:gd name="T34" fmla="*/ 232 w 248"/>
                  <a:gd name="T35" fmla="*/ 16 h 102"/>
                  <a:gd name="T36" fmla="*/ 234 w 248"/>
                  <a:gd name="T37" fmla="*/ 10 h 102"/>
                  <a:gd name="T38" fmla="*/ 228 w 248"/>
                  <a:gd name="T39" fmla="*/ 6 h 102"/>
                  <a:gd name="T40" fmla="*/ 228 w 248"/>
                  <a:gd name="T41" fmla="*/ 2 h 102"/>
                  <a:gd name="T42" fmla="*/ 226 w 248"/>
                  <a:gd name="T43" fmla="*/ 4 h 102"/>
                  <a:gd name="T44" fmla="*/ 222 w 248"/>
                  <a:gd name="T45" fmla="*/ 4 h 102"/>
                  <a:gd name="T46" fmla="*/ 218 w 248"/>
                  <a:gd name="T47" fmla="*/ 0 h 102"/>
                  <a:gd name="T48" fmla="*/ 212 w 248"/>
                  <a:gd name="T49" fmla="*/ 14 h 102"/>
                  <a:gd name="T50" fmla="*/ 202 w 248"/>
                  <a:gd name="T51" fmla="*/ 26 h 102"/>
                  <a:gd name="T52" fmla="*/ 204 w 248"/>
                  <a:gd name="T53" fmla="*/ 30 h 102"/>
                  <a:gd name="T54" fmla="*/ 202 w 248"/>
                  <a:gd name="T55" fmla="*/ 36 h 102"/>
                  <a:gd name="T56" fmla="*/ 200 w 248"/>
                  <a:gd name="T57" fmla="*/ 46 h 102"/>
                  <a:gd name="T58" fmla="*/ 192 w 248"/>
                  <a:gd name="T59" fmla="*/ 50 h 102"/>
                  <a:gd name="T60" fmla="*/ 182 w 248"/>
                  <a:gd name="T61" fmla="*/ 44 h 102"/>
                  <a:gd name="T62" fmla="*/ 170 w 248"/>
                  <a:gd name="T63" fmla="*/ 66 h 102"/>
                  <a:gd name="T64" fmla="*/ 162 w 248"/>
                  <a:gd name="T65" fmla="*/ 66 h 102"/>
                  <a:gd name="T66" fmla="*/ 146 w 248"/>
                  <a:gd name="T67" fmla="*/ 72 h 102"/>
                  <a:gd name="T68" fmla="*/ 146 w 248"/>
                  <a:gd name="T69" fmla="*/ 78 h 102"/>
                  <a:gd name="T70" fmla="*/ 144 w 248"/>
                  <a:gd name="T71" fmla="*/ 86 h 102"/>
                  <a:gd name="T72" fmla="*/ 142 w 248"/>
                  <a:gd name="T73" fmla="*/ 90 h 102"/>
                  <a:gd name="T74" fmla="*/ 136 w 248"/>
                  <a:gd name="T75" fmla="*/ 88 h 102"/>
                  <a:gd name="T76" fmla="*/ 132 w 248"/>
                  <a:gd name="T77" fmla="*/ 84 h 102"/>
                  <a:gd name="T78" fmla="*/ 128 w 248"/>
                  <a:gd name="T79" fmla="*/ 86 h 102"/>
                  <a:gd name="T80" fmla="*/ 124 w 248"/>
                  <a:gd name="T81" fmla="*/ 82 h 102"/>
                  <a:gd name="T82" fmla="*/ 2 w 248"/>
                  <a:gd name="T83" fmla="*/ 24 h 102"/>
                  <a:gd name="T84" fmla="*/ 4 w 248"/>
                  <a:gd name="T85" fmla="*/ 32 h 102"/>
                  <a:gd name="T86" fmla="*/ 8 w 248"/>
                  <a:gd name="T87" fmla="*/ 50 h 102"/>
                  <a:gd name="T88" fmla="*/ 8 w 248"/>
                  <a:gd name="T89" fmla="*/ 56 h 102"/>
                  <a:gd name="T90" fmla="*/ 14 w 248"/>
                  <a:gd name="T91" fmla="*/ 62 h 102"/>
                  <a:gd name="T92" fmla="*/ 16 w 248"/>
                  <a:gd name="T93" fmla="*/ 72 h 102"/>
                  <a:gd name="T94" fmla="*/ 26 w 248"/>
                  <a:gd name="T95" fmla="*/ 80 h 102"/>
                  <a:gd name="T96" fmla="*/ 28 w 248"/>
                  <a:gd name="T97" fmla="*/ 84 h 102"/>
                  <a:gd name="T98" fmla="*/ 42 w 248"/>
                  <a:gd name="T99" fmla="*/ 90 h 102"/>
                  <a:gd name="T100" fmla="*/ 52 w 248"/>
                  <a:gd name="T101" fmla="*/ 88 h 102"/>
                  <a:gd name="T102" fmla="*/ 52 w 248"/>
                  <a:gd name="T103" fmla="*/ 82 h 102"/>
                  <a:gd name="T104" fmla="*/ 48 w 248"/>
                  <a:gd name="T105" fmla="*/ 74 h 102"/>
                  <a:gd name="T106" fmla="*/ 44 w 248"/>
                  <a:gd name="T107" fmla="*/ 68 h 102"/>
                  <a:gd name="T108" fmla="*/ 42 w 248"/>
                  <a:gd name="T109" fmla="*/ 58 h 102"/>
                  <a:gd name="T110" fmla="*/ 44 w 248"/>
                  <a:gd name="T111" fmla="*/ 42 h 102"/>
                  <a:gd name="T112" fmla="*/ 38 w 248"/>
                  <a:gd name="T113" fmla="*/ 32 h 102"/>
                  <a:gd name="T114" fmla="*/ 32 w 248"/>
                  <a:gd name="T115" fmla="*/ 20 h 102"/>
                  <a:gd name="T116" fmla="*/ 24 w 248"/>
                  <a:gd name="T117" fmla="*/ 14 h 102"/>
                  <a:gd name="T118" fmla="*/ 16 w 248"/>
                  <a:gd name="T119" fmla="*/ 22 h 102"/>
                  <a:gd name="T120" fmla="*/ 12 w 248"/>
                  <a:gd name="T121" fmla="*/ 20 h 102"/>
                  <a:gd name="T122" fmla="*/ 0 w 248"/>
                  <a:gd name="T123" fmla="*/ 18 h 10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48"/>
                  <a:gd name="T187" fmla="*/ 0 h 102"/>
                  <a:gd name="T188" fmla="*/ 248 w 248"/>
                  <a:gd name="T189" fmla="*/ 102 h 10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48" h="102">
                    <a:moveTo>
                      <a:pt x="124" y="82"/>
                    </a:moveTo>
                    <a:lnTo>
                      <a:pt x="124" y="90"/>
                    </a:lnTo>
                    <a:lnTo>
                      <a:pt x="126" y="96"/>
                    </a:lnTo>
                    <a:lnTo>
                      <a:pt x="132" y="98"/>
                    </a:lnTo>
                    <a:lnTo>
                      <a:pt x="136" y="100"/>
                    </a:lnTo>
                    <a:lnTo>
                      <a:pt x="142" y="102"/>
                    </a:lnTo>
                    <a:lnTo>
                      <a:pt x="148" y="100"/>
                    </a:lnTo>
                    <a:lnTo>
                      <a:pt x="156" y="98"/>
                    </a:lnTo>
                    <a:lnTo>
                      <a:pt x="158" y="96"/>
                    </a:lnTo>
                    <a:lnTo>
                      <a:pt x="166" y="94"/>
                    </a:lnTo>
                    <a:lnTo>
                      <a:pt x="170" y="96"/>
                    </a:lnTo>
                    <a:lnTo>
                      <a:pt x="178" y="96"/>
                    </a:lnTo>
                    <a:lnTo>
                      <a:pt x="184" y="92"/>
                    </a:lnTo>
                    <a:lnTo>
                      <a:pt x="186" y="90"/>
                    </a:lnTo>
                    <a:lnTo>
                      <a:pt x="188" y="82"/>
                    </a:lnTo>
                    <a:lnTo>
                      <a:pt x="188" y="78"/>
                    </a:lnTo>
                    <a:lnTo>
                      <a:pt x="192" y="76"/>
                    </a:lnTo>
                    <a:lnTo>
                      <a:pt x="196" y="72"/>
                    </a:lnTo>
                    <a:lnTo>
                      <a:pt x="198" y="68"/>
                    </a:lnTo>
                    <a:lnTo>
                      <a:pt x="202" y="64"/>
                    </a:lnTo>
                    <a:lnTo>
                      <a:pt x="204" y="54"/>
                    </a:lnTo>
                    <a:lnTo>
                      <a:pt x="206" y="50"/>
                    </a:lnTo>
                    <a:lnTo>
                      <a:pt x="214" y="52"/>
                    </a:lnTo>
                    <a:lnTo>
                      <a:pt x="224" y="50"/>
                    </a:lnTo>
                    <a:lnTo>
                      <a:pt x="226" y="46"/>
                    </a:lnTo>
                    <a:lnTo>
                      <a:pt x="234" y="48"/>
                    </a:lnTo>
                    <a:lnTo>
                      <a:pt x="236" y="44"/>
                    </a:lnTo>
                    <a:lnTo>
                      <a:pt x="238" y="44"/>
                    </a:lnTo>
                    <a:lnTo>
                      <a:pt x="238" y="40"/>
                    </a:lnTo>
                    <a:lnTo>
                      <a:pt x="236" y="38"/>
                    </a:lnTo>
                    <a:lnTo>
                      <a:pt x="236" y="36"/>
                    </a:lnTo>
                    <a:lnTo>
                      <a:pt x="236" y="34"/>
                    </a:lnTo>
                    <a:lnTo>
                      <a:pt x="244" y="34"/>
                    </a:lnTo>
                    <a:lnTo>
                      <a:pt x="246" y="32"/>
                    </a:lnTo>
                    <a:lnTo>
                      <a:pt x="248" y="30"/>
                    </a:lnTo>
                    <a:lnTo>
                      <a:pt x="248" y="28"/>
                    </a:lnTo>
                    <a:lnTo>
                      <a:pt x="244" y="24"/>
                    </a:lnTo>
                    <a:lnTo>
                      <a:pt x="242" y="20"/>
                    </a:lnTo>
                    <a:lnTo>
                      <a:pt x="236" y="22"/>
                    </a:lnTo>
                    <a:lnTo>
                      <a:pt x="236" y="18"/>
                    </a:lnTo>
                    <a:lnTo>
                      <a:pt x="232" y="16"/>
                    </a:lnTo>
                    <a:lnTo>
                      <a:pt x="234" y="10"/>
                    </a:lnTo>
                    <a:lnTo>
                      <a:pt x="230" y="6"/>
                    </a:lnTo>
                    <a:lnTo>
                      <a:pt x="228" y="6"/>
                    </a:lnTo>
                    <a:lnTo>
                      <a:pt x="228" y="2"/>
                    </a:lnTo>
                    <a:lnTo>
                      <a:pt x="226" y="4"/>
                    </a:lnTo>
                    <a:lnTo>
                      <a:pt x="222" y="4"/>
                    </a:lnTo>
                    <a:lnTo>
                      <a:pt x="220" y="2"/>
                    </a:lnTo>
                    <a:lnTo>
                      <a:pt x="220" y="0"/>
                    </a:lnTo>
                    <a:lnTo>
                      <a:pt x="218" y="0"/>
                    </a:lnTo>
                    <a:lnTo>
                      <a:pt x="214" y="8"/>
                    </a:lnTo>
                    <a:lnTo>
                      <a:pt x="212" y="14"/>
                    </a:lnTo>
                    <a:lnTo>
                      <a:pt x="200" y="24"/>
                    </a:lnTo>
                    <a:lnTo>
                      <a:pt x="202" y="26"/>
                    </a:lnTo>
                    <a:lnTo>
                      <a:pt x="204" y="26"/>
                    </a:lnTo>
                    <a:lnTo>
                      <a:pt x="204" y="30"/>
                    </a:lnTo>
                    <a:lnTo>
                      <a:pt x="202" y="32"/>
                    </a:lnTo>
                    <a:lnTo>
                      <a:pt x="202" y="36"/>
                    </a:lnTo>
                    <a:lnTo>
                      <a:pt x="198" y="36"/>
                    </a:lnTo>
                    <a:lnTo>
                      <a:pt x="202" y="46"/>
                    </a:lnTo>
                    <a:lnTo>
                      <a:pt x="200" y="46"/>
                    </a:lnTo>
                    <a:lnTo>
                      <a:pt x="196" y="44"/>
                    </a:lnTo>
                    <a:lnTo>
                      <a:pt x="194" y="48"/>
                    </a:lnTo>
                    <a:lnTo>
                      <a:pt x="192" y="50"/>
                    </a:lnTo>
                    <a:lnTo>
                      <a:pt x="188" y="50"/>
                    </a:lnTo>
                    <a:lnTo>
                      <a:pt x="182" y="44"/>
                    </a:lnTo>
                    <a:lnTo>
                      <a:pt x="182" y="46"/>
                    </a:lnTo>
                    <a:lnTo>
                      <a:pt x="170" y="66"/>
                    </a:lnTo>
                    <a:lnTo>
                      <a:pt x="166" y="66"/>
                    </a:lnTo>
                    <a:lnTo>
                      <a:pt x="162" y="66"/>
                    </a:lnTo>
                    <a:lnTo>
                      <a:pt x="154" y="68"/>
                    </a:lnTo>
                    <a:lnTo>
                      <a:pt x="146" y="72"/>
                    </a:lnTo>
                    <a:lnTo>
                      <a:pt x="146" y="76"/>
                    </a:lnTo>
                    <a:lnTo>
                      <a:pt x="146" y="78"/>
                    </a:lnTo>
                    <a:lnTo>
                      <a:pt x="144" y="86"/>
                    </a:lnTo>
                    <a:lnTo>
                      <a:pt x="142" y="86"/>
                    </a:lnTo>
                    <a:lnTo>
                      <a:pt x="142" y="90"/>
                    </a:lnTo>
                    <a:lnTo>
                      <a:pt x="138" y="90"/>
                    </a:lnTo>
                    <a:lnTo>
                      <a:pt x="136" y="88"/>
                    </a:lnTo>
                    <a:lnTo>
                      <a:pt x="134" y="86"/>
                    </a:lnTo>
                    <a:lnTo>
                      <a:pt x="132" y="84"/>
                    </a:lnTo>
                    <a:lnTo>
                      <a:pt x="130" y="86"/>
                    </a:lnTo>
                    <a:lnTo>
                      <a:pt x="128" y="86"/>
                    </a:lnTo>
                    <a:lnTo>
                      <a:pt x="124" y="82"/>
                    </a:lnTo>
                    <a:close/>
                    <a:moveTo>
                      <a:pt x="0" y="18"/>
                    </a:moveTo>
                    <a:lnTo>
                      <a:pt x="0" y="18"/>
                    </a:lnTo>
                    <a:lnTo>
                      <a:pt x="2" y="24"/>
                    </a:lnTo>
                    <a:lnTo>
                      <a:pt x="4" y="28"/>
                    </a:lnTo>
                    <a:lnTo>
                      <a:pt x="4" y="32"/>
                    </a:lnTo>
                    <a:lnTo>
                      <a:pt x="2" y="36"/>
                    </a:lnTo>
                    <a:lnTo>
                      <a:pt x="8" y="50"/>
                    </a:lnTo>
                    <a:lnTo>
                      <a:pt x="8" y="54"/>
                    </a:lnTo>
                    <a:lnTo>
                      <a:pt x="8" y="56"/>
                    </a:lnTo>
                    <a:lnTo>
                      <a:pt x="10" y="58"/>
                    </a:lnTo>
                    <a:lnTo>
                      <a:pt x="14" y="62"/>
                    </a:lnTo>
                    <a:lnTo>
                      <a:pt x="14" y="68"/>
                    </a:lnTo>
                    <a:lnTo>
                      <a:pt x="16" y="72"/>
                    </a:lnTo>
                    <a:lnTo>
                      <a:pt x="20" y="76"/>
                    </a:lnTo>
                    <a:lnTo>
                      <a:pt x="26" y="80"/>
                    </a:lnTo>
                    <a:lnTo>
                      <a:pt x="28" y="84"/>
                    </a:lnTo>
                    <a:lnTo>
                      <a:pt x="42" y="92"/>
                    </a:lnTo>
                    <a:lnTo>
                      <a:pt x="42" y="90"/>
                    </a:lnTo>
                    <a:lnTo>
                      <a:pt x="46" y="88"/>
                    </a:lnTo>
                    <a:lnTo>
                      <a:pt x="52" y="88"/>
                    </a:lnTo>
                    <a:lnTo>
                      <a:pt x="52" y="82"/>
                    </a:lnTo>
                    <a:lnTo>
                      <a:pt x="50" y="78"/>
                    </a:lnTo>
                    <a:lnTo>
                      <a:pt x="48" y="74"/>
                    </a:lnTo>
                    <a:lnTo>
                      <a:pt x="48" y="70"/>
                    </a:lnTo>
                    <a:lnTo>
                      <a:pt x="44" y="68"/>
                    </a:lnTo>
                    <a:lnTo>
                      <a:pt x="42" y="66"/>
                    </a:lnTo>
                    <a:lnTo>
                      <a:pt x="42" y="58"/>
                    </a:lnTo>
                    <a:lnTo>
                      <a:pt x="42" y="54"/>
                    </a:lnTo>
                    <a:lnTo>
                      <a:pt x="44" y="42"/>
                    </a:lnTo>
                    <a:lnTo>
                      <a:pt x="40" y="34"/>
                    </a:lnTo>
                    <a:lnTo>
                      <a:pt x="38" y="32"/>
                    </a:lnTo>
                    <a:lnTo>
                      <a:pt x="36" y="24"/>
                    </a:lnTo>
                    <a:lnTo>
                      <a:pt x="32" y="20"/>
                    </a:lnTo>
                    <a:lnTo>
                      <a:pt x="28" y="16"/>
                    </a:lnTo>
                    <a:lnTo>
                      <a:pt x="24" y="14"/>
                    </a:lnTo>
                    <a:lnTo>
                      <a:pt x="22" y="16"/>
                    </a:lnTo>
                    <a:lnTo>
                      <a:pt x="22" y="24"/>
                    </a:lnTo>
                    <a:lnTo>
                      <a:pt x="16" y="22"/>
                    </a:lnTo>
                    <a:lnTo>
                      <a:pt x="16" y="26"/>
                    </a:lnTo>
                    <a:lnTo>
                      <a:pt x="12" y="26"/>
                    </a:lnTo>
                    <a:lnTo>
                      <a:pt x="12" y="20"/>
                    </a:lnTo>
                    <a:lnTo>
                      <a:pt x="6" y="16"/>
                    </a:lnTo>
                    <a:lnTo>
                      <a:pt x="0" y="18"/>
                    </a:lnTo>
                    <a:close/>
                  </a:path>
                </a:pathLst>
              </a:custGeom>
              <a:solidFill>
                <a:schemeClr val="bg2"/>
              </a:solidFill>
              <a:ln w="3175">
                <a:solidFill>
                  <a:schemeClr val="bg1"/>
                </a:solidFill>
                <a:prstDash val="solid"/>
                <a:round/>
                <a:headEnd/>
                <a:tailEnd/>
              </a:ln>
            </p:spPr>
            <p:txBody>
              <a:bodyPr/>
              <a:lstStyle/>
              <a:p>
                <a:endParaRPr lang="nl-BE"/>
              </a:p>
            </p:txBody>
          </p:sp>
          <p:sp>
            <p:nvSpPr>
              <p:cNvPr id="508" name="Freeform 141"/>
              <p:cNvSpPr>
                <a:spLocks/>
              </p:cNvSpPr>
              <p:nvPr/>
            </p:nvSpPr>
            <p:spPr bwMode="gray">
              <a:xfrm>
                <a:off x="3167" y="2846"/>
                <a:ext cx="46" cy="126"/>
              </a:xfrm>
              <a:custGeom>
                <a:avLst/>
                <a:gdLst>
                  <a:gd name="T0" fmla="*/ 8 w 46"/>
                  <a:gd name="T1" fmla="*/ 0 h 126"/>
                  <a:gd name="T2" fmla="*/ 12 w 46"/>
                  <a:gd name="T3" fmla="*/ 6 h 126"/>
                  <a:gd name="T4" fmla="*/ 14 w 46"/>
                  <a:gd name="T5" fmla="*/ 12 h 126"/>
                  <a:gd name="T6" fmla="*/ 14 w 46"/>
                  <a:gd name="T7" fmla="*/ 16 h 126"/>
                  <a:gd name="T8" fmla="*/ 12 w 46"/>
                  <a:gd name="T9" fmla="*/ 24 h 126"/>
                  <a:gd name="T10" fmla="*/ 8 w 46"/>
                  <a:gd name="T11" fmla="*/ 28 h 126"/>
                  <a:gd name="T12" fmla="*/ 8 w 46"/>
                  <a:gd name="T13" fmla="*/ 34 h 126"/>
                  <a:gd name="T14" fmla="*/ 8 w 46"/>
                  <a:gd name="T15" fmla="*/ 42 h 126"/>
                  <a:gd name="T16" fmla="*/ 12 w 46"/>
                  <a:gd name="T17" fmla="*/ 44 h 126"/>
                  <a:gd name="T18" fmla="*/ 10 w 46"/>
                  <a:gd name="T19" fmla="*/ 48 h 126"/>
                  <a:gd name="T20" fmla="*/ 2 w 46"/>
                  <a:gd name="T21" fmla="*/ 54 h 126"/>
                  <a:gd name="T22" fmla="*/ 2 w 46"/>
                  <a:gd name="T23" fmla="*/ 64 h 126"/>
                  <a:gd name="T24" fmla="*/ 0 w 46"/>
                  <a:gd name="T25" fmla="*/ 72 h 126"/>
                  <a:gd name="T26" fmla="*/ 2 w 46"/>
                  <a:gd name="T27" fmla="*/ 80 h 126"/>
                  <a:gd name="T28" fmla="*/ 8 w 46"/>
                  <a:gd name="T29" fmla="*/ 86 h 126"/>
                  <a:gd name="T30" fmla="*/ 10 w 46"/>
                  <a:gd name="T31" fmla="*/ 90 h 126"/>
                  <a:gd name="T32" fmla="*/ 20 w 46"/>
                  <a:gd name="T33" fmla="*/ 88 h 126"/>
                  <a:gd name="T34" fmla="*/ 22 w 46"/>
                  <a:gd name="T35" fmla="*/ 94 h 126"/>
                  <a:gd name="T36" fmla="*/ 20 w 46"/>
                  <a:gd name="T37" fmla="*/ 104 h 126"/>
                  <a:gd name="T38" fmla="*/ 20 w 46"/>
                  <a:gd name="T39" fmla="*/ 110 h 126"/>
                  <a:gd name="T40" fmla="*/ 32 w 46"/>
                  <a:gd name="T41" fmla="*/ 120 h 126"/>
                  <a:gd name="T42" fmla="*/ 32 w 46"/>
                  <a:gd name="T43" fmla="*/ 126 h 126"/>
                  <a:gd name="T44" fmla="*/ 38 w 46"/>
                  <a:gd name="T45" fmla="*/ 124 h 126"/>
                  <a:gd name="T46" fmla="*/ 38 w 46"/>
                  <a:gd name="T47" fmla="*/ 120 h 126"/>
                  <a:gd name="T48" fmla="*/ 38 w 46"/>
                  <a:gd name="T49" fmla="*/ 106 h 126"/>
                  <a:gd name="T50" fmla="*/ 44 w 46"/>
                  <a:gd name="T51" fmla="*/ 106 h 126"/>
                  <a:gd name="T52" fmla="*/ 44 w 46"/>
                  <a:gd name="T53" fmla="*/ 100 h 126"/>
                  <a:gd name="T54" fmla="*/ 46 w 46"/>
                  <a:gd name="T55" fmla="*/ 90 h 126"/>
                  <a:gd name="T56" fmla="*/ 44 w 46"/>
                  <a:gd name="T57" fmla="*/ 86 h 126"/>
                  <a:gd name="T58" fmla="*/ 40 w 46"/>
                  <a:gd name="T59" fmla="*/ 80 h 126"/>
                  <a:gd name="T60" fmla="*/ 36 w 46"/>
                  <a:gd name="T61" fmla="*/ 70 h 126"/>
                  <a:gd name="T62" fmla="*/ 34 w 46"/>
                  <a:gd name="T63" fmla="*/ 70 h 126"/>
                  <a:gd name="T64" fmla="*/ 36 w 46"/>
                  <a:gd name="T65" fmla="*/ 72 h 126"/>
                  <a:gd name="T66" fmla="*/ 32 w 46"/>
                  <a:gd name="T67" fmla="*/ 74 h 126"/>
                  <a:gd name="T68" fmla="*/ 30 w 46"/>
                  <a:gd name="T69" fmla="*/ 74 h 126"/>
                  <a:gd name="T70" fmla="*/ 30 w 46"/>
                  <a:gd name="T71" fmla="*/ 66 h 126"/>
                  <a:gd name="T72" fmla="*/ 26 w 46"/>
                  <a:gd name="T73" fmla="*/ 64 h 126"/>
                  <a:gd name="T74" fmla="*/ 26 w 46"/>
                  <a:gd name="T75" fmla="*/ 58 h 126"/>
                  <a:gd name="T76" fmla="*/ 26 w 46"/>
                  <a:gd name="T77" fmla="*/ 54 h 126"/>
                  <a:gd name="T78" fmla="*/ 24 w 46"/>
                  <a:gd name="T79" fmla="*/ 48 h 126"/>
                  <a:gd name="T80" fmla="*/ 22 w 46"/>
                  <a:gd name="T81" fmla="*/ 42 h 126"/>
                  <a:gd name="T82" fmla="*/ 26 w 46"/>
                  <a:gd name="T83" fmla="*/ 32 h 126"/>
                  <a:gd name="T84" fmla="*/ 24 w 46"/>
                  <a:gd name="T85" fmla="*/ 10 h 126"/>
                  <a:gd name="T86" fmla="*/ 22 w 46"/>
                  <a:gd name="T87" fmla="*/ 2 h 12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46"/>
                  <a:gd name="T133" fmla="*/ 0 h 126"/>
                  <a:gd name="T134" fmla="*/ 46 w 46"/>
                  <a:gd name="T135" fmla="*/ 126 h 12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46" h="126">
                    <a:moveTo>
                      <a:pt x="24" y="2"/>
                    </a:moveTo>
                    <a:lnTo>
                      <a:pt x="22" y="2"/>
                    </a:lnTo>
                    <a:lnTo>
                      <a:pt x="8" y="0"/>
                    </a:lnTo>
                    <a:lnTo>
                      <a:pt x="10" y="2"/>
                    </a:lnTo>
                    <a:lnTo>
                      <a:pt x="12" y="6"/>
                    </a:lnTo>
                    <a:lnTo>
                      <a:pt x="14" y="8"/>
                    </a:lnTo>
                    <a:lnTo>
                      <a:pt x="14" y="12"/>
                    </a:lnTo>
                    <a:lnTo>
                      <a:pt x="14" y="14"/>
                    </a:lnTo>
                    <a:lnTo>
                      <a:pt x="14" y="16"/>
                    </a:lnTo>
                    <a:lnTo>
                      <a:pt x="16" y="18"/>
                    </a:lnTo>
                    <a:lnTo>
                      <a:pt x="14" y="20"/>
                    </a:lnTo>
                    <a:lnTo>
                      <a:pt x="12" y="24"/>
                    </a:lnTo>
                    <a:lnTo>
                      <a:pt x="8" y="26"/>
                    </a:lnTo>
                    <a:lnTo>
                      <a:pt x="8" y="28"/>
                    </a:lnTo>
                    <a:lnTo>
                      <a:pt x="8" y="30"/>
                    </a:lnTo>
                    <a:lnTo>
                      <a:pt x="8" y="34"/>
                    </a:lnTo>
                    <a:lnTo>
                      <a:pt x="8" y="40"/>
                    </a:lnTo>
                    <a:lnTo>
                      <a:pt x="8" y="42"/>
                    </a:lnTo>
                    <a:lnTo>
                      <a:pt x="10" y="42"/>
                    </a:lnTo>
                    <a:lnTo>
                      <a:pt x="12" y="44"/>
                    </a:lnTo>
                    <a:lnTo>
                      <a:pt x="12" y="46"/>
                    </a:lnTo>
                    <a:lnTo>
                      <a:pt x="10" y="48"/>
                    </a:lnTo>
                    <a:lnTo>
                      <a:pt x="4" y="52"/>
                    </a:lnTo>
                    <a:lnTo>
                      <a:pt x="2" y="54"/>
                    </a:lnTo>
                    <a:lnTo>
                      <a:pt x="2" y="58"/>
                    </a:lnTo>
                    <a:lnTo>
                      <a:pt x="2" y="64"/>
                    </a:lnTo>
                    <a:lnTo>
                      <a:pt x="2" y="66"/>
                    </a:lnTo>
                    <a:lnTo>
                      <a:pt x="2" y="68"/>
                    </a:lnTo>
                    <a:lnTo>
                      <a:pt x="0" y="72"/>
                    </a:lnTo>
                    <a:lnTo>
                      <a:pt x="2" y="80"/>
                    </a:lnTo>
                    <a:lnTo>
                      <a:pt x="4" y="82"/>
                    </a:lnTo>
                    <a:lnTo>
                      <a:pt x="8" y="86"/>
                    </a:lnTo>
                    <a:lnTo>
                      <a:pt x="8" y="90"/>
                    </a:lnTo>
                    <a:lnTo>
                      <a:pt x="10" y="90"/>
                    </a:lnTo>
                    <a:lnTo>
                      <a:pt x="20" y="88"/>
                    </a:lnTo>
                    <a:lnTo>
                      <a:pt x="20" y="90"/>
                    </a:lnTo>
                    <a:lnTo>
                      <a:pt x="22" y="94"/>
                    </a:lnTo>
                    <a:lnTo>
                      <a:pt x="22" y="98"/>
                    </a:lnTo>
                    <a:lnTo>
                      <a:pt x="20" y="104"/>
                    </a:lnTo>
                    <a:lnTo>
                      <a:pt x="18" y="108"/>
                    </a:lnTo>
                    <a:lnTo>
                      <a:pt x="20" y="110"/>
                    </a:lnTo>
                    <a:lnTo>
                      <a:pt x="28" y="118"/>
                    </a:lnTo>
                    <a:lnTo>
                      <a:pt x="32" y="120"/>
                    </a:lnTo>
                    <a:lnTo>
                      <a:pt x="32" y="124"/>
                    </a:lnTo>
                    <a:lnTo>
                      <a:pt x="32" y="126"/>
                    </a:lnTo>
                    <a:lnTo>
                      <a:pt x="34" y="126"/>
                    </a:lnTo>
                    <a:lnTo>
                      <a:pt x="38" y="124"/>
                    </a:lnTo>
                    <a:lnTo>
                      <a:pt x="38" y="122"/>
                    </a:lnTo>
                    <a:lnTo>
                      <a:pt x="38" y="120"/>
                    </a:lnTo>
                    <a:lnTo>
                      <a:pt x="36" y="112"/>
                    </a:lnTo>
                    <a:lnTo>
                      <a:pt x="36" y="108"/>
                    </a:lnTo>
                    <a:lnTo>
                      <a:pt x="38" y="106"/>
                    </a:lnTo>
                    <a:lnTo>
                      <a:pt x="42" y="108"/>
                    </a:lnTo>
                    <a:lnTo>
                      <a:pt x="44" y="106"/>
                    </a:lnTo>
                    <a:lnTo>
                      <a:pt x="46" y="104"/>
                    </a:lnTo>
                    <a:lnTo>
                      <a:pt x="44" y="100"/>
                    </a:lnTo>
                    <a:lnTo>
                      <a:pt x="44" y="96"/>
                    </a:lnTo>
                    <a:lnTo>
                      <a:pt x="46" y="90"/>
                    </a:lnTo>
                    <a:lnTo>
                      <a:pt x="46" y="86"/>
                    </a:lnTo>
                    <a:lnTo>
                      <a:pt x="44" y="86"/>
                    </a:lnTo>
                    <a:lnTo>
                      <a:pt x="42" y="84"/>
                    </a:lnTo>
                    <a:lnTo>
                      <a:pt x="40" y="80"/>
                    </a:lnTo>
                    <a:lnTo>
                      <a:pt x="38" y="74"/>
                    </a:lnTo>
                    <a:lnTo>
                      <a:pt x="36" y="70"/>
                    </a:lnTo>
                    <a:lnTo>
                      <a:pt x="34" y="68"/>
                    </a:lnTo>
                    <a:lnTo>
                      <a:pt x="34" y="70"/>
                    </a:lnTo>
                    <a:lnTo>
                      <a:pt x="36" y="72"/>
                    </a:lnTo>
                    <a:lnTo>
                      <a:pt x="36" y="76"/>
                    </a:lnTo>
                    <a:lnTo>
                      <a:pt x="32" y="74"/>
                    </a:lnTo>
                    <a:lnTo>
                      <a:pt x="30" y="74"/>
                    </a:lnTo>
                    <a:lnTo>
                      <a:pt x="30" y="70"/>
                    </a:lnTo>
                    <a:lnTo>
                      <a:pt x="30" y="66"/>
                    </a:lnTo>
                    <a:lnTo>
                      <a:pt x="26" y="64"/>
                    </a:lnTo>
                    <a:lnTo>
                      <a:pt x="26" y="60"/>
                    </a:lnTo>
                    <a:lnTo>
                      <a:pt x="26" y="58"/>
                    </a:lnTo>
                    <a:lnTo>
                      <a:pt x="28" y="56"/>
                    </a:lnTo>
                    <a:lnTo>
                      <a:pt x="26" y="54"/>
                    </a:lnTo>
                    <a:lnTo>
                      <a:pt x="24" y="52"/>
                    </a:lnTo>
                    <a:lnTo>
                      <a:pt x="24" y="48"/>
                    </a:lnTo>
                    <a:lnTo>
                      <a:pt x="26" y="42"/>
                    </a:lnTo>
                    <a:lnTo>
                      <a:pt x="22" y="42"/>
                    </a:lnTo>
                    <a:lnTo>
                      <a:pt x="22" y="38"/>
                    </a:lnTo>
                    <a:lnTo>
                      <a:pt x="26" y="32"/>
                    </a:lnTo>
                    <a:lnTo>
                      <a:pt x="26" y="22"/>
                    </a:lnTo>
                    <a:lnTo>
                      <a:pt x="24" y="10"/>
                    </a:lnTo>
                    <a:lnTo>
                      <a:pt x="24" y="6"/>
                    </a:lnTo>
                    <a:lnTo>
                      <a:pt x="22" y="2"/>
                    </a:lnTo>
                    <a:lnTo>
                      <a:pt x="24" y="2"/>
                    </a:lnTo>
                    <a:close/>
                  </a:path>
                </a:pathLst>
              </a:custGeom>
              <a:solidFill>
                <a:schemeClr val="bg2"/>
              </a:solidFill>
              <a:ln w="3175">
                <a:solidFill>
                  <a:schemeClr val="bg1"/>
                </a:solidFill>
                <a:prstDash val="solid"/>
                <a:round/>
                <a:headEnd/>
                <a:tailEnd/>
              </a:ln>
            </p:spPr>
            <p:txBody>
              <a:bodyPr/>
              <a:lstStyle/>
              <a:p>
                <a:endParaRPr lang="nl-BE"/>
              </a:p>
            </p:txBody>
          </p:sp>
          <p:sp>
            <p:nvSpPr>
              <p:cNvPr id="509" name="Freeform 142"/>
              <p:cNvSpPr>
                <a:spLocks/>
              </p:cNvSpPr>
              <p:nvPr/>
            </p:nvSpPr>
            <p:spPr bwMode="gray">
              <a:xfrm>
                <a:off x="3307" y="2898"/>
                <a:ext cx="102" cy="222"/>
              </a:xfrm>
              <a:custGeom>
                <a:avLst/>
                <a:gdLst>
                  <a:gd name="T0" fmla="*/ 78 w 102"/>
                  <a:gd name="T1" fmla="*/ 6 h 222"/>
                  <a:gd name="T2" fmla="*/ 72 w 102"/>
                  <a:gd name="T3" fmla="*/ 24 h 222"/>
                  <a:gd name="T4" fmla="*/ 68 w 102"/>
                  <a:gd name="T5" fmla="*/ 26 h 222"/>
                  <a:gd name="T6" fmla="*/ 66 w 102"/>
                  <a:gd name="T7" fmla="*/ 36 h 222"/>
                  <a:gd name="T8" fmla="*/ 66 w 102"/>
                  <a:gd name="T9" fmla="*/ 40 h 222"/>
                  <a:gd name="T10" fmla="*/ 62 w 102"/>
                  <a:gd name="T11" fmla="*/ 46 h 222"/>
                  <a:gd name="T12" fmla="*/ 56 w 102"/>
                  <a:gd name="T13" fmla="*/ 44 h 222"/>
                  <a:gd name="T14" fmla="*/ 54 w 102"/>
                  <a:gd name="T15" fmla="*/ 54 h 222"/>
                  <a:gd name="T16" fmla="*/ 46 w 102"/>
                  <a:gd name="T17" fmla="*/ 56 h 222"/>
                  <a:gd name="T18" fmla="*/ 36 w 102"/>
                  <a:gd name="T19" fmla="*/ 56 h 222"/>
                  <a:gd name="T20" fmla="*/ 34 w 102"/>
                  <a:gd name="T21" fmla="*/ 60 h 222"/>
                  <a:gd name="T22" fmla="*/ 24 w 102"/>
                  <a:gd name="T23" fmla="*/ 64 h 222"/>
                  <a:gd name="T24" fmla="*/ 20 w 102"/>
                  <a:gd name="T25" fmla="*/ 70 h 222"/>
                  <a:gd name="T26" fmla="*/ 16 w 102"/>
                  <a:gd name="T27" fmla="*/ 76 h 222"/>
                  <a:gd name="T28" fmla="*/ 10 w 102"/>
                  <a:gd name="T29" fmla="*/ 82 h 222"/>
                  <a:gd name="T30" fmla="*/ 14 w 102"/>
                  <a:gd name="T31" fmla="*/ 100 h 222"/>
                  <a:gd name="T32" fmla="*/ 18 w 102"/>
                  <a:gd name="T33" fmla="*/ 114 h 222"/>
                  <a:gd name="T34" fmla="*/ 18 w 102"/>
                  <a:gd name="T35" fmla="*/ 124 h 222"/>
                  <a:gd name="T36" fmla="*/ 14 w 102"/>
                  <a:gd name="T37" fmla="*/ 132 h 222"/>
                  <a:gd name="T38" fmla="*/ 8 w 102"/>
                  <a:gd name="T39" fmla="*/ 136 h 222"/>
                  <a:gd name="T40" fmla="*/ 2 w 102"/>
                  <a:gd name="T41" fmla="*/ 150 h 222"/>
                  <a:gd name="T42" fmla="*/ 2 w 102"/>
                  <a:gd name="T43" fmla="*/ 156 h 222"/>
                  <a:gd name="T44" fmla="*/ 4 w 102"/>
                  <a:gd name="T45" fmla="*/ 184 h 222"/>
                  <a:gd name="T46" fmla="*/ 8 w 102"/>
                  <a:gd name="T47" fmla="*/ 188 h 222"/>
                  <a:gd name="T48" fmla="*/ 12 w 102"/>
                  <a:gd name="T49" fmla="*/ 204 h 222"/>
                  <a:gd name="T50" fmla="*/ 20 w 102"/>
                  <a:gd name="T51" fmla="*/ 216 h 222"/>
                  <a:gd name="T52" fmla="*/ 30 w 102"/>
                  <a:gd name="T53" fmla="*/ 222 h 222"/>
                  <a:gd name="T54" fmla="*/ 40 w 102"/>
                  <a:gd name="T55" fmla="*/ 218 h 222"/>
                  <a:gd name="T56" fmla="*/ 52 w 102"/>
                  <a:gd name="T57" fmla="*/ 212 h 222"/>
                  <a:gd name="T58" fmla="*/ 54 w 102"/>
                  <a:gd name="T59" fmla="*/ 208 h 222"/>
                  <a:gd name="T60" fmla="*/ 60 w 102"/>
                  <a:gd name="T61" fmla="*/ 184 h 222"/>
                  <a:gd name="T62" fmla="*/ 68 w 102"/>
                  <a:gd name="T63" fmla="*/ 162 h 222"/>
                  <a:gd name="T64" fmla="*/ 70 w 102"/>
                  <a:gd name="T65" fmla="*/ 156 h 222"/>
                  <a:gd name="T66" fmla="*/ 74 w 102"/>
                  <a:gd name="T67" fmla="*/ 148 h 222"/>
                  <a:gd name="T68" fmla="*/ 76 w 102"/>
                  <a:gd name="T69" fmla="*/ 132 h 222"/>
                  <a:gd name="T70" fmla="*/ 80 w 102"/>
                  <a:gd name="T71" fmla="*/ 118 h 222"/>
                  <a:gd name="T72" fmla="*/ 84 w 102"/>
                  <a:gd name="T73" fmla="*/ 108 h 222"/>
                  <a:gd name="T74" fmla="*/ 88 w 102"/>
                  <a:gd name="T75" fmla="*/ 98 h 222"/>
                  <a:gd name="T76" fmla="*/ 88 w 102"/>
                  <a:gd name="T77" fmla="*/ 82 h 222"/>
                  <a:gd name="T78" fmla="*/ 92 w 102"/>
                  <a:gd name="T79" fmla="*/ 78 h 222"/>
                  <a:gd name="T80" fmla="*/ 94 w 102"/>
                  <a:gd name="T81" fmla="*/ 74 h 222"/>
                  <a:gd name="T82" fmla="*/ 90 w 102"/>
                  <a:gd name="T83" fmla="*/ 64 h 222"/>
                  <a:gd name="T84" fmla="*/ 90 w 102"/>
                  <a:gd name="T85" fmla="*/ 52 h 222"/>
                  <a:gd name="T86" fmla="*/ 98 w 102"/>
                  <a:gd name="T87" fmla="*/ 60 h 222"/>
                  <a:gd name="T88" fmla="*/ 102 w 102"/>
                  <a:gd name="T89" fmla="*/ 40 h 222"/>
                  <a:gd name="T90" fmla="*/ 98 w 102"/>
                  <a:gd name="T91" fmla="*/ 28 h 222"/>
                  <a:gd name="T92" fmla="*/ 96 w 102"/>
                  <a:gd name="T93" fmla="*/ 18 h 222"/>
                  <a:gd name="T94" fmla="*/ 92 w 102"/>
                  <a:gd name="T95" fmla="*/ 8 h 222"/>
                  <a:gd name="T96" fmla="*/ 86 w 102"/>
                  <a:gd name="T97" fmla="*/ 4 h 222"/>
                  <a:gd name="T98" fmla="*/ 84 w 102"/>
                  <a:gd name="T99" fmla="*/ 2 h 222"/>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02"/>
                  <a:gd name="T151" fmla="*/ 0 h 222"/>
                  <a:gd name="T152" fmla="*/ 102 w 102"/>
                  <a:gd name="T153" fmla="*/ 222 h 222"/>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02" h="222">
                    <a:moveTo>
                      <a:pt x="82" y="0"/>
                    </a:moveTo>
                    <a:lnTo>
                      <a:pt x="82" y="0"/>
                    </a:lnTo>
                    <a:lnTo>
                      <a:pt x="78" y="6"/>
                    </a:lnTo>
                    <a:lnTo>
                      <a:pt x="78" y="16"/>
                    </a:lnTo>
                    <a:lnTo>
                      <a:pt x="78" y="24"/>
                    </a:lnTo>
                    <a:lnTo>
                      <a:pt x="72" y="24"/>
                    </a:lnTo>
                    <a:lnTo>
                      <a:pt x="72" y="26"/>
                    </a:lnTo>
                    <a:lnTo>
                      <a:pt x="70" y="28"/>
                    </a:lnTo>
                    <a:lnTo>
                      <a:pt x="68" y="26"/>
                    </a:lnTo>
                    <a:lnTo>
                      <a:pt x="68" y="36"/>
                    </a:lnTo>
                    <a:lnTo>
                      <a:pt x="66" y="36"/>
                    </a:lnTo>
                    <a:lnTo>
                      <a:pt x="66" y="38"/>
                    </a:lnTo>
                    <a:lnTo>
                      <a:pt x="66" y="40"/>
                    </a:lnTo>
                    <a:lnTo>
                      <a:pt x="64" y="40"/>
                    </a:lnTo>
                    <a:lnTo>
                      <a:pt x="62" y="46"/>
                    </a:lnTo>
                    <a:lnTo>
                      <a:pt x="58" y="42"/>
                    </a:lnTo>
                    <a:lnTo>
                      <a:pt x="56" y="44"/>
                    </a:lnTo>
                    <a:lnTo>
                      <a:pt x="56" y="50"/>
                    </a:lnTo>
                    <a:lnTo>
                      <a:pt x="56" y="54"/>
                    </a:lnTo>
                    <a:lnTo>
                      <a:pt x="54" y="54"/>
                    </a:lnTo>
                    <a:lnTo>
                      <a:pt x="54" y="52"/>
                    </a:lnTo>
                    <a:lnTo>
                      <a:pt x="50" y="54"/>
                    </a:lnTo>
                    <a:lnTo>
                      <a:pt x="46" y="56"/>
                    </a:lnTo>
                    <a:lnTo>
                      <a:pt x="44" y="58"/>
                    </a:lnTo>
                    <a:lnTo>
                      <a:pt x="36" y="56"/>
                    </a:lnTo>
                    <a:lnTo>
                      <a:pt x="36" y="58"/>
                    </a:lnTo>
                    <a:lnTo>
                      <a:pt x="36" y="60"/>
                    </a:lnTo>
                    <a:lnTo>
                      <a:pt x="34" y="60"/>
                    </a:lnTo>
                    <a:lnTo>
                      <a:pt x="32" y="60"/>
                    </a:lnTo>
                    <a:lnTo>
                      <a:pt x="30" y="62"/>
                    </a:lnTo>
                    <a:lnTo>
                      <a:pt x="24" y="64"/>
                    </a:lnTo>
                    <a:lnTo>
                      <a:pt x="22" y="68"/>
                    </a:lnTo>
                    <a:lnTo>
                      <a:pt x="20" y="70"/>
                    </a:lnTo>
                    <a:lnTo>
                      <a:pt x="16" y="72"/>
                    </a:lnTo>
                    <a:lnTo>
                      <a:pt x="16" y="76"/>
                    </a:lnTo>
                    <a:lnTo>
                      <a:pt x="14" y="78"/>
                    </a:lnTo>
                    <a:lnTo>
                      <a:pt x="10" y="82"/>
                    </a:lnTo>
                    <a:lnTo>
                      <a:pt x="10" y="88"/>
                    </a:lnTo>
                    <a:lnTo>
                      <a:pt x="12" y="92"/>
                    </a:lnTo>
                    <a:lnTo>
                      <a:pt x="14" y="100"/>
                    </a:lnTo>
                    <a:lnTo>
                      <a:pt x="16" y="106"/>
                    </a:lnTo>
                    <a:lnTo>
                      <a:pt x="16" y="112"/>
                    </a:lnTo>
                    <a:lnTo>
                      <a:pt x="18" y="114"/>
                    </a:lnTo>
                    <a:lnTo>
                      <a:pt x="18" y="120"/>
                    </a:lnTo>
                    <a:lnTo>
                      <a:pt x="18" y="124"/>
                    </a:lnTo>
                    <a:lnTo>
                      <a:pt x="16" y="126"/>
                    </a:lnTo>
                    <a:lnTo>
                      <a:pt x="16" y="130"/>
                    </a:lnTo>
                    <a:lnTo>
                      <a:pt x="14" y="132"/>
                    </a:lnTo>
                    <a:lnTo>
                      <a:pt x="12" y="134"/>
                    </a:lnTo>
                    <a:lnTo>
                      <a:pt x="8" y="136"/>
                    </a:lnTo>
                    <a:lnTo>
                      <a:pt x="8" y="140"/>
                    </a:lnTo>
                    <a:lnTo>
                      <a:pt x="8" y="142"/>
                    </a:lnTo>
                    <a:lnTo>
                      <a:pt x="8" y="144"/>
                    </a:lnTo>
                    <a:lnTo>
                      <a:pt x="2" y="150"/>
                    </a:lnTo>
                    <a:lnTo>
                      <a:pt x="2" y="152"/>
                    </a:lnTo>
                    <a:lnTo>
                      <a:pt x="2" y="156"/>
                    </a:lnTo>
                    <a:lnTo>
                      <a:pt x="0" y="160"/>
                    </a:lnTo>
                    <a:lnTo>
                      <a:pt x="0" y="172"/>
                    </a:lnTo>
                    <a:lnTo>
                      <a:pt x="4" y="184"/>
                    </a:lnTo>
                    <a:lnTo>
                      <a:pt x="8" y="186"/>
                    </a:lnTo>
                    <a:lnTo>
                      <a:pt x="8" y="188"/>
                    </a:lnTo>
                    <a:lnTo>
                      <a:pt x="6" y="190"/>
                    </a:lnTo>
                    <a:lnTo>
                      <a:pt x="8" y="192"/>
                    </a:lnTo>
                    <a:lnTo>
                      <a:pt x="12" y="204"/>
                    </a:lnTo>
                    <a:lnTo>
                      <a:pt x="12" y="210"/>
                    </a:lnTo>
                    <a:lnTo>
                      <a:pt x="16" y="214"/>
                    </a:lnTo>
                    <a:lnTo>
                      <a:pt x="20" y="216"/>
                    </a:lnTo>
                    <a:lnTo>
                      <a:pt x="26" y="218"/>
                    </a:lnTo>
                    <a:lnTo>
                      <a:pt x="30" y="222"/>
                    </a:lnTo>
                    <a:lnTo>
                      <a:pt x="34" y="222"/>
                    </a:lnTo>
                    <a:lnTo>
                      <a:pt x="36" y="222"/>
                    </a:lnTo>
                    <a:lnTo>
                      <a:pt x="40" y="218"/>
                    </a:lnTo>
                    <a:lnTo>
                      <a:pt x="46" y="216"/>
                    </a:lnTo>
                    <a:lnTo>
                      <a:pt x="50" y="214"/>
                    </a:lnTo>
                    <a:lnTo>
                      <a:pt x="52" y="212"/>
                    </a:lnTo>
                    <a:lnTo>
                      <a:pt x="52" y="208"/>
                    </a:lnTo>
                    <a:lnTo>
                      <a:pt x="54" y="208"/>
                    </a:lnTo>
                    <a:lnTo>
                      <a:pt x="58" y="194"/>
                    </a:lnTo>
                    <a:lnTo>
                      <a:pt x="60" y="184"/>
                    </a:lnTo>
                    <a:lnTo>
                      <a:pt x="66" y="176"/>
                    </a:lnTo>
                    <a:lnTo>
                      <a:pt x="66" y="170"/>
                    </a:lnTo>
                    <a:lnTo>
                      <a:pt x="68" y="162"/>
                    </a:lnTo>
                    <a:lnTo>
                      <a:pt x="70" y="160"/>
                    </a:lnTo>
                    <a:lnTo>
                      <a:pt x="70" y="156"/>
                    </a:lnTo>
                    <a:lnTo>
                      <a:pt x="70" y="152"/>
                    </a:lnTo>
                    <a:lnTo>
                      <a:pt x="74" y="148"/>
                    </a:lnTo>
                    <a:lnTo>
                      <a:pt x="74" y="142"/>
                    </a:lnTo>
                    <a:lnTo>
                      <a:pt x="76" y="132"/>
                    </a:lnTo>
                    <a:lnTo>
                      <a:pt x="76" y="128"/>
                    </a:lnTo>
                    <a:lnTo>
                      <a:pt x="76" y="124"/>
                    </a:lnTo>
                    <a:lnTo>
                      <a:pt x="80" y="118"/>
                    </a:lnTo>
                    <a:lnTo>
                      <a:pt x="80" y="112"/>
                    </a:lnTo>
                    <a:lnTo>
                      <a:pt x="84" y="108"/>
                    </a:lnTo>
                    <a:lnTo>
                      <a:pt x="84" y="102"/>
                    </a:lnTo>
                    <a:lnTo>
                      <a:pt x="88" y="98"/>
                    </a:lnTo>
                    <a:lnTo>
                      <a:pt x="88" y="90"/>
                    </a:lnTo>
                    <a:lnTo>
                      <a:pt x="88" y="86"/>
                    </a:lnTo>
                    <a:lnTo>
                      <a:pt x="88" y="82"/>
                    </a:lnTo>
                    <a:lnTo>
                      <a:pt x="92" y="80"/>
                    </a:lnTo>
                    <a:lnTo>
                      <a:pt x="92" y="78"/>
                    </a:lnTo>
                    <a:lnTo>
                      <a:pt x="92" y="76"/>
                    </a:lnTo>
                    <a:lnTo>
                      <a:pt x="92" y="74"/>
                    </a:lnTo>
                    <a:lnTo>
                      <a:pt x="94" y="74"/>
                    </a:lnTo>
                    <a:lnTo>
                      <a:pt x="94" y="68"/>
                    </a:lnTo>
                    <a:lnTo>
                      <a:pt x="90" y="64"/>
                    </a:lnTo>
                    <a:lnTo>
                      <a:pt x="88" y="52"/>
                    </a:lnTo>
                    <a:lnTo>
                      <a:pt x="90" y="52"/>
                    </a:lnTo>
                    <a:lnTo>
                      <a:pt x="92" y="52"/>
                    </a:lnTo>
                    <a:lnTo>
                      <a:pt x="96" y="60"/>
                    </a:lnTo>
                    <a:lnTo>
                      <a:pt x="98" y="60"/>
                    </a:lnTo>
                    <a:lnTo>
                      <a:pt x="100" y="50"/>
                    </a:lnTo>
                    <a:lnTo>
                      <a:pt x="102" y="46"/>
                    </a:lnTo>
                    <a:lnTo>
                      <a:pt x="102" y="40"/>
                    </a:lnTo>
                    <a:lnTo>
                      <a:pt x="98" y="34"/>
                    </a:lnTo>
                    <a:lnTo>
                      <a:pt x="98" y="28"/>
                    </a:lnTo>
                    <a:lnTo>
                      <a:pt x="98" y="26"/>
                    </a:lnTo>
                    <a:lnTo>
                      <a:pt x="96" y="18"/>
                    </a:lnTo>
                    <a:lnTo>
                      <a:pt x="94" y="10"/>
                    </a:lnTo>
                    <a:lnTo>
                      <a:pt x="92" y="8"/>
                    </a:lnTo>
                    <a:lnTo>
                      <a:pt x="88" y="8"/>
                    </a:lnTo>
                    <a:lnTo>
                      <a:pt x="86" y="4"/>
                    </a:lnTo>
                    <a:lnTo>
                      <a:pt x="84" y="4"/>
                    </a:lnTo>
                    <a:lnTo>
                      <a:pt x="84" y="2"/>
                    </a:lnTo>
                    <a:lnTo>
                      <a:pt x="84" y="0"/>
                    </a:lnTo>
                    <a:lnTo>
                      <a:pt x="82" y="0"/>
                    </a:lnTo>
                    <a:close/>
                  </a:path>
                </a:pathLst>
              </a:custGeom>
              <a:solidFill>
                <a:schemeClr val="bg2"/>
              </a:solidFill>
              <a:ln w="3175">
                <a:solidFill>
                  <a:schemeClr val="bg1"/>
                </a:solidFill>
                <a:prstDash val="solid"/>
                <a:round/>
                <a:headEnd/>
                <a:tailEnd/>
              </a:ln>
            </p:spPr>
            <p:txBody>
              <a:bodyPr/>
              <a:lstStyle/>
              <a:p>
                <a:endParaRPr lang="nl-BE"/>
              </a:p>
            </p:txBody>
          </p:sp>
          <p:sp>
            <p:nvSpPr>
              <p:cNvPr id="510" name="Freeform 143"/>
              <p:cNvSpPr>
                <a:spLocks/>
              </p:cNvSpPr>
              <p:nvPr/>
            </p:nvSpPr>
            <p:spPr bwMode="gray">
              <a:xfrm>
                <a:off x="3013" y="1954"/>
                <a:ext cx="40" cy="34"/>
              </a:xfrm>
              <a:custGeom>
                <a:avLst/>
                <a:gdLst>
                  <a:gd name="T0" fmla="*/ 4 w 40"/>
                  <a:gd name="T1" fmla="*/ 12 h 34"/>
                  <a:gd name="T2" fmla="*/ 8 w 40"/>
                  <a:gd name="T3" fmla="*/ 8 h 34"/>
                  <a:gd name="T4" fmla="*/ 12 w 40"/>
                  <a:gd name="T5" fmla="*/ 6 h 34"/>
                  <a:gd name="T6" fmla="*/ 14 w 40"/>
                  <a:gd name="T7" fmla="*/ 10 h 34"/>
                  <a:gd name="T8" fmla="*/ 16 w 40"/>
                  <a:gd name="T9" fmla="*/ 4 h 34"/>
                  <a:gd name="T10" fmla="*/ 20 w 40"/>
                  <a:gd name="T11" fmla="*/ 4 h 34"/>
                  <a:gd name="T12" fmla="*/ 24 w 40"/>
                  <a:gd name="T13" fmla="*/ 4 h 34"/>
                  <a:gd name="T14" fmla="*/ 30 w 40"/>
                  <a:gd name="T15" fmla="*/ 2 h 34"/>
                  <a:gd name="T16" fmla="*/ 32 w 40"/>
                  <a:gd name="T17" fmla="*/ 0 h 34"/>
                  <a:gd name="T18" fmla="*/ 32 w 40"/>
                  <a:gd name="T19" fmla="*/ 0 h 34"/>
                  <a:gd name="T20" fmla="*/ 36 w 40"/>
                  <a:gd name="T21" fmla="*/ 4 h 34"/>
                  <a:gd name="T22" fmla="*/ 36 w 40"/>
                  <a:gd name="T23" fmla="*/ 4 h 34"/>
                  <a:gd name="T24" fmla="*/ 36 w 40"/>
                  <a:gd name="T25" fmla="*/ 6 h 34"/>
                  <a:gd name="T26" fmla="*/ 36 w 40"/>
                  <a:gd name="T27" fmla="*/ 8 h 34"/>
                  <a:gd name="T28" fmla="*/ 36 w 40"/>
                  <a:gd name="T29" fmla="*/ 8 h 34"/>
                  <a:gd name="T30" fmla="*/ 36 w 40"/>
                  <a:gd name="T31" fmla="*/ 10 h 34"/>
                  <a:gd name="T32" fmla="*/ 36 w 40"/>
                  <a:gd name="T33" fmla="*/ 10 h 34"/>
                  <a:gd name="T34" fmla="*/ 40 w 40"/>
                  <a:gd name="T35" fmla="*/ 14 h 34"/>
                  <a:gd name="T36" fmla="*/ 38 w 40"/>
                  <a:gd name="T37" fmla="*/ 14 h 34"/>
                  <a:gd name="T38" fmla="*/ 38 w 40"/>
                  <a:gd name="T39" fmla="*/ 20 h 34"/>
                  <a:gd name="T40" fmla="*/ 38 w 40"/>
                  <a:gd name="T41" fmla="*/ 20 h 34"/>
                  <a:gd name="T42" fmla="*/ 38 w 40"/>
                  <a:gd name="T43" fmla="*/ 20 h 34"/>
                  <a:gd name="T44" fmla="*/ 36 w 40"/>
                  <a:gd name="T45" fmla="*/ 24 h 34"/>
                  <a:gd name="T46" fmla="*/ 36 w 40"/>
                  <a:gd name="T47" fmla="*/ 24 h 34"/>
                  <a:gd name="T48" fmla="*/ 36 w 40"/>
                  <a:gd name="T49" fmla="*/ 26 h 34"/>
                  <a:gd name="T50" fmla="*/ 36 w 40"/>
                  <a:gd name="T51" fmla="*/ 26 h 34"/>
                  <a:gd name="T52" fmla="*/ 34 w 40"/>
                  <a:gd name="T53" fmla="*/ 26 h 34"/>
                  <a:gd name="T54" fmla="*/ 34 w 40"/>
                  <a:gd name="T55" fmla="*/ 26 h 34"/>
                  <a:gd name="T56" fmla="*/ 30 w 40"/>
                  <a:gd name="T57" fmla="*/ 26 h 34"/>
                  <a:gd name="T58" fmla="*/ 28 w 40"/>
                  <a:gd name="T59" fmla="*/ 28 h 34"/>
                  <a:gd name="T60" fmla="*/ 26 w 40"/>
                  <a:gd name="T61" fmla="*/ 28 h 34"/>
                  <a:gd name="T62" fmla="*/ 26 w 40"/>
                  <a:gd name="T63" fmla="*/ 28 h 34"/>
                  <a:gd name="T64" fmla="*/ 26 w 40"/>
                  <a:gd name="T65" fmla="*/ 30 h 34"/>
                  <a:gd name="T66" fmla="*/ 24 w 40"/>
                  <a:gd name="T67" fmla="*/ 30 h 34"/>
                  <a:gd name="T68" fmla="*/ 24 w 40"/>
                  <a:gd name="T69" fmla="*/ 30 h 34"/>
                  <a:gd name="T70" fmla="*/ 22 w 40"/>
                  <a:gd name="T71" fmla="*/ 32 h 34"/>
                  <a:gd name="T72" fmla="*/ 22 w 40"/>
                  <a:gd name="T73" fmla="*/ 32 h 34"/>
                  <a:gd name="T74" fmla="*/ 20 w 40"/>
                  <a:gd name="T75" fmla="*/ 34 h 34"/>
                  <a:gd name="T76" fmla="*/ 18 w 40"/>
                  <a:gd name="T77" fmla="*/ 34 h 34"/>
                  <a:gd name="T78" fmla="*/ 18 w 40"/>
                  <a:gd name="T79" fmla="*/ 34 h 34"/>
                  <a:gd name="T80" fmla="*/ 6 w 40"/>
                  <a:gd name="T81" fmla="*/ 34 h 34"/>
                  <a:gd name="T82" fmla="*/ 6 w 40"/>
                  <a:gd name="T83" fmla="*/ 34 h 34"/>
                  <a:gd name="T84" fmla="*/ 4 w 40"/>
                  <a:gd name="T85" fmla="*/ 32 h 34"/>
                  <a:gd name="T86" fmla="*/ 2 w 40"/>
                  <a:gd name="T87" fmla="*/ 28 h 34"/>
                  <a:gd name="T88" fmla="*/ 2 w 40"/>
                  <a:gd name="T89" fmla="*/ 28 h 34"/>
                  <a:gd name="T90" fmla="*/ 0 w 40"/>
                  <a:gd name="T91" fmla="*/ 24 h 34"/>
                  <a:gd name="T92" fmla="*/ 2 w 40"/>
                  <a:gd name="T93" fmla="*/ 22 h 34"/>
                  <a:gd name="T94" fmla="*/ 2 w 40"/>
                  <a:gd name="T95" fmla="*/ 22 h 34"/>
                  <a:gd name="T96" fmla="*/ 2 w 40"/>
                  <a:gd name="T97" fmla="*/ 16 h 34"/>
                  <a:gd name="T98" fmla="*/ 2 w 40"/>
                  <a:gd name="T99" fmla="*/ 14 h 34"/>
                  <a:gd name="T100" fmla="*/ 4 w 40"/>
                  <a:gd name="T101" fmla="*/ 12 h 34"/>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0"/>
                  <a:gd name="T154" fmla="*/ 0 h 34"/>
                  <a:gd name="T155" fmla="*/ 40 w 40"/>
                  <a:gd name="T156" fmla="*/ 34 h 34"/>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0" h="34">
                    <a:moveTo>
                      <a:pt x="4" y="12"/>
                    </a:moveTo>
                    <a:lnTo>
                      <a:pt x="8" y="8"/>
                    </a:lnTo>
                    <a:lnTo>
                      <a:pt x="12" y="6"/>
                    </a:lnTo>
                    <a:lnTo>
                      <a:pt x="14" y="10"/>
                    </a:lnTo>
                    <a:lnTo>
                      <a:pt x="16" y="4"/>
                    </a:lnTo>
                    <a:lnTo>
                      <a:pt x="20" y="4"/>
                    </a:lnTo>
                    <a:lnTo>
                      <a:pt x="24" y="4"/>
                    </a:lnTo>
                    <a:lnTo>
                      <a:pt x="30" y="2"/>
                    </a:lnTo>
                    <a:lnTo>
                      <a:pt x="32" y="0"/>
                    </a:lnTo>
                    <a:lnTo>
                      <a:pt x="36" y="4"/>
                    </a:lnTo>
                    <a:lnTo>
                      <a:pt x="36" y="6"/>
                    </a:lnTo>
                    <a:lnTo>
                      <a:pt x="36" y="8"/>
                    </a:lnTo>
                    <a:lnTo>
                      <a:pt x="36" y="10"/>
                    </a:lnTo>
                    <a:lnTo>
                      <a:pt x="40" y="14"/>
                    </a:lnTo>
                    <a:lnTo>
                      <a:pt x="38" y="14"/>
                    </a:lnTo>
                    <a:lnTo>
                      <a:pt x="38" y="20"/>
                    </a:lnTo>
                    <a:lnTo>
                      <a:pt x="36" y="24"/>
                    </a:lnTo>
                    <a:lnTo>
                      <a:pt x="36" y="26"/>
                    </a:lnTo>
                    <a:lnTo>
                      <a:pt x="34" y="26"/>
                    </a:lnTo>
                    <a:lnTo>
                      <a:pt x="30" y="26"/>
                    </a:lnTo>
                    <a:lnTo>
                      <a:pt x="28" y="28"/>
                    </a:lnTo>
                    <a:lnTo>
                      <a:pt x="26" y="28"/>
                    </a:lnTo>
                    <a:lnTo>
                      <a:pt x="26" y="30"/>
                    </a:lnTo>
                    <a:lnTo>
                      <a:pt x="24" y="30"/>
                    </a:lnTo>
                    <a:lnTo>
                      <a:pt x="22" y="32"/>
                    </a:lnTo>
                    <a:lnTo>
                      <a:pt x="20" y="34"/>
                    </a:lnTo>
                    <a:lnTo>
                      <a:pt x="18" y="34"/>
                    </a:lnTo>
                    <a:lnTo>
                      <a:pt x="6" y="34"/>
                    </a:lnTo>
                    <a:lnTo>
                      <a:pt x="4" y="32"/>
                    </a:lnTo>
                    <a:lnTo>
                      <a:pt x="2" y="28"/>
                    </a:lnTo>
                    <a:lnTo>
                      <a:pt x="0" y="24"/>
                    </a:lnTo>
                    <a:lnTo>
                      <a:pt x="2" y="22"/>
                    </a:lnTo>
                    <a:lnTo>
                      <a:pt x="2" y="16"/>
                    </a:lnTo>
                    <a:lnTo>
                      <a:pt x="2" y="14"/>
                    </a:lnTo>
                    <a:lnTo>
                      <a:pt x="4" y="12"/>
                    </a:lnTo>
                    <a:close/>
                  </a:path>
                </a:pathLst>
              </a:custGeom>
              <a:solidFill>
                <a:schemeClr val="bg2"/>
              </a:solidFill>
              <a:ln w="3175">
                <a:solidFill>
                  <a:schemeClr val="bg1"/>
                </a:solidFill>
                <a:prstDash val="solid"/>
                <a:round/>
                <a:headEnd/>
                <a:tailEnd/>
              </a:ln>
            </p:spPr>
            <p:txBody>
              <a:bodyPr/>
              <a:lstStyle/>
              <a:p>
                <a:endParaRPr lang="nl-BE"/>
              </a:p>
            </p:txBody>
          </p:sp>
          <p:sp>
            <p:nvSpPr>
              <p:cNvPr id="511" name="Freeform 144"/>
              <p:cNvSpPr>
                <a:spLocks/>
              </p:cNvSpPr>
              <p:nvPr/>
            </p:nvSpPr>
            <p:spPr bwMode="gray">
              <a:xfrm>
                <a:off x="2812" y="1802"/>
                <a:ext cx="8" cy="18"/>
              </a:xfrm>
              <a:custGeom>
                <a:avLst/>
                <a:gdLst>
                  <a:gd name="T0" fmla="*/ 0 w 8"/>
                  <a:gd name="T1" fmla="*/ 10 h 18"/>
                  <a:gd name="T2" fmla="*/ 0 w 8"/>
                  <a:gd name="T3" fmla="*/ 10 h 18"/>
                  <a:gd name="T4" fmla="*/ 0 w 8"/>
                  <a:gd name="T5" fmla="*/ 10 h 18"/>
                  <a:gd name="T6" fmla="*/ 0 w 8"/>
                  <a:gd name="T7" fmla="*/ 6 h 18"/>
                  <a:gd name="T8" fmla="*/ 0 w 8"/>
                  <a:gd name="T9" fmla="*/ 6 h 18"/>
                  <a:gd name="T10" fmla="*/ 0 w 8"/>
                  <a:gd name="T11" fmla="*/ 2 h 18"/>
                  <a:gd name="T12" fmla="*/ 2 w 8"/>
                  <a:gd name="T13" fmla="*/ 2 h 18"/>
                  <a:gd name="T14" fmla="*/ 4 w 8"/>
                  <a:gd name="T15" fmla="*/ 0 h 18"/>
                  <a:gd name="T16" fmla="*/ 4 w 8"/>
                  <a:gd name="T17" fmla="*/ 0 h 18"/>
                  <a:gd name="T18" fmla="*/ 4 w 8"/>
                  <a:gd name="T19" fmla="*/ 2 h 18"/>
                  <a:gd name="T20" fmla="*/ 6 w 8"/>
                  <a:gd name="T21" fmla="*/ 4 h 18"/>
                  <a:gd name="T22" fmla="*/ 6 w 8"/>
                  <a:gd name="T23" fmla="*/ 4 h 18"/>
                  <a:gd name="T24" fmla="*/ 8 w 8"/>
                  <a:gd name="T25" fmla="*/ 6 h 18"/>
                  <a:gd name="T26" fmla="*/ 8 w 8"/>
                  <a:gd name="T27" fmla="*/ 6 h 18"/>
                  <a:gd name="T28" fmla="*/ 8 w 8"/>
                  <a:gd name="T29" fmla="*/ 10 h 18"/>
                  <a:gd name="T30" fmla="*/ 8 w 8"/>
                  <a:gd name="T31" fmla="*/ 10 h 18"/>
                  <a:gd name="T32" fmla="*/ 6 w 8"/>
                  <a:gd name="T33" fmla="*/ 12 h 18"/>
                  <a:gd name="T34" fmla="*/ 6 w 8"/>
                  <a:gd name="T35" fmla="*/ 16 h 18"/>
                  <a:gd name="T36" fmla="*/ 8 w 8"/>
                  <a:gd name="T37" fmla="*/ 18 h 18"/>
                  <a:gd name="T38" fmla="*/ 8 w 8"/>
                  <a:gd name="T39" fmla="*/ 18 h 18"/>
                  <a:gd name="T40" fmla="*/ 2 w 8"/>
                  <a:gd name="T41" fmla="*/ 16 h 18"/>
                  <a:gd name="T42" fmla="*/ 2 w 8"/>
                  <a:gd name="T43" fmla="*/ 16 h 18"/>
                  <a:gd name="T44" fmla="*/ 0 w 8"/>
                  <a:gd name="T45" fmla="*/ 14 h 18"/>
                  <a:gd name="T46" fmla="*/ 0 w 8"/>
                  <a:gd name="T47" fmla="*/ 12 h 18"/>
                  <a:gd name="T48" fmla="*/ 0 w 8"/>
                  <a:gd name="T49" fmla="*/ 10 h 18"/>
                  <a:gd name="T50" fmla="*/ 0 w 8"/>
                  <a:gd name="T51" fmla="*/ 10 h 18"/>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8"/>
                  <a:gd name="T79" fmla="*/ 0 h 18"/>
                  <a:gd name="T80" fmla="*/ 8 w 8"/>
                  <a:gd name="T81" fmla="*/ 18 h 18"/>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8" h="18">
                    <a:moveTo>
                      <a:pt x="0" y="10"/>
                    </a:moveTo>
                    <a:lnTo>
                      <a:pt x="0" y="10"/>
                    </a:lnTo>
                    <a:lnTo>
                      <a:pt x="0" y="6"/>
                    </a:lnTo>
                    <a:lnTo>
                      <a:pt x="0" y="2"/>
                    </a:lnTo>
                    <a:lnTo>
                      <a:pt x="2" y="2"/>
                    </a:lnTo>
                    <a:lnTo>
                      <a:pt x="4" y="0"/>
                    </a:lnTo>
                    <a:lnTo>
                      <a:pt x="4" y="2"/>
                    </a:lnTo>
                    <a:lnTo>
                      <a:pt x="6" y="4"/>
                    </a:lnTo>
                    <a:lnTo>
                      <a:pt x="8" y="6"/>
                    </a:lnTo>
                    <a:lnTo>
                      <a:pt x="8" y="10"/>
                    </a:lnTo>
                    <a:lnTo>
                      <a:pt x="6" y="12"/>
                    </a:lnTo>
                    <a:lnTo>
                      <a:pt x="6" y="16"/>
                    </a:lnTo>
                    <a:lnTo>
                      <a:pt x="8" y="18"/>
                    </a:lnTo>
                    <a:lnTo>
                      <a:pt x="2" y="16"/>
                    </a:lnTo>
                    <a:lnTo>
                      <a:pt x="0" y="14"/>
                    </a:lnTo>
                    <a:lnTo>
                      <a:pt x="0" y="12"/>
                    </a:lnTo>
                    <a:lnTo>
                      <a:pt x="0" y="10"/>
                    </a:lnTo>
                    <a:close/>
                  </a:path>
                </a:pathLst>
              </a:custGeom>
              <a:solidFill>
                <a:schemeClr val="bg2"/>
              </a:solidFill>
              <a:ln w="3175">
                <a:solidFill>
                  <a:schemeClr val="bg1"/>
                </a:solidFill>
                <a:prstDash val="solid"/>
                <a:round/>
                <a:headEnd/>
                <a:tailEnd/>
              </a:ln>
            </p:spPr>
            <p:txBody>
              <a:bodyPr/>
              <a:lstStyle/>
              <a:p>
                <a:endParaRPr lang="nl-BE"/>
              </a:p>
            </p:txBody>
          </p:sp>
          <p:sp>
            <p:nvSpPr>
              <p:cNvPr id="512" name="Freeform 145"/>
              <p:cNvSpPr>
                <a:spLocks noEditPoints="1"/>
              </p:cNvSpPr>
              <p:nvPr/>
            </p:nvSpPr>
            <p:spPr bwMode="gray">
              <a:xfrm>
                <a:off x="3013" y="1670"/>
                <a:ext cx="82" cy="60"/>
              </a:xfrm>
              <a:custGeom>
                <a:avLst/>
                <a:gdLst>
                  <a:gd name="T0" fmla="*/ 4 w 82"/>
                  <a:gd name="T1" fmla="*/ 6 h 60"/>
                  <a:gd name="T2" fmla="*/ 6 w 82"/>
                  <a:gd name="T3" fmla="*/ 24 h 60"/>
                  <a:gd name="T4" fmla="*/ 2 w 82"/>
                  <a:gd name="T5" fmla="*/ 28 h 60"/>
                  <a:gd name="T6" fmla="*/ 12 w 82"/>
                  <a:gd name="T7" fmla="*/ 38 h 60"/>
                  <a:gd name="T8" fmla="*/ 22 w 82"/>
                  <a:gd name="T9" fmla="*/ 42 h 60"/>
                  <a:gd name="T10" fmla="*/ 32 w 82"/>
                  <a:gd name="T11" fmla="*/ 54 h 60"/>
                  <a:gd name="T12" fmla="*/ 40 w 82"/>
                  <a:gd name="T13" fmla="*/ 54 h 60"/>
                  <a:gd name="T14" fmla="*/ 50 w 82"/>
                  <a:gd name="T15" fmla="*/ 56 h 60"/>
                  <a:gd name="T16" fmla="*/ 52 w 82"/>
                  <a:gd name="T17" fmla="*/ 60 h 60"/>
                  <a:gd name="T18" fmla="*/ 58 w 82"/>
                  <a:gd name="T19" fmla="*/ 58 h 60"/>
                  <a:gd name="T20" fmla="*/ 66 w 82"/>
                  <a:gd name="T21" fmla="*/ 58 h 60"/>
                  <a:gd name="T22" fmla="*/ 68 w 82"/>
                  <a:gd name="T23" fmla="*/ 56 h 60"/>
                  <a:gd name="T24" fmla="*/ 74 w 82"/>
                  <a:gd name="T25" fmla="*/ 52 h 60"/>
                  <a:gd name="T26" fmla="*/ 74 w 82"/>
                  <a:gd name="T27" fmla="*/ 44 h 60"/>
                  <a:gd name="T28" fmla="*/ 74 w 82"/>
                  <a:gd name="T29" fmla="*/ 38 h 60"/>
                  <a:gd name="T30" fmla="*/ 78 w 82"/>
                  <a:gd name="T31" fmla="*/ 32 h 60"/>
                  <a:gd name="T32" fmla="*/ 82 w 82"/>
                  <a:gd name="T33" fmla="*/ 28 h 60"/>
                  <a:gd name="T34" fmla="*/ 80 w 82"/>
                  <a:gd name="T35" fmla="*/ 24 h 60"/>
                  <a:gd name="T36" fmla="*/ 74 w 82"/>
                  <a:gd name="T37" fmla="*/ 22 h 60"/>
                  <a:gd name="T38" fmla="*/ 68 w 82"/>
                  <a:gd name="T39" fmla="*/ 18 h 60"/>
                  <a:gd name="T40" fmla="*/ 60 w 82"/>
                  <a:gd name="T41" fmla="*/ 16 h 60"/>
                  <a:gd name="T42" fmla="*/ 58 w 82"/>
                  <a:gd name="T43" fmla="*/ 12 h 60"/>
                  <a:gd name="T44" fmla="*/ 56 w 82"/>
                  <a:gd name="T45" fmla="*/ 10 h 60"/>
                  <a:gd name="T46" fmla="*/ 50 w 82"/>
                  <a:gd name="T47" fmla="*/ 10 h 60"/>
                  <a:gd name="T48" fmla="*/ 42 w 82"/>
                  <a:gd name="T49" fmla="*/ 8 h 60"/>
                  <a:gd name="T50" fmla="*/ 30 w 82"/>
                  <a:gd name="T51" fmla="*/ 4 h 60"/>
                  <a:gd name="T52" fmla="*/ 22 w 82"/>
                  <a:gd name="T53" fmla="*/ 2 h 60"/>
                  <a:gd name="T54" fmla="*/ 16 w 82"/>
                  <a:gd name="T55" fmla="*/ 0 h 60"/>
                  <a:gd name="T56" fmla="*/ 4 w 82"/>
                  <a:gd name="T57" fmla="*/ 6 h 60"/>
                  <a:gd name="T58" fmla="*/ 0 w 82"/>
                  <a:gd name="T59" fmla="*/ 20 h 60"/>
                  <a:gd name="T60" fmla="*/ 2 w 82"/>
                  <a:gd name="T61" fmla="*/ 22 h 60"/>
                  <a:gd name="T62" fmla="*/ 2 w 82"/>
                  <a:gd name="T63" fmla="*/ 20 h 60"/>
                  <a:gd name="T64" fmla="*/ 0 w 82"/>
                  <a:gd name="T65" fmla="*/ 20 h 60"/>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82"/>
                  <a:gd name="T100" fmla="*/ 0 h 60"/>
                  <a:gd name="T101" fmla="*/ 82 w 82"/>
                  <a:gd name="T102" fmla="*/ 60 h 60"/>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82" h="60">
                    <a:moveTo>
                      <a:pt x="4" y="6"/>
                    </a:moveTo>
                    <a:lnTo>
                      <a:pt x="4" y="6"/>
                    </a:lnTo>
                    <a:lnTo>
                      <a:pt x="6" y="24"/>
                    </a:lnTo>
                    <a:lnTo>
                      <a:pt x="2" y="28"/>
                    </a:lnTo>
                    <a:lnTo>
                      <a:pt x="12" y="38"/>
                    </a:lnTo>
                    <a:lnTo>
                      <a:pt x="16" y="40"/>
                    </a:lnTo>
                    <a:lnTo>
                      <a:pt x="22" y="42"/>
                    </a:lnTo>
                    <a:lnTo>
                      <a:pt x="30" y="42"/>
                    </a:lnTo>
                    <a:lnTo>
                      <a:pt x="32" y="54"/>
                    </a:lnTo>
                    <a:lnTo>
                      <a:pt x="40" y="54"/>
                    </a:lnTo>
                    <a:lnTo>
                      <a:pt x="50" y="56"/>
                    </a:lnTo>
                    <a:lnTo>
                      <a:pt x="52" y="58"/>
                    </a:lnTo>
                    <a:lnTo>
                      <a:pt x="52" y="60"/>
                    </a:lnTo>
                    <a:lnTo>
                      <a:pt x="58" y="58"/>
                    </a:lnTo>
                    <a:lnTo>
                      <a:pt x="66" y="58"/>
                    </a:lnTo>
                    <a:lnTo>
                      <a:pt x="68" y="56"/>
                    </a:lnTo>
                    <a:lnTo>
                      <a:pt x="68" y="54"/>
                    </a:lnTo>
                    <a:lnTo>
                      <a:pt x="74" y="52"/>
                    </a:lnTo>
                    <a:lnTo>
                      <a:pt x="74" y="44"/>
                    </a:lnTo>
                    <a:lnTo>
                      <a:pt x="74" y="38"/>
                    </a:lnTo>
                    <a:lnTo>
                      <a:pt x="78" y="32"/>
                    </a:lnTo>
                    <a:lnTo>
                      <a:pt x="80" y="30"/>
                    </a:lnTo>
                    <a:lnTo>
                      <a:pt x="82" y="28"/>
                    </a:lnTo>
                    <a:lnTo>
                      <a:pt x="80" y="24"/>
                    </a:lnTo>
                    <a:lnTo>
                      <a:pt x="74" y="22"/>
                    </a:lnTo>
                    <a:lnTo>
                      <a:pt x="68" y="18"/>
                    </a:lnTo>
                    <a:lnTo>
                      <a:pt x="64" y="16"/>
                    </a:lnTo>
                    <a:lnTo>
                      <a:pt x="60" y="16"/>
                    </a:lnTo>
                    <a:lnTo>
                      <a:pt x="58" y="12"/>
                    </a:lnTo>
                    <a:lnTo>
                      <a:pt x="56" y="10"/>
                    </a:lnTo>
                    <a:lnTo>
                      <a:pt x="50" y="10"/>
                    </a:lnTo>
                    <a:lnTo>
                      <a:pt x="46" y="10"/>
                    </a:lnTo>
                    <a:lnTo>
                      <a:pt x="42" y="8"/>
                    </a:lnTo>
                    <a:lnTo>
                      <a:pt x="30" y="4"/>
                    </a:lnTo>
                    <a:lnTo>
                      <a:pt x="22" y="2"/>
                    </a:lnTo>
                    <a:lnTo>
                      <a:pt x="16" y="0"/>
                    </a:lnTo>
                    <a:lnTo>
                      <a:pt x="10" y="4"/>
                    </a:lnTo>
                    <a:lnTo>
                      <a:pt x="4" y="6"/>
                    </a:lnTo>
                    <a:close/>
                    <a:moveTo>
                      <a:pt x="0" y="20"/>
                    </a:moveTo>
                    <a:lnTo>
                      <a:pt x="0" y="22"/>
                    </a:lnTo>
                    <a:lnTo>
                      <a:pt x="2" y="22"/>
                    </a:lnTo>
                    <a:lnTo>
                      <a:pt x="2" y="20"/>
                    </a:lnTo>
                    <a:lnTo>
                      <a:pt x="0" y="20"/>
                    </a:lnTo>
                    <a:close/>
                  </a:path>
                </a:pathLst>
              </a:custGeom>
              <a:solidFill>
                <a:schemeClr val="bg2"/>
              </a:solidFill>
              <a:ln w="3175">
                <a:solidFill>
                  <a:schemeClr val="bg1"/>
                </a:solidFill>
                <a:prstDash val="solid"/>
                <a:round/>
                <a:headEnd/>
                <a:tailEnd/>
              </a:ln>
            </p:spPr>
            <p:txBody>
              <a:bodyPr/>
              <a:lstStyle/>
              <a:p>
                <a:endParaRPr lang="nl-BE"/>
              </a:p>
            </p:txBody>
          </p:sp>
          <p:sp>
            <p:nvSpPr>
              <p:cNvPr id="513" name="Freeform 146"/>
              <p:cNvSpPr>
                <a:spLocks/>
              </p:cNvSpPr>
              <p:nvPr/>
            </p:nvSpPr>
            <p:spPr bwMode="gray">
              <a:xfrm>
                <a:off x="2870" y="1858"/>
                <a:ext cx="4" cy="8"/>
              </a:xfrm>
              <a:custGeom>
                <a:avLst/>
                <a:gdLst>
                  <a:gd name="T0" fmla="*/ 4 w 4"/>
                  <a:gd name="T1" fmla="*/ 8 h 8"/>
                  <a:gd name="T2" fmla="*/ 4 w 4"/>
                  <a:gd name="T3" fmla="*/ 8 h 8"/>
                  <a:gd name="T4" fmla="*/ 2 w 4"/>
                  <a:gd name="T5" fmla="*/ 6 h 8"/>
                  <a:gd name="T6" fmla="*/ 0 w 4"/>
                  <a:gd name="T7" fmla="*/ 4 h 8"/>
                  <a:gd name="T8" fmla="*/ 0 w 4"/>
                  <a:gd name="T9" fmla="*/ 0 h 8"/>
                  <a:gd name="T10" fmla="*/ 0 w 4"/>
                  <a:gd name="T11" fmla="*/ 0 h 8"/>
                  <a:gd name="T12" fmla="*/ 4 w 4"/>
                  <a:gd name="T13" fmla="*/ 0 h 8"/>
                  <a:gd name="T14" fmla="*/ 4 w 4"/>
                  <a:gd name="T15" fmla="*/ 2 h 8"/>
                  <a:gd name="T16" fmla="*/ 4 w 4"/>
                  <a:gd name="T17" fmla="*/ 8 h 8"/>
                  <a:gd name="T18" fmla="*/ 4 w 4"/>
                  <a:gd name="T19" fmla="*/ 8 h 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4"/>
                  <a:gd name="T31" fmla="*/ 0 h 8"/>
                  <a:gd name="T32" fmla="*/ 4 w 4"/>
                  <a:gd name="T33" fmla="*/ 8 h 8"/>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4" h="8">
                    <a:moveTo>
                      <a:pt x="4" y="8"/>
                    </a:moveTo>
                    <a:lnTo>
                      <a:pt x="4" y="8"/>
                    </a:lnTo>
                    <a:lnTo>
                      <a:pt x="2" y="6"/>
                    </a:lnTo>
                    <a:lnTo>
                      <a:pt x="0" y="4"/>
                    </a:lnTo>
                    <a:lnTo>
                      <a:pt x="0" y="0"/>
                    </a:lnTo>
                    <a:lnTo>
                      <a:pt x="4" y="0"/>
                    </a:lnTo>
                    <a:lnTo>
                      <a:pt x="4" y="2"/>
                    </a:lnTo>
                    <a:lnTo>
                      <a:pt x="4" y="8"/>
                    </a:lnTo>
                    <a:close/>
                  </a:path>
                </a:pathLst>
              </a:custGeom>
              <a:solidFill>
                <a:schemeClr val="bg2"/>
              </a:solidFill>
              <a:ln w="3175">
                <a:solidFill>
                  <a:schemeClr val="bg1"/>
                </a:solidFill>
                <a:prstDash val="solid"/>
                <a:round/>
                <a:headEnd/>
                <a:tailEnd/>
              </a:ln>
            </p:spPr>
            <p:txBody>
              <a:bodyPr/>
              <a:lstStyle/>
              <a:p>
                <a:endParaRPr lang="nl-BE"/>
              </a:p>
            </p:txBody>
          </p:sp>
          <p:sp>
            <p:nvSpPr>
              <p:cNvPr id="514" name="Freeform 147"/>
              <p:cNvSpPr>
                <a:spLocks/>
              </p:cNvSpPr>
              <p:nvPr/>
            </p:nvSpPr>
            <p:spPr bwMode="gray">
              <a:xfrm>
                <a:off x="2846" y="2120"/>
                <a:ext cx="227" cy="238"/>
              </a:xfrm>
              <a:custGeom>
                <a:avLst/>
                <a:gdLst>
                  <a:gd name="T0" fmla="*/ 37 w 227"/>
                  <a:gd name="T1" fmla="*/ 8 h 238"/>
                  <a:gd name="T2" fmla="*/ 35 w 227"/>
                  <a:gd name="T3" fmla="*/ 16 h 238"/>
                  <a:gd name="T4" fmla="*/ 28 w 227"/>
                  <a:gd name="T5" fmla="*/ 20 h 238"/>
                  <a:gd name="T6" fmla="*/ 20 w 227"/>
                  <a:gd name="T7" fmla="*/ 22 h 238"/>
                  <a:gd name="T8" fmla="*/ 18 w 227"/>
                  <a:gd name="T9" fmla="*/ 28 h 238"/>
                  <a:gd name="T10" fmla="*/ 20 w 227"/>
                  <a:gd name="T11" fmla="*/ 38 h 238"/>
                  <a:gd name="T12" fmla="*/ 16 w 227"/>
                  <a:gd name="T13" fmla="*/ 42 h 238"/>
                  <a:gd name="T14" fmla="*/ 12 w 227"/>
                  <a:gd name="T15" fmla="*/ 48 h 238"/>
                  <a:gd name="T16" fmla="*/ 6 w 227"/>
                  <a:gd name="T17" fmla="*/ 50 h 238"/>
                  <a:gd name="T18" fmla="*/ 8 w 227"/>
                  <a:gd name="T19" fmla="*/ 54 h 238"/>
                  <a:gd name="T20" fmla="*/ 12 w 227"/>
                  <a:gd name="T21" fmla="*/ 90 h 238"/>
                  <a:gd name="T22" fmla="*/ 8 w 227"/>
                  <a:gd name="T23" fmla="*/ 94 h 238"/>
                  <a:gd name="T24" fmla="*/ 8 w 227"/>
                  <a:gd name="T25" fmla="*/ 96 h 238"/>
                  <a:gd name="T26" fmla="*/ 8 w 227"/>
                  <a:gd name="T27" fmla="*/ 100 h 238"/>
                  <a:gd name="T28" fmla="*/ 8 w 227"/>
                  <a:gd name="T29" fmla="*/ 116 h 238"/>
                  <a:gd name="T30" fmla="*/ 0 w 227"/>
                  <a:gd name="T31" fmla="*/ 124 h 238"/>
                  <a:gd name="T32" fmla="*/ 4 w 227"/>
                  <a:gd name="T33" fmla="*/ 130 h 238"/>
                  <a:gd name="T34" fmla="*/ 10 w 227"/>
                  <a:gd name="T35" fmla="*/ 140 h 238"/>
                  <a:gd name="T36" fmla="*/ 12 w 227"/>
                  <a:gd name="T37" fmla="*/ 148 h 238"/>
                  <a:gd name="T38" fmla="*/ 18 w 227"/>
                  <a:gd name="T39" fmla="*/ 156 h 238"/>
                  <a:gd name="T40" fmla="*/ 28 w 227"/>
                  <a:gd name="T41" fmla="*/ 158 h 238"/>
                  <a:gd name="T42" fmla="*/ 35 w 227"/>
                  <a:gd name="T43" fmla="*/ 164 h 238"/>
                  <a:gd name="T44" fmla="*/ 39 w 227"/>
                  <a:gd name="T45" fmla="*/ 166 h 238"/>
                  <a:gd name="T46" fmla="*/ 75 w 227"/>
                  <a:gd name="T47" fmla="*/ 186 h 238"/>
                  <a:gd name="T48" fmla="*/ 215 w 227"/>
                  <a:gd name="T49" fmla="*/ 238 h 238"/>
                  <a:gd name="T50" fmla="*/ 227 w 227"/>
                  <a:gd name="T51" fmla="*/ 194 h 238"/>
                  <a:gd name="T52" fmla="*/ 223 w 227"/>
                  <a:gd name="T53" fmla="*/ 68 h 238"/>
                  <a:gd name="T54" fmla="*/ 221 w 227"/>
                  <a:gd name="T55" fmla="*/ 60 h 238"/>
                  <a:gd name="T56" fmla="*/ 223 w 227"/>
                  <a:gd name="T57" fmla="*/ 50 h 238"/>
                  <a:gd name="T58" fmla="*/ 225 w 227"/>
                  <a:gd name="T59" fmla="*/ 44 h 238"/>
                  <a:gd name="T60" fmla="*/ 221 w 227"/>
                  <a:gd name="T61" fmla="*/ 32 h 238"/>
                  <a:gd name="T62" fmla="*/ 215 w 227"/>
                  <a:gd name="T63" fmla="*/ 26 h 238"/>
                  <a:gd name="T64" fmla="*/ 215 w 227"/>
                  <a:gd name="T65" fmla="*/ 24 h 238"/>
                  <a:gd name="T66" fmla="*/ 201 w 227"/>
                  <a:gd name="T67" fmla="*/ 24 h 238"/>
                  <a:gd name="T68" fmla="*/ 201 w 227"/>
                  <a:gd name="T69" fmla="*/ 18 h 238"/>
                  <a:gd name="T70" fmla="*/ 197 w 227"/>
                  <a:gd name="T71" fmla="*/ 16 h 238"/>
                  <a:gd name="T72" fmla="*/ 191 w 227"/>
                  <a:gd name="T73" fmla="*/ 14 h 238"/>
                  <a:gd name="T74" fmla="*/ 181 w 227"/>
                  <a:gd name="T75" fmla="*/ 10 h 238"/>
                  <a:gd name="T76" fmla="*/ 175 w 227"/>
                  <a:gd name="T77" fmla="*/ 10 h 238"/>
                  <a:gd name="T78" fmla="*/ 167 w 227"/>
                  <a:gd name="T79" fmla="*/ 16 h 238"/>
                  <a:gd name="T80" fmla="*/ 163 w 227"/>
                  <a:gd name="T81" fmla="*/ 16 h 238"/>
                  <a:gd name="T82" fmla="*/ 159 w 227"/>
                  <a:gd name="T83" fmla="*/ 24 h 238"/>
                  <a:gd name="T84" fmla="*/ 159 w 227"/>
                  <a:gd name="T85" fmla="*/ 32 h 238"/>
                  <a:gd name="T86" fmla="*/ 153 w 227"/>
                  <a:gd name="T87" fmla="*/ 48 h 238"/>
                  <a:gd name="T88" fmla="*/ 151 w 227"/>
                  <a:gd name="T89" fmla="*/ 52 h 238"/>
                  <a:gd name="T90" fmla="*/ 121 w 227"/>
                  <a:gd name="T91" fmla="*/ 44 h 238"/>
                  <a:gd name="T92" fmla="*/ 117 w 227"/>
                  <a:gd name="T93" fmla="*/ 44 h 238"/>
                  <a:gd name="T94" fmla="*/ 109 w 227"/>
                  <a:gd name="T95" fmla="*/ 42 h 238"/>
                  <a:gd name="T96" fmla="*/ 103 w 227"/>
                  <a:gd name="T97" fmla="*/ 40 h 238"/>
                  <a:gd name="T98" fmla="*/ 91 w 227"/>
                  <a:gd name="T99" fmla="*/ 28 h 238"/>
                  <a:gd name="T100" fmla="*/ 91 w 227"/>
                  <a:gd name="T101" fmla="*/ 24 h 238"/>
                  <a:gd name="T102" fmla="*/ 87 w 227"/>
                  <a:gd name="T103" fmla="*/ 22 h 238"/>
                  <a:gd name="T104" fmla="*/ 81 w 227"/>
                  <a:gd name="T105" fmla="*/ 18 h 238"/>
                  <a:gd name="T106" fmla="*/ 77 w 227"/>
                  <a:gd name="T107" fmla="*/ 16 h 238"/>
                  <a:gd name="T108" fmla="*/ 67 w 227"/>
                  <a:gd name="T109" fmla="*/ 12 h 238"/>
                  <a:gd name="T110" fmla="*/ 67 w 227"/>
                  <a:gd name="T111" fmla="*/ 12 h 238"/>
                  <a:gd name="T112" fmla="*/ 53 w 227"/>
                  <a:gd name="T113" fmla="*/ 12 h 238"/>
                  <a:gd name="T114" fmla="*/ 49 w 227"/>
                  <a:gd name="T115" fmla="*/ 8 h 238"/>
                  <a:gd name="T116" fmla="*/ 43 w 227"/>
                  <a:gd name="T117" fmla="*/ 6 h 238"/>
                  <a:gd name="T118" fmla="*/ 41 w 227"/>
                  <a:gd name="T119" fmla="*/ 0 h 238"/>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227"/>
                  <a:gd name="T181" fmla="*/ 0 h 238"/>
                  <a:gd name="T182" fmla="*/ 227 w 227"/>
                  <a:gd name="T183" fmla="*/ 238 h 238"/>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227" h="238">
                    <a:moveTo>
                      <a:pt x="41" y="0"/>
                    </a:moveTo>
                    <a:lnTo>
                      <a:pt x="37" y="8"/>
                    </a:lnTo>
                    <a:lnTo>
                      <a:pt x="37" y="10"/>
                    </a:lnTo>
                    <a:lnTo>
                      <a:pt x="37" y="12"/>
                    </a:lnTo>
                    <a:lnTo>
                      <a:pt x="35" y="16"/>
                    </a:lnTo>
                    <a:lnTo>
                      <a:pt x="30" y="20"/>
                    </a:lnTo>
                    <a:lnTo>
                      <a:pt x="28" y="20"/>
                    </a:lnTo>
                    <a:lnTo>
                      <a:pt x="24" y="22"/>
                    </a:lnTo>
                    <a:lnTo>
                      <a:pt x="20" y="22"/>
                    </a:lnTo>
                    <a:lnTo>
                      <a:pt x="20" y="24"/>
                    </a:lnTo>
                    <a:lnTo>
                      <a:pt x="18" y="28"/>
                    </a:lnTo>
                    <a:lnTo>
                      <a:pt x="20" y="36"/>
                    </a:lnTo>
                    <a:lnTo>
                      <a:pt x="20" y="38"/>
                    </a:lnTo>
                    <a:lnTo>
                      <a:pt x="18" y="40"/>
                    </a:lnTo>
                    <a:lnTo>
                      <a:pt x="16" y="42"/>
                    </a:lnTo>
                    <a:lnTo>
                      <a:pt x="16" y="46"/>
                    </a:lnTo>
                    <a:lnTo>
                      <a:pt x="14" y="46"/>
                    </a:lnTo>
                    <a:lnTo>
                      <a:pt x="12" y="48"/>
                    </a:lnTo>
                    <a:lnTo>
                      <a:pt x="10" y="48"/>
                    </a:lnTo>
                    <a:lnTo>
                      <a:pt x="6" y="50"/>
                    </a:lnTo>
                    <a:lnTo>
                      <a:pt x="6" y="52"/>
                    </a:lnTo>
                    <a:lnTo>
                      <a:pt x="8" y="54"/>
                    </a:lnTo>
                    <a:lnTo>
                      <a:pt x="8" y="56"/>
                    </a:lnTo>
                    <a:lnTo>
                      <a:pt x="8" y="84"/>
                    </a:lnTo>
                    <a:lnTo>
                      <a:pt x="12" y="90"/>
                    </a:lnTo>
                    <a:lnTo>
                      <a:pt x="10" y="92"/>
                    </a:lnTo>
                    <a:lnTo>
                      <a:pt x="8" y="94"/>
                    </a:lnTo>
                    <a:lnTo>
                      <a:pt x="8" y="96"/>
                    </a:lnTo>
                    <a:lnTo>
                      <a:pt x="10" y="96"/>
                    </a:lnTo>
                    <a:lnTo>
                      <a:pt x="8" y="100"/>
                    </a:lnTo>
                    <a:lnTo>
                      <a:pt x="10" y="106"/>
                    </a:lnTo>
                    <a:lnTo>
                      <a:pt x="8" y="116"/>
                    </a:lnTo>
                    <a:lnTo>
                      <a:pt x="6" y="120"/>
                    </a:lnTo>
                    <a:lnTo>
                      <a:pt x="4" y="122"/>
                    </a:lnTo>
                    <a:lnTo>
                      <a:pt x="0" y="124"/>
                    </a:lnTo>
                    <a:lnTo>
                      <a:pt x="4" y="130"/>
                    </a:lnTo>
                    <a:lnTo>
                      <a:pt x="6" y="134"/>
                    </a:lnTo>
                    <a:lnTo>
                      <a:pt x="10" y="140"/>
                    </a:lnTo>
                    <a:lnTo>
                      <a:pt x="12" y="144"/>
                    </a:lnTo>
                    <a:lnTo>
                      <a:pt x="12" y="148"/>
                    </a:lnTo>
                    <a:lnTo>
                      <a:pt x="14" y="154"/>
                    </a:lnTo>
                    <a:lnTo>
                      <a:pt x="16" y="156"/>
                    </a:lnTo>
                    <a:lnTo>
                      <a:pt x="18" y="156"/>
                    </a:lnTo>
                    <a:lnTo>
                      <a:pt x="28" y="158"/>
                    </a:lnTo>
                    <a:lnTo>
                      <a:pt x="30" y="162"/>
                    </a:lnTo>
                    <a:lnTo>
                      <a:pt x="32" y="164"/>
                    </a:lnTo>
                    <a:lnTo>
                      <a:pt x="35" y="164"/>
                    </a:lnTo>
                    <a:lnTo>
                      <a:pt x="37" y="164"/>
                    </a:lnTo>
                    <a:lnTo>
                      <a:pt x="39" y="166"/>
                    </a:lnTo>
                    <a:lnTo>
                      <a:pt x="43" y="170"/>
                    </a:lnTo>
                    <a:lnTo>
                      <a:pt x="75" y="188"/>
                    </a:lnTo>
                    <a:lnTo>
                      <a:pt x="75" y="186"/>
                    </a:lnTo>
                    <a:lnTo>
                      <a:pt x="85" y="178"/>
                    </a:lnTo>
                    <a:lnTo>
                      <a:pt x="99" y="168"/>
                    </a:lnTo>
                    <a:lnTo>
                      <a:pt x="215" y="238"/>
                    </a:lnTo>
                    <a:lnTo>
                      <a:pt x="215" y="226"/>
                    </a:lnTo>
                    <a:lnTo>
                      <a:pt x="227" y="226"/>
                    </a:lnTo>
                    <a:lnTo>
                      <a:pt x="227" y="194"/>
                    </a:lnTo>
                    <a:lnTo>
                      <a:pt x="227" y="74"/>
                    </a:lnTo>
                    <a:lnTo>
                      <a:pt x="223" y="68"/>
                    </a:lnTo>
                    <a:lnTo>
                      <a:pt x="221" y="66"/>
                    </a:lnTo>
                    <a:lnTo>
                      <a:pt x="221" y="60"/>
                    </a:lnTo>
                    <a:lnTo>
                      <a:pt x="221" y="54"/>
                    </a:lnTo>
                    <a:lnTo>
                      <a:pt x="223" y="50"/>
                    </a:lnTo>
                    <a:lnTo>
                      <a:pt x="225" y="48"/>
                    </a:lnTo>
                    <a:lnTo>
                      <a:pt x="225" y="44"/>
                    </a:lnTo>
                    <a:lnTo>
                      <a:pt x="221" y="38"/>
                    </a:lnTo>
                    <a:lnTo>
                      <a:pt x="221" y="32"/>
                    </a:lnTo>
                    <a:lnTo>
                      <a:pt x="221" y="28"/>
                    </a:lnTo>
                    <a:lnTo>
                      <a:pt x="215" y="26"/>
                    </a:lnTo>
                    <a:lnTo>
                      <a:pt x="215" y="24"/>
                    </a:lnTo>
                    <a:lnTo>
                      <a:pt x="207" y="22"/>
                    </a:lnTo>
                    <a:lnTo>
                      <a:pt x="201" y="24"/>
                    </a:lnTo>
                    <a:lnTo>
                      <a:pt x="201" y="20"/>
                    </a:lnTo>
                    <a:lnTo>
                      <a:pt x="201" y="18"/>
                    </a:lnTo>
                    <a:lnTo>
                      <a:pt x="197" y="18"/>
                    </a:lnTo>
                    <a:lnTo>
                      <a:pt x="197" y="16"/>
                    </a:lnTo>
                    <a:lnTo>
                      <a:pt x="197" y="14"/>
                    </a:lnTo>
                    <a:lnTo>
                      <a:pt x="191" y="14"/>
                    </a:lnTo>
                    <a:lnTo>
                      <a:pt x="181" y="10"/>
                    </a:lnTo>
                    <a:lnTo>
                      <a:pt x="177" y="8"/>
                    </a:lnTo>
                    <a:lnTo>
                      <a:pt x="175" y="10"/>
                    </a:lnTo>
                    <a:lnTo>
                      <a:pt x="171" y="12"/>
                    </a:lnTo>
                    <a:lnTo>
                      <a:pt x="167" y="16"/>
                    </a:lnTo>
                    <a:lnTo>
                      <a:pt x="163" y="16"/>
                    </a:lnTo>
                    <a:lnTo>
                      <a:pt x="161" y="20"/>
                    </a:lnTo>
                    <a:lnTo>
                      <a:pt x="159" y="24"/>
                    </a:lnTo>
                    <a:lnTo>
                      <a:pt x="155" y="26"/>
                    </a:lnTo>
                    <a:lnTo>
                      <a:pt x="159" y="32"/>
                    </a:lnTo>
                    <a:lnTo>
                      <a:pt x="161" y="38"/>
                    </a:lnTo>
                    <a:lnTo>
                      <a:pt x="159" y="42"/>
                    </a:lnTo>
                    <a:lnTo>
                      <a:pt x="153" y="48"/>
                    </a:lnTo>
                    <a:lnTo>
                      <a:pt x="151" y="52"/>
                    </a:lnTo>
                    <a:lnTo>
                      <a:pt x="143" y="52"/>
                    </a:lnTo>
                    <a:lnTo>
                      <a:pt x="135" y="50"/>
                    </a:lnTo>
                    <a:lnTo>
                      <a:pt x="121" y="44"/>
                    </a:lnTo>
                    <a:lnTo>
                      <a:pt x="117" y="44"/>
                    </a:lnTo>
                    <a:lnTo>
                      <a:pt x="115" y="42"/>
                    </a:lnTo>
                    <a:lnTo>
                      <a:pt x="109" y="42"/>
                    </a:lnTo>
                    <a:lnTo>
                      <a:pt x="107" y="42"/>
                    </a:lnTo>
                    <a:lnTo>
                      <a:pt x="103" y="40"/>
                    </a:lnTo>
                    <a:lnTo>
                      <a:pt x="97" y="34"/>
                    </a:lnTo>
                    <a:lnTo>
                      <a:pt x="91" y="28"/>
                    </a:lnTo>
                    <a:lnTo>
                      <a:pt x="91" y="24"/>
                    </a:lnTo>
                    <a:lnTo>
                      <a:pt x="89" y="22"/>
                    </a:lnTo>
                    <a:lnTo>
                      <a:pt x="87" y="22"/>
                    </a:lnTo>
                    <a:lnTo>
                      <a:pt x="85" y="20"/>
                    </a:lnTo>
                    <a:lnTo>
                      <a:pt x="81" y="18"/>
                    </a:lnTo>
                    <a:lnTo>
                      <a:pt x="77" y="18"/>
                    </a:lnTo>
                    <a:lnTo>
                      <a:pt x="77" y="16"/>
                    </a:lnTo>
                    <a:lnTo>
                      <a:pt x="71" y="14"/>
                    </a:lnTo>
                    <a:lnTo>
                      <a:pt x="67" y="12"/>
                    </a:lnTo>
                    <a:lnTo>
                      <a:pt x="59" y="12"/>
                    </a:lnTo>
                    <a:lnTo>
                      <a:pt x="57" y="12"/>
                    </a:lnTo>
                    <a:lnTo>
                      <a:pt x="53" y="12"/>
                    </a:lnTo>
                    <a:lnTo>
                      <a:pt x="51" y="10"/>
                    </a:lnTo>
                    <a:lnTo>
                      <a:pt x="49" y="8"/>
                    </a:lnTo>
                    <a:lnTo>
                      <a:pt x="43" y="6"/>
                    </a:lnTo>
                    <a:lnTo>
                      <a:pt x="41" y="4"/>
                    </a:lnTo>
                    <a:lnTo>
                      <a:pt x="41" y="2"/>
                    </a:lnTo>
                    <a:lnTo>
                      <a:pt x="41" y="0"/>
                    </a:lnTo>
                    <a:close/>
                  </a:path>
                </a:pathLst>
              </a:custGeom>
              <a:solidFill>
                <a:schemeClr val="bg2"/>
              </a:solidFill>
              <a:ln w="3175">
                <a:solidFill>
                  <a:schemeClr val="bg1"/>
                </a:solidFill>
                <a:prstDash val="solid"/>
                <a:round/>
                <a:headEnd/>
                <a:tailEnd/>
              </a:ln>
            </p:spPr>
            <p:txBody>
              <a:bodyPr/>
              <a:lstStyle/>
              <a:p>
                <a:endParaRPr lang="nl-BE"/>
              </a:p>
            </p:txBody>
          </p:sp>
          <p:sp>
            <p:nvSpPr>
              <p:cNvPr id="515" name="Freeform 148"/>
              <p:cNvSpPr>
                <a:spLocks/>
              </p:cNvSpPr>
              <p:nvPr/>
            </p:nvSpPr>
            <p:spPr bwMode="gray">
              <a:xfrm>
                <a:off x="2578" y="2540"/>
                <a:ext cx="58" cy="76"/>
              </a:xfrm>
              <a:custGeom>
                <a:avLst/>
                <a:gdLst>
                  <a:gd name="T0" fmla="*/ 2 w 58"/>
                  <a:gd name="T1" fmla="*/ 34 h 76"/>
                  <a:gd name="T2" fmla="*/ 6 w 58"/>
                  <a:gd name="T3" fmla="*/ 40 h 76"/>
                  <a:gd name="T4" fmla="*/ 10 w 58"/>
                  <a:gd name="T5" fmla="*/ 46 h 76"/>
                  <a:gd name="T6" fmla="*/ 12 w 58"/>
                  <a:gd name="T7" fmla="*/ 46 h 76"/>
                  <a:gd name="T8" fmla="*/ 12 w 58"/>
                  <a:gd name="T9" fmla="*/ 48 h 76"/>
                  <a:gd name="T10" fmla="*/ 24 w 58"/>
                  <a:gd name="T11" fmla="*/ 56 h 76"/>
                  <a:gd name="T12" fmla="*/ 26 w 58"/>
                  <a:gd name="T13" fmla="*/ 62 h 76"/>
                  <a:gd name="T14" fmla="*/ 38 w 58"/>
                  <a:gd name="T15" fmla="*/ 72 h 76"/>
                  <a:gd name="T16" fmla="*/ 44 w 58"/>
                  <a:gd name="T17" fmla="*/ 72 h 76"/>
                  <a:gd name="T18" fmla="*/ 48 w 58"/>
                  <a:gd name="T19" fmla="*/ 76 h 76"/>
                  <a:gd name="T20" fmla="*/ 52 w 58"/>
                  <a:gd name="T21" fmla="*/ 76 h 76"/>
                  <a:gd name="T22" fmla="*/ 54 w 58"/>
                  <a:gd name="T23" fmla="*/ 72 h 76"/>
                  <a:gd name="T24" fmla="*/ 52 w 58"/>
                  <a:gd name="T25" fmla="*/ 68 h 76"/>
                  <a:gd name="T26" fmla="*/ 54 w 58"/>
                  <a:gd name="T27" fmla="*/ 66 h 76"/>
                  <a:gd name="T28" fmla="*/ 56 w 58"/>
                  <a:gd name="T29" fmla="*/ 62 h 76"/>
                  <a:gd name="T30" fmla="*/ 56 w 58"/>
                  <a:gd name="T31" fmla="*/ 58 h 76"/>
                  <a:gd name="T32" fmla="*/ 56 w 58"/>
                  <a:gd name="T33" fmla="*/ 54 h 76"/>
                  <a:gd name="T34" fmla="*/ 54 w 58"/>
                  <a:gd name="T35" fmla="*/ 54 h 76"/>
                  <a:gd name="T36" fmla="*/ 50 w 58"/>
                  <a:gd name="T37" fmla="*/ 46 h 76"/>
                  <a:gd name="T38" fmla="*/ 48 w 58"/>
                  <a:gd name="T39" fmla="*/ 42 h 76"/>
                  <a:gd name="T40" fmla="*/ 46 w 58"/>
                  <a:gd name="T41" fmla="*/ 38 h 76"/>
                  <a:gd name="T42" fmla="*/ 36 w 58"/>
                  <a:gd name="T43" fmla="*/ 36 h 76"/>
                  <a:gd name="T44" fmla="*/ 44 w 58"/>
                  <a:gd name="T45" fmla="*/ 26 h 76"/>
                  <a:gd name="T46" fmla="*/ 44 w 58"/>
                  <a:gd name="T47" fmla="*/ 22 h 76"/>
                  <a:gd name="T48" fmla="*/ 42 w 58"/>
                  <a:gd name="T49" fmla="*/ 16 h 76"/>
                  <a:gd name="T50" fmla="*/ 42 w 58"/>
                  <a:gd name="T51" fmla="*/ 14 h 76"/>
                  <a:gd name="T52" fmla="*/ 38 w 58"/>
                  <a:gd name="T53" fmla="*/ 14 h 76"/>
                  <a:gd name="T54" fmla="*/ 32 w 58"/>
                  <a:gd name="T55" fmla="*/ 22 h 76"/>
                  <a:gd name="T56" fmla="*/ 28 w 58"/>
                  <a:gd name="T57" fmla="*/ 20 h 76"/>
                  <a:gd name="T58" fmla="*/ 32 w 58"/>
                  <a:gd name="T59" fmla="*/ 12 h 76"/>
                  <a:gd name="T60" fmla="*/ 32 w 58"/>
                  <a:gd name="T61" fmla="*/ 10 h 76"/>
                  <a:gd name="T62" fmla="*/ 28 w 58"/>
                  <a:gd name="T63" fmla="*/ 0 h 76"/>
                  <a:gd name="T64" fmla="*/ 26 w 58"/>
                  <a:gd name="T65" fmla="*/ 6 h 76"/>
                  <a:gd name="T66" fmla="*/ 22 w 58"/>
                  <a:gd name="T67" fmla="*/ 6 h 76"/>
                  <a:gd name="T68" fmla="*/ 20 w 58"/>
                  <a:gd name="T69" fmla="*/ 6 h 76"/>
                  <a:gd name="T70" fmla="*/ 18 w 58"/>
                  <a:gd name="T71" fmla="*/ 10 h 76"/>
                  <a:gd name="T72" fmla="*/ 16 w 58"/>
                  <a:gd name="T73" fmla="*/ 10 h 76"/>
                  <a:gd name="T74" fmla="*/ 12 w 58"/>
                  <a:gd name="T75" fmla="*/ 16 h 76"/>
                  <a:gd name="T76" fmla="*/ 4 w 58"/>
                  <a:gd name="T77" fmla="*/ 24 h 76"/>
                  <a:gd name="T78" fmla="*/ 2 w 58"/>
                  <a:gd name="T79" fmla="*/ 30 h 76"/>
                  <a:gd name="T80" fmla="*/ 2 w 58"/>
                  <a:gd name="T81" fmla="*/ 34 h 7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58"/>
                  <a:gd name="T124" fmla="*/ 0 h 76"/>
                  <a:gd name="T125" fmla="*/ 58 w 58"/>
                  <a:gd name="T126" fmla="*/ 76 h 76"/>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58" h="76">
                    <a:moveTo>
                      <a:pt x="2" y="34"/>
                    </a:moveTo>
                    <a:lnTo>
                      <a:pt x="2" y="34"/>
                    </a:lnTo>
                    <a:lnTo>
                      <a:pt x="4" y="38"/>
                    </a:lnTo>
                    <a:lnTo>
                      <a:pt x="6" y="40"/>
                    </a:lnTo>
                    <a:lnTo>
                      <a:pt x="10" y="46"/>
                    </a:lnTo>
                    <a:lnTo>
                      <a:pt x="12" y="46"/>
                    </a:lnTo>
                    <a:lnTo>
                      <a:pt x="12" y="48"/>
                    </a:lnTo>
                    <a:lnTo>
                      <a:pt x="22" y="56"/>
                    </a:lnTo>
                    <a:lnTo>
                      <a:pt x="24" y="56"/>
                    </a:lnTo>
                    <a:lnTo>
                      <a:pt x="26" y="62"/>
                    </a:lnTo>
                    <a:lnTo>
                      <a:pt x="38" y="72"/>
                    </a:lnTo>
                    <a:lnTo>
                      <a:pt x="44" y="72"/>
                    </a:lnTo>
                    <a:lnTo>
                      <a:pt x="46" y="74"/>
                    </a:lnTo>
                    <a:lnTo>
                      <a:pt x="48" y="76"/>
                    </a:lnTo>
                    <a:lnTo>
                      <a:pt x="52" y="76"/>
                    </a:lnTo>
                    <a:lnTo>
                      <a:pt x="54" y="72"/>
                    </a:lnTo>
                    <a:lnTo>
                      <a:pt x="52" y="68"/>
                    </a:lnTo>
                    <a:lnTo>
                      <a:pt x="54" y="66"/>
                    </a:lnTo>
                    <a:lnTo>
                      <a:pt x="56" y="62"/>
                    </a:lnTo>
                    <a:lnTo>
                      <a:pt x="56" y="58"/>
                    </a:lnTo>
                    <a:lnTo>
                      <a:pt x="58" y="54"/>
                    </a:lnTo>
                    <a:lnTo>
                      <a:pt x="56" y="54"/>
                    </a:lnTo>
                    <a:lnTo>
                      <a:pt x="54" y="54"/>
                    </a:lnTo>
                    <a:lnTo>
                      <a:pt x="52" y="52"/>
                    </a:lnTo>
                    <a:lnTo>
                      <a:pt x="50" y="46"/>
                    </a:lnTo>
                    <a:lnTo>
                      <a:pt x="48" y="42"/>
                    </a:lnTo>
                    <a:lnTo>
                      <a:pt x="46" y="38"/>
                    </a:lnTo>
                    <a:lnTo>
                      <a:pt x="36" y="36"/>
                    </a:lnTo>
                    <a:lnTo>
                      <a:pt x="40" y="32"/>
                    </a:lnTo>
                    <a:lnTo>
                      <a:pt x="44" y="26"/>
                    </a:lnTo>
                    <a:lnTo>
                      <a:pt x="44" y="22"/>
                    </a:lnTo>
                    <a:lnTo>
                      <a:pt x="44" y="20"/>
                    </a:lnTo>
                    <a:lnTo>
                      <a:pt x="42" y="16"/>
                    </a:lnTo>
                    <a:lnTo>
                      <a:pt x="42" y="14"/>
                    </a:lnTo>
                    <a:lnTo>
                      <a:pt x="40" y="12"/>
                    </a:lnTo>
                    <a:lnTo>
                      <a:pt x="38" y="14"/>
                    </a:lnTo>
                    <a:lnTo>
                      <a:pt x="32" y="22"/>
                    </a:lnTo>
                    <a:lnTo>
                      <a:pt x="28" y="20"/>
                    </a:lnTo>
                    <a:lnTo>
                      <a:pt x="30" y="16"/>
                    </a:lnTo>
                    <a:lnTo>
                      <a:pt x="32" y="12"/>
                    </a:lnTo>
                    <a:lnTo>
                      <a:pt x="32" y="10"/>
                    </a:lnTo>
                    <a:lnTo>
                      <a:pt x="28" y="0"/>
                    </a:lnTo>
                    <a:lnTo>
                      <a:pt x="28" y="2"/>
                    </a:lnTo>
                    <a:lnTo>
                      <a:pt x="26" y="6"/>
                    </a:lnTo>
                    <a:lnTo>
                      <a:pt x="22" y="6"/>
                    </a:lnTo>
                    <a:lnTo>
                      <a:pt x="20" y="6"/>
                    </a:lnTo>
                    <a:lnTo>
                      <a:pt x="18" y="8"/>
                    </a:lnTo>
                    <a:lnTo>
                      <a:pt x="18" y="10"/>
                    </a:lnTo>
                    <a:lnTo>
                      <a:pt x="16" y="10"/>
                    </a:lnTo>
                    <a:lnTo>
                      <a:pt x="12" y="12"/>
                    </a:lnTo>
                    <a:lnTo>
                      <a:pt x="12" y="16"/>
                    </a:lnTo>
                    <a:lnTo>
                      <a:pt x="4" y="24"/>
                    </a:lnTo>
                    <a:lnTo>
                      <a:pt x="2" y="30"/>
                    </a:lnTo>
                    <a:lnTo>
                      <a:pt x="0" y="34"/>
                    </a:lnTo>
                    <a:lnTo>
                      <a:pt x="2" y="34"/>
                    </a:lnTo>
                    <a:close/>
                  </a:path>
                </a:pathLst>
              </a:custGeom>
              <a:solidFill>
                <a:schemeClr val="bg2"/>
              </a:solidFill>
              <a:ln w="3175">
                <a:solidFill>
                  <a:schemeClr val="bg1"/>
                </a:solidFill>
                <a:prstDash val="solid"/>
                <a:round/>
                <a:headEnd/>
                <a:tailEnd/>
              </a:ln>
            </p:spPr>
            <p:txBody>
              <a:bodyPr/>
              <a:lstStyle/>
              <a:p>
                <a:endParaRPr lang="nl-BE"/>
              </a:p>
            </p:txBody>
          </p:sp>
          <p:sp>
            <p:nvSpPr>
              <p:cNvPr id="516" name="Freeform 149"/>
              <p:cNvSpPr>
                <a:spLocks/>
              </p:cNvSpPr>
              <p:nvPr/>
            </p:nvSpPr>
            <p:spPr bwMode="gray">
              <a:xfrm>
                <a:off x="3207" y="2098"/>
                <a:ext cx="26" cy="38"/>
              </a:xfrm>
              <a:custGeom>
                <a:avLst/>
                <a:gdLst>
                  <a:gd name="T0" fmla="*/ 14 w 26"/>
                  <a:gd name="T1" fmla="*/ 4 h 38"/>
                  <a:gd name="T2" fmla="*/ 14 w 26"/>
                  <a:gd name="T3" fmla="*/ 4 h 38"/>
                  <a:gd name="T4" fmla="*/ 12 w 26"/>
                  <a:gd name="T5" fmla="*/ 6 h 38"/>
                  <a:gd name="T6" fmla="*/ 10 w 26"/>
                  <a:gd name="T7" fmla="*/ 12 h 38"/>
                  <a:gd name="T8" fmla="*/ 10 w 26"/>
                  <a:gd name="T9" fmla="*/ 12 h 38"/>
                  <a:gd name="T10" fmla="*/ 8 w 26"/>
                  <a:gd name="T11" fmla="*/ 12 h 38"/>
                  <a:gd name="T12" fmla="*/ 6 w 26"/>
                  <a:gd name="T13" fmla="*/ 14 h 38"/>
                  <a:gd name="T14" fmla="*/ 6 w 26"/>
                  <a:gd name="T15" fmla="*/ 14 h 38"/>
                  <a:gd name="T16" fmla="*/ 6 w 26"/>
                  <a:gd name="T17" fmla="*/ 20 h 38"/>
                  <a:gd name="T18" fmla="*/ 6 w 26"/>
                  <a:gd name="T19" fmla="*/ 28 h 38"/>
                  <a:gd name="T20" fmla="*/ 6 w 26"/>
                  <a:gd name="T21" fmla="*/ 28 h 38"/>
                  <a:gd name="T22" fmla="*/ 2 w 26"/>
                  <a:gd name="T23" fmla="*/ 30 h 38"/>
                  <a:gd name="T24" fmla="*/ 0 w 26"/>
                  <a:gd name="T25" fmla="*/ 34 h 38"/>
                  <a:gd name="T26" fmla="*/ 0 w 26"/>
                  <a:gd name="T27" fmla="*/ 34 h 38"/>
                  <a:gd name="T28" fmla="*/ 0 w 26"/>
                  <a:gd name="T29" fmla="*/ 38 h 38"/>
                  <a:gd name="T30" fmla="*/ 0 w 26"/>
                  <a:gd name="T31" fmla="*/ 38 h 38"/>
                  <a:gd name="T32" fmla="*/ 4 w 26"/>
                  <a:gd name="T33" fmla="*/ 38 h 38"/>
                  <a:gd name="T34" fmla="*/ 6 w 26"/>
                  <a:gd name="T35" fmla="*/ 38 h 38"/>
                  <a:gd name="T36" fmla="*/ 6 w 26"/>
                  <a:gd name="T37" fmla="*/ 38 h 38"/>
                  <a:gd name="T38" fmla="*/ 6 w 26"/>
                  <a:gd name="T39" fmla="*/ 38 h 38"/>
                  <a:gd name="T40" fmla="*/ 8 w 26"/>
                  <a:gd name="T41" fmla="*/ 36 h 38"/>
                  <a:gd name="T42" fmla="*/ 8 w 26"/>
                  <a:gd name="T43" fmla="*/ 36 h 38"/>
                  <a:gd name="T44" fmla="*/ 10 w 26"/>
                  <a:gd name="T45" fmla="*/ 36 h 38"/>
                  <a:gd name="T46" fmla="*/ 10 w 26"/>
                  <a:gd name="T47" fmla="*/ 36 h 38"/>
                  <a:gd name="T48" fmla="*/ 14 w 26"/>
                  <a:gd name="T49" fmla="*/ 30 h 38"/>
                  <a:gd name="T50" fmla="*/ 14 w 26"/>
                  <a:gd name="T51" fmla="*/ 30 h 38"/>
                  <a:gd name="T52" fmla="*/ 16 w 26"/>
                  <a:gd name="T53" fmla="*/ 28 h 38"/>
                  <a:gd name="T54" fmla="*/ 18 w 26"/>
                  <a:gd name="T55" fmla="*/ 26 h 38"/>
                  <a:gd name="T56" fmla="*/ 18 w 26"/>
                  <a:gd name="T57" fmla="*/ 26 h 38"/>
                  <a:gd name="T58" fmla="*/ 18 w 26"/>
                  <a:gd name="T59" fmla="*/ 22 h 38"/>
                  <a:gd name="T60" fmla="*/ 20 w 26"/>
                  <a:gd name="T61" fmla="*/ 18 h 38"/>
                  <a:gd name="T62" fmla="*/ 20 w 26"/>
                  <a:gd name="T63" fmla="*/ 18 h 38"/>
                  <a:gd name="T64" fmla="*/ 24 w 26"/>
                  <a:gd name="T65" fmla="*/ 12 h 38"/>
                  <a:gd name="T66" fmla="*/ 26 w 26"/>
                  <a:gd name="T67" fmla="*/ 4 h 38"/>
                  <a:gd name="T68" fmla="*/ 26 w 26"/>
                  <a:gd name="T69" fmla="*/ 4 h 38"/>
                  <a:gd name="T70" fmla="*/ 26 w 26"/>
                  <a:gd name="T71" fmla="*/ 2 h 38"/>
                  <a:gd name="T72" fmla="*/ 24 w 26"/>
                  <a:gd name="T73" fmla="*/ 2 h 38"/>
                  <a:gd name="T74" fmla="*/ 20 w 26"/>
                  <a:gd name="T75" fmla="*/ 0 h 38"/>
                  <a:gd name="T76" fmla="*/ 20 w 26"/>
                  <a:gd name="T77" fmla="*/ 0 h 38"/>
                  <a:gd name="T78" fmla="*/ 18 w 26"/>
                  <a:gd name="T79" fmla="*/ 0 h 38"/>
                  <a:gd name="T80" fmla="*/ 16 w 26"/>
                  <a:gd name="T81" fmla="*/ 0 h 38"/>
                  <a:gd name="T82" fmla="*/ 14 w 26"/>
                  <a:gd name="T83" fmla="*/ 4 h 38"/>
                  <a:gd name="T84" fmla="*/ 14 w 26"/>
                  <a:gd name="T85" fmla="*/ 4 h 38"/>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6"/>
                  <a:gd name="T130" fmla="*/ 0 h 38"/>
                  <a:gd name="T131" fmla="*/ 26 w 26"/>
                  <a:gd name="T132" fmla="*/ 38 h 38"/>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6" h="38">
                    <a:moveTo>
                      <a:pt x="14" y="4"/>
                    </a:moveTo>
                    <a:lnTo>
                      <a:pt x="14" y="4"/>
                    </a:lnTo>
                    <a:lnTo>
                      <a:pt x="12" y="6"/>
                    </a:lnTo>
                    <a:lnTo>
                      <a:pt x="10" y="12"/>
                    </a:lnTo>
                    <a:lnTo>
                      <a:pt x="8" y="12"/>
                    </a:lnTo>
                    <a:lnTo>
                      <a:pt x="6" y="14"/>
                    </a:lnTo>
                    <a:lnTo>
                      <a:pt x="6" y="20"/>
                    </a:lnTo>
                    <a:lnTo>
                      <a:pt x="6" y="28"/>
                    </a:lnTo>
                    <a:lnTo>
                      <a:pt x="2" y="30"/>
                    </a:lnTo>
                    <a:lnTo>
                      <a:pt x="0" y="34"/>
                    </a:lnTo>
                    <a:lnTo>
                      <a:pt x="0" y="38"/>
                    </a:lnTo>
                    <a:lnTo>
                      <a:pt x="4" y="38"/>
                    </a:lnTo>
                    <a:lnTo>
                      <a:pt x="6" y="38"/>
                    </a:lnTo>
                    <a:lnTo>
                      <a:pt x="8" y="36"/>
                    </a:lnTo>
                    <a:lnTo>
                      <a:pt x="10" y="36"/>
                    </a:lnTo>
                    <a:lnTo>
                      <a:pt x="14" y="30"/>
                    </a:lnTo>
                    <a:lnTo>
                      <a:pt x="16" y="28"/>
                    </a:lnTo>
                    <a:lnTo>
                      <a:pt x="18" y="26"/>
                    </a:lnTo>
                    <a:lnTo>
                      <a:pt x="18" y="22"/>
                    </a:lnTo>
                    <a:lnTo>
                      <a:pt x="20" y="18"/>
                    </a:lnTo>
                    <a:lnTo>
                      <a:pt x="24" y="12"/>
                    </a:lnTo>
                    <a:lnTo>
                      <a:pt x="26" y="4"/>
                    </a:lnTo>
                    <a:lnTo>
                      <a:pt x="26" y="2"/>
                    </a:lnTo>
                    <a:lnTo>
                      <a:pt x="24" y="2"/>
                    </a:lnTo>
                    <a:lnTo>
                      <a:pt x="20" y="0"/>
                    </a:lnTo>
                    <a:lnTo>
                      <a:pt x="18" y="0"/>
                    </a:lnTo>
                    <a:lnTo>
                      <a:pt x="16" y="0"/>
                    </a:lnTo>
                    <a:lnTo>
                      <a:pt x="14" y="4"/>
                    </a:lnTo>
                    <a:close/>
                  </a:path>
                </a:pathLst>
              </a:custGeom>
              <a:solidFill>
                <a:schemeClr val="bg2"/>
              </a:solidFill>
              <a:ln w="3175">
                <a:solidFill>
                  <a:schemeClr val="bg1"/>
                </a:solidFill>
                <a:prstDash val="solid"/>
                <a:round/>
                <a:headEnd/>
                <a:tailEnd/>
              </a:ln>
            </p:spPr>
            <p:txBody>
              <a:bodyPr/>
              <a:lstStyle/>
              <a:p>
                <a:endParaRPr lang="nl-BE"/>
              </a:p>
            </p:txBody>
          </p:sp>
          <p:sp>
            <p:nvSpPr>
              <p:cNvPr id="517" name="Freeform 150"/>
              <p:cNvSpPr>
                <a:spLocks/>
              </p:cNvSpPr>
              <p:nvPr/>
            </p:nvSpPr>
            <p:spPr bwMode="gray">
              <a:xfrm>
                <a:off x="3017" y="1634"/>
                <a:ext cx="104" cy="60"/>
              </a:xfrm>
              <a:custGeom>
                <a:avLst/>
                <a:gdLst>
                  <a:gd name="T0" fmla="*/ 0 w 104"/>
                  <a:gd name="T1" fmla="*/ 42 h 60"/>
                  <a:gd name="T2" fmla="*/ 12 w 104"/>
                  <a:gd name="T3" fmla="*/ 36 h 60"/>
                  <a:gd name="T4" fmla="*/ 18 w 104"/>
                  <a:gd name="T5" fmla="*/ 38 h 60"/>
                  <a:gd name="T6" fmla="*/ 26 w 104"/>
                  <a:gd name="T7" fmla="*/ 40 h 60"/>
                  <a:gd name="T8" fmla="*/ 38 w 104"/>
                  <a:gd name="T9" fmla="*/ 44 h 60"/>
                  <a:gd name="T10" fmla="*/ 46 w 104"/>
                  <a:gd name="T11" fmla="*/ 46 h 60"/>
                  <a:gd name="T12" fmla="*/ 52 w 104"/>
                  <a:gd name="T13" fmla="*/ 46 h 60"/>
                  <a:gd name="T14" fmla="*/ 54 w 104"/>
                  <a:gd name="T15" fmla="*/ 48 h 60"/>
                  <a:gd name="T16" fmla="*/ 56 w 104"/>
                  <a:gd name="T17" fmla="*/ 52 h 60"/>
                  <a:gd name="T18" fmla="*/ 64 w 104"/>
                  <a:gd name="T19" fmla="*/ 54 h 60"/>
                  <a:gd name="T20" fmla="*/ 70 w 104"/>
                  <a:gd name="T21" fmla="*/ 58 h 60"/>
                  <a:gd name="T22" fmla="*/ 76 w 104"/>
                  <a:gd name="T23" fmla="*/ 60 h 60"/>
                  <a:gd name="T24" fmla="*/ 80 w 104"/>
                  <a:gd name="T25" fmla="*/ 56 h 60"/>
                  <a:gd name="T26" fmla="*/ 86 w 104"/>
                  <a:gd name="T27" fmla="*/ 54 h 60"/>
                  <a:gd name="T28" fmla="*/ 90 w 104"/>
                  <a:gd name="T29" fmla="*/ 56 h 60"/>
                  <a:gd name="T30" fmla="*/ 92 w 104"/>
                  <a:gd name="T31" fmla="*/ 50 h 60"/>
                  <a:gd name="T32" fmla="*/ 94 w 104"/>
                  <a:gd name="T33" fmla="*/ 42 h 60"/>
                  <a:gd name="T34" fmla="*/ 98 w 104"/>
                  <a:gd name="T35" fmla="*/ 44 h 60"/>
                  <a:gd name="T36" fmla="*/ 104 w 104"/>
                  <a:gd name="T37" fmla="*/ 42 h 60"/>
                  <a:gd name="T38" fmla="*/ 102 w 104"/>
                  <a:gd name="T39" fmla="*/ 36 h 60"/>
                  <a:gd name="T40" fmla="*/ 98 w 104"/>
                  <a:gd name="T41" fmla="*/ 30 h 60"/>
                  <a:gd name="T42" fmla="*/ 94 w 104"/>
                  <a:gd name="T43" fmla="*/ 28 h 60"/>
                  <a:gd name="T44" fmla="*/ 92 w 104"/>
                  <a:gd name="T45" fmla="*/ 26 h 60"/>
                  <a:gd name="T46" fmla="*/ 92 w 104"/>
                  <a:gd name="T47" fmla="*/ 16 h 60"/>
                  <a:gd name="T48" fmla="*/ 88 w 104"/>
                  <a:gd name="T49" fmla="*/ 18 h 60"/>
                  <a:gd name="T50" fmla="*/ 84 w 104"/>
                  <a:gd name="T51" fmla="*/ 16 h 60"/>
                  <a:gd name="T52" fmla="*/ 84 w 104"/>
                  <a:gd name="T53" fmla="*/ 12 h 60"/>
                  <a:gd name="T54" fmla="*/ 76 w 104"/>
                  <a:gd name="T55" fmla="*/ 14 h 60"/>
                  <a:gd name="T56" fmla="*/ 68 w 104"/>
                  <a:gd name="T57" fmla="*/ 6 h 60"/>
                  <a:gd name="T58" fmla="*/ 68 w 104"/>
                  <a:gd name="T59" fmla="*/ 4 h 60"/>
                  <a:gd name="T60" fmla="*/ 64 w 104"/>
                  <a:gd name="T61" fmla="*/ 2 h 60"/>
                  <a:gd name="T62" fmla="*/ 54 w 104"/>
                  <a:gd name="T63" fmla="*/ 0 h 60"/>
                  <a:gd name="T64" fmla="*/ 54 w 104"/>
                  <a:gd name="T65" fmla="*/ 2 h 60"/>
                  <a:gd name="T66" fmla="*/ 50 w 104"/>
                  <a:gd name="T67" fmla="*/ 2 h 60"/>
                  <a:gd name="T68" fmla="*/ 42 w 104"/>
                  <a:gd name="T69" fmla="*/ 2 h 60"/>
                  <a:gd name="T70" fmla="*/ 44 w 104"/>
                  <a:gd name="T71" fmla="*/ 20 h 60"/>
                  <a:gd name="T72" fmla="*/ 36 w 104"/>
                  <a:gd name="T73" fmla="*/ 24 h 60"/>
                  <a:gd name="T74" fmla="*/ 28 w 104"/>
                  <a:gd name="T75" fmla="*/ 22 h 60"/>
                  <a:gd name="T76" fmla="*/ 28 w 104"/>
                  <a:gd name="T77" fmla="*/ 22 h 60"/>
                  <a:gd name="T78" fmla="*/ 20 w 104"/>
                  <a:gd name="T79" fmla="*/ 14 h 60"/>
                  <a:gd name="T80" fmla="*/ 20 w 104"/>
                  <a:gd name="T81" fmla="*/ 12 h 60"/>
                  <a:gd name="T82" fmla="*/ 22 w 104"/>
                  <a:gd name="T83" fmla="*/ 12 h 60"/>
                  <a:gd name="T84" fmla="*/ 22 w 104"/>
                  <a:gd name="T85" fmla="*/ 8 h 60"/>
                  <a:gd name="T86" fmla="*/ 18 w 104"/>
                  <a:gd name="T87" fmla="*/ 10 h 60"/>
                  <a:gd name="T88" fmla="*/ 12 w 104"/>
                  <a:gd name="T89" fmla="*/ 12 h 60"/>
                  <a:gd name="T90" fmla="*/ 10 w 104"/>
                  <a:gd name="T91" fmla="*/ 18 h 60"/>
                  <a:gd name="T92" fmla="*/ 0 w 104"/>
                  <a:gd name="T93" fmla="*/ 42 h 60"/>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104"/>
                  <a:gd name="T142" fmla="*/ 0 h 60"/>
                  <a:gd name="T143" fmla="*/ 104 w 104"/>
                  <a:gd name="T144" fmla="*/ 60 h 60"/>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104" h="60">
                    <a:moveTo>
                      <a:pt x="0" y="42"/>
                    </a:moveTo>
                    <a:lnTo>
                      <a:pt x="0" y="42"/>
                    </a:lnTo>
                    <a:lnTo>
                      <a:pt x="6" y="40"/>
                    </a:lnTo>
                    <a:lnTo>
                      <a:pt x="12" y="36"/>
                    </a:lnTo>
                    <a:lnTo>
                      <a:pt x="18" y="38"/>
                    </a:lnTo>
                    <a:lnTo>
                      <a:pt x="26" y="40"/>
                    </a:lnTo>
                    <a:lnTo>
                      <a:pt x="38" y="44"/>
                    </a:lnTo>
                    <a:lnTo>
                      <a:pt x="42" y="46"/>
                    </a:lnTo>
                    <a:lnTo>
                      <a:pt x="46" y="46"/>
                    </a:lnTo>
                    <a:lnTo>
                      <a:pt x="52" y="46"/>
                    </a:lnTo>
                    <a:lnTo>
                      <a:pt x="54" y="48"/>
                    </a:lnTo>
                    <a:lnTo>
                      <a:pt x="56" y="52"/>
                    </a:lnTo>
                    <a:lnTo>
                      <a:pt x="60" y="52"/>
                    </a:lnTo>
                    <a:lnTo>
                      <a:pt x="64" y="54"/>
                    </a:lnTo>
                    <a:lnTo>
                      <a:pt x="70" y="58"/>
                    </a:lnTo>
                    <a:lnTo>
                      <a:pt x="76" y="60"/>
                    </a:lnTo>
                    <a:lnTo>
                      <a:pt x="80" y="56"/>
                    </a:lnTo>
                    <a:lnTo>
                      <a:pt x="82" y="54"/>
                    </a:lnTo>
                    <a:lnTo>
                      <a:pt x="86" y="54"/>
                    </a:lnTo>
                    <a:lnTo>
                      <a:pt x="90" y="56"/>
                    </a:lnTo>
                    <a:lnTo>
                      <a:pt x="92" y="50"/>
                    </a:lnTo>
                    <a:lnTo>
                      <a:pt x="92" y="44"/>
                    </a:lnTo>
                    <a:lnTo>
                      <a:pt x="94" y="42"/>
                    </a:lnTo>
                    <a:lnTo>
                      <a:pt x="98" y="44"/>
                    </a:lnTo>
                    <a:lnTo>
                      <a:pt x="102" y="44"/>
                    </a:lnTo>
                    <a:lnTo>
                      <a:pt x="104" y="42"/>
                    </a:lnTo>
                    <a:lnTo>
                      <a:pt x="102" y="36"/>
                    </a:lnTo>
                    <a:lnTo>
                      <a:pt x="98" y="30"/>
                    </a:lnTo>
                    <a:lnTo>
                      <a:pt x="96" y="28"/>
                    </a:lnTo>
                    <a:lnTo>
                      <a:pt x="94" y="28"/>
                    </a:lnTo>
                    <a:lnTo>
                      <a:pt x="92" y="26"/>
                    </a:lnTo>
                    <a:lnTo>
                      <a:pt x="92" y="16"/>
                    </a:lnTo>
                    <a:lnTo>
                      <a:pt x="88" y="18"/>
                    </a:lnTo>
                    <a:lnTo>
                      <a:pt x="86" y="18"/>
                    </a:lnTo>
                    <a:lnTo>
                      <a:pt x="84" y="16"/>
                    </a:lnTo>
                    <a:lnTo>
                      <a:pt x="84" y="12"/>
                    </a:lnTo>
                    <a:lnTo>
                      <a:pt x="82" y="12"/>
                    </a:lnTo>
                    <a:lnTo>
                      <a:pt x="76" y="14"/>
                    </a:lnTo>
                    <a:lnTo>
                      <a:pt x="72" y="6"/>
                    </a:lnTo>
                    <a:lnTo>
                      <a:pt x="68" y="6"/>
                    </a:lnTo>
                    <a:lnTo>
                      <a:pt x="68" y="4"/>
                    </a:lnTo>
                    <a:lnTo>
                      <a:pt x="64" y="2"/>
                    </a:lnTo>
                    <a:lnTo>
                      <a:pt x="58" y="0"/>
                    </a:lnTo>
                    <a:lnTo>
                      <a:pt x="54" y="0"/>
                    </a:lnTo>
                    <a:lnTo>
                      <a:pt x="54" y="2"/>
                    </a:lnTo>
                    <a:lnTo>
                      <a:pt x="50" y="2"/>
                    </a:lnTo>
                    <a:lnTo>
                      <a:pt x="42" y="2"/>
                    </a:lnTo>
                    <a:lnTo>
                      <a:pt x="42" y="10"/>
                    </a:lnTo>
                    <a:lnTo>
                      <a:pt x="44" y="20"/>
                    </a:lnTo>
                    <a:lnTo>
                      <a:pt x="36" y="24"/>
                    </a:lnTo>
                    <a:lnTo>
                      <a:pt x="32" y="24"/>
                    </a:lnTo>
                    <a:lnTo>
                      <a:pt x="28" y="22"/>
                    </a:lnTo>
                    <a:lnTo>
                      <a:pt x="20" y="14"/>
                    </a:lnTo>
                    <a:lnTo>
                      <a:pt x="20" y="12"/>
                    </a:lnTo>
                    <a:lnTo>
                      <a:pt x="22" y="12"/>
                    </a:lnTo>
                    <a:lnTo>
                      <a:pt x="22" y="8"/>
                    </a:lnTo>
                    <a:lnTo>
                      <a:pt x="20" y="8"/>
                    </a:lnTo>
                    <a:lnTo>
                      <a:pt x="18" y="10"/>
                    </a:lnTo>
                    <a:lnTo>
                      <a:pt x="12" y="12"/>
                    </a:lnTo>
                    <a:lnTo>
                      <a:pt x="10" y="18"/>
                    </a:lnTo>
                    <a:lnTo>
                      <a:pt x="2" y="30"/>
                    </a:lnTo>
                    <a:lnTo>
                      <a:pt x="0" y="42"/>
                    </a:lnTo>
                    <a:close/>
                  </a:path>
                </a:pathLst>
              </a:custGeom>
              <a:solidFill>
                <a:schemeClr val="bg2"/>
              </a:solidFill>
              <a:ln w="3175">
                <a:solidFill>
                  <a:schemeClr val="bg1"/>
                </a:solidFill>
                <a:prstDash val="solid"/>
                <a:round/>
                <a:headEnd/>
                <a:tailEnd/>
              </a:ln>
            </p:spPr>
            <p:txBody>
              <a:bodyPr/>
              <a:lstStyle/>
              <a:p>
                <a:endParaRPr lang="nl-BE"/>
              </a:p>
            </p:txBody>
          </p:sp>
          <p:sp>
            <p:nvSpPr>
              <p:cNvPr id="518" name="Freeform 151"/>
              <p:cNvSpPr>
                <a:spLocks/>
              </p:cNvSpPr>
              <p:nvPr/>
            </p:nvSpPr>
            <p:spPr bwMode="gray">
              <a:xfrm>
                <a:off x="4079" y="2312"/>
                <a:ext cx="92" cy="142"/>
              </a:xfrm>
              <a:custGeom>
                <a:avLst/>
                <a:gdLst>
                  <a:gd name="T0" fmla="*/ 2 w 92"/>
                  <a:gd name="T1" fmla="*/ 36 h 142"/>
                  <a:gd name="T2" fmla="*/ 0 w 92"/>
                  <a:gd name="T3" fmla="*/ 44 h 142"/>
                  <a:gd name="T4" fmla="*/ 4 w 92"/>
                  <a:gd name="T5" fmla="*/ 48 h 142"/>
                  <a:gd name="T6" fmla="*/ 10 w 92"/>
                  <a:gd name="T7" fmla="*/ 52 h 142"/>
                  <a:gd name="T8" fmla="*/ 8 w 92"/>
                  <a:gd name="T9" fmla="*/ 62 h 142"/>
                  <a:gd name="T10" fmla="*/ 10 w 92"/>
                  <a:gd name="T11" fmla="*/ 68 h 142"/>
                  <a:gd name="T12" fmla="*/ 10 w 92"/>
                  <a:gd name="T13" fmla="*/ 78 h 142"/>
                  <a:gd name="T14" fmla="*/ 18 w 92"/>
                  <a:gd name="T15" fmla="*/ 78 h 142"/>
                  <a:gd name="T16" fmla="*/ 28 w 92"/>
                  <a:gd name="T17" fmla="*/ 68 h 142"/>
                  <a:gd name="T18" fmla="*/ 32 w 92"/>
                  <a:gd name="T19" fmla="*/ 72 h 142"/>
                  <a:gd name="T20" fmla="*/ 40 w 92"/>
                  <a:gd name="T21" fmla="*/ 78 h 142"/>
                  <a:gd name="T22" fmla="*/ 52 w 92"/>
                  <a:gd name="T23" fmla="*/ 86 h 142"/>
                  <a:gd name="T24" fmla="*/ 52 w 92"/>
                  <a:gd name="T25" fmla="*/ 100 h 142"/>
                  <a:gd name="T26" fmla="*/ 60 w 92"/>
                  <a:gd name="T27" fmla="*/ 108 h 142"/>
                  <a:gd name="T28" fmla="*/ 62 w 92"/>
                  <a:gd name="T29" fmla="*/ 118 h 142"/>
                  <a:gd name="T30" fmla="*/ 62 w 92"/>
                  <a:gd name="T31" fmla="*/ 126 h 142"/>
                  <a:gd name="T32" fmla="*/ 56 w 92"/>
                  <a:gd name="T33" fmla="*/ 134 h 142"/>
                  <a:gd name="T34" fmla="*/ 66 w 92"/>
                  <a:gd name="T35" fmla="*/ 138 h 142"/>
                  <a:gd name="T36" fmla="*/ 74 w 92"/>
                  <a:gd name="T37" fmla="*/ 140 h 142"/>
                  <a:gd name="T38" fmla="*/ 78 w 92"/>
                  <a:gd name="T39" fmla="*/ 128 h 142"/>
                  <a:gd name="T40" fmla="*/ 86 w 92"/>
                  <a:gd name="T41" fmla="*/ 134 h 142"/>
                  <a:gd name="T42" fmla="*/ 92 w 92"/>
                  <a:gd name="T43" fmla="*/ 128 h 142"/>
                  <a:gd name="T44" fmla="*/ 90 w 92"/>
                  <a:gd name="T45" fmla="*/ 112 h 142"/>
                  <a:gd name="T46" fmla="*/ 82 w 92"/>
                  <a:gd name="T47" fmla="*/ 102 h 142"/>
                  <a:gd name="T48" fmla="*/ 74 w 92"/>
                  <a:gd name="T49" fmla="*/ 92 h 142"/>
                  <a:gd name="T50" fmla="*/ 68 w 92"/>
                  <a:gd name="T51" fmla="*/ 82 h 142"/>
                  <a:gd name="T52" fmla="*/ 58 w 92"/>
                  <a:gd name="T53" fmla="*/ 70 h 142"/>
                  <a:gd name="T54" fmla="*/ 48 w 92"/>
                  <a:gd name="T55" fmla="*/ 56 h 142"/>
                  <a:gd name="T56" fmla="*/ 52 w 92"/>
                  <a:gd name="T57" fmla="*/ 46 h 142"/>
                  <a:gd name="T58" fmla="*/ 62 w 92"/>
                  <a:gd name="T59" fmla="*/ 40 h 142"/>
                  <a:gd name="T60" fmla="*/ 56 w 92"/>
                  <a:gd name="T61" fmla="*/ 28 h 142"/>
                  <a:gd name="T62" fmla="*/ 46 w 92"/>
                  <a:gd name="T63" fmla="*/ 30 h 142"/>
                  <a:gd name="T64" fmla="*/ 40 w 92"/>
                  <a:gd name="T65" fmla="*/ 24 h 142"/>
                  <a:gd name="T66" fmla="*/ 30 w 92"/>
                  <a:gd name="T67" fmla="*/ 16 h 142"/>
                  <a:gd name="T68" fmla="*/ 24 w 92"/>
                  <a:gd name="T69" fmla="*/ 2 h 142"/>
                  <a:gd name="T70" fmla="*/ 16 w 92"/>
                  <a:gd name="T71" fmla="*/ 6 h 142"/>
                  <a:gd name="T72" fmla="*/ 20 w 92"/>
                  <a:gd name="T73" fmla="*/ 24 h 142"/>
                  <a:gd name="T74" fmla="*/ 16 w 92"/>
                  <a:gd name="T75" fmla="*/ 30 h 142"/>
                  <a:gd name="T76" fmla="*/ 8 w 92"/>
                  <a:gd name="T77" fmla="*/ 30 h 14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92"/>
                  <a:gd name="T118" fmla="*/ 0 h 142"/>
                  <a:gd name="T119" fmla="*/ 92 w 92"/>
                  <a:gd name="T120" fmla="*/ 142 h 14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92" h="142">
                    <a:moveTo>
                      <a:pt x="8" y="30"/>
                    </a:moveTo>
                    <a:lnTo>
                      <a:pt x="2" y="36"/>
                    </a:lnTo>
                    <a:lnTo>
                      <a:pt x="2" y="42"/>
                    </a:lnTo>
                    <a:lnTo>
                      <a:pt x="0" y="44"/>
                    </a:lnTo>
                    <a:lnTo>
                      <a:pt x="0" y="48"/>
                    </a:lnTo>
                    <a:lnTo>
                      <a:pt x="4" y="48"/>
                    </a:lnTo>
                    <a:lnTo>
                      <a:pt x="8" y="48"/>
                    </a:lnTo>
                    <a:lnTo>
                      <a:pt x="10" y="52"/>
                    </a:lnTo>
                    <a:lnTo>
                      <a:pt x="6" y="60"/>
                    </a:lnTo>
                    <a:lnTo>
                      <a:pt x="8" y="62"/>
                    </a:lnTo>
                    <a:lnTo>
                      <a:pt x="8" y="66"/>
                    </a:lnTo>
                    <a:lnTo>
                      <a:pt x="10" y="68"/>
                    </a:lnTo>
                    <a:lnTo>
                      <a:pt x="12" y="74"/>
                    </a:lnTo>
                    <a:lnTo>
                      <a:pt x="10" y="78"/>
                    </a:lnTo>
                    <a:lnTo>
                      <a:pt x="14" y="80"/>
                    </a:lnTo>
                    <a:lnTo>
                      <a:pt x="18" y="78"/>
                    </a:lnTo>
                    <a:lnTo>
                      <a:pt x="20" y="74"/>
                    </a:lnTo>
                    <a:lnTo>
                      <a:pt x="28" y="68"/>
                    </a:lnTo>
                    <a:lnTo>
                      <a:pt x="32" y="70"/>
                    </a:lnTo>
                    <a:lnTo>
                      <a:pt x="32" y="72"/>
                    </a:lnTo>
                    <a:lnTo>
                      <a:pt x="34" y="74"/>
                    </a:lnTo>
                    <a:lnTo>
                      <a:pt x="40" y="78"/>
                    </a:lnTo>
                    <a:lnTo>
                      <a:pt x="46" y="78"/>
                    </a:lnTo>
                    <a:lnTo>
                      <a:pt x="52" y="86"/>
                    </a:lnTo>
                    <a:lnTo>
                      <a:pt x="52" y="92"/>
                    </a:lnTo>
                    <a:lnTo>
                      <a:pt x="52" y="100"/>
                    </a:lnTo>
                    <a:lnTo>
                      <a:pt x="56" y="104"/>
                    </a:lnTo>
                    <a:lnTo>
                      <a:pt x="60" y="108"/>
                    </a:lnTo>
                    <a:lnTo>
                      <a:pt x="62" y="112"/>
                    </a:lnTo>
                    <a:lnTo>
                      <a:pt x="62" y="118"/>
                    </a:lnTo>
                    <a:lnTo>
                      <a:pt x="64" y="120"/>
                    </a:lnTo>
                    <a:lnTo>
                      <a:pt x="62" y="126"/>
                    </a:lnTo>
                    <a:lnTo>
                      <a:pt x="60" y="130"/>
                    </a:lnTo>
                    <a:lnTo>
                      <a:pt x="56" y="134"/>
                    </a:lnTo>
                    <a:lnTo>
                      <a:pt x="64" y="136"/>
                    </a:lnTo>
                    <a:lnTo>
                      <a:pt x="66" y="138"/>
                    </a:lnTo>
                    <a:lnTo>
                      <a:pt x="70" y="142"/>
                    </a:lnTo>
                    <a:lnTo>
                      <a:pt x="74" y="140"/>
                    </a:lnTo>
                    <a:lnTo>
                      <a:pt x="74" y="134"/>
                    </a:lnTo>
                    <a:lnTo>
                      <a:pt x="78" y="128"/>
                    </a:lnTo>
                    <a:lnTo>
                      <a:pt x="82" y="130"/>
                    </a:lnTo>
                    <a:lnTo>
                      <a:pt x="86" y="134"/>
                    </a:lnTo>
                    <a:lnTo>
                      <a:pt x="92" y="132"/>
                    </a:lnTo>
                    <a:lnTo>
                      <a:pt x="92" y="128"/>
                    </a:lnTo>
                    <a:lnTo>
                      <a:pt x="92" y="118"/>
                    </a:lnTo>
                    <a:lnTo>
                      <a:pt x="90" y="112"/>
                    </a:lnTo>
                    <a:lnTo>
                      <a:pt x="86" y="110"/>
                    </a:lnTo>
                    <a:lnTo>
                      <a:pt x="82" y="102"/>
                    </a:lnTo>
                    <a:lnTo>
                      <a:pt x="80" y="96"/>
                    </a:lnTo>
                    <a:lnTo>
                      <a:pt x="74" y="92"/>
                    </a:lnTo>
                    <a:lnTo>
                      <a:pt x="70" y="88"/>
                    </a:lnTo>
                    <a:lnTo>
                      <a:pt x="68" y="82"/>
                    </a:lnTo>
                    <a:lnTo>
                      <a:pt x="64" y="78"/>
                    </a:lnTo>
                    <a:lnTo>
                      <a:pt x="58" y="70"/>
                    </a:lnTo>
                    <a:lnTo>
                      <a:pt x="56" y="60"/>
                    </a:lnTo>
                    <a:lnTo>
                      <a:pt x="48" y="56"/>
                    </a:lnTo>
                    <a:lnTo>
                      <a:pt x="48" y="48"/>
                    </a:lnTo>
                    <a:lnTo>
                      <a:pt x="52" y="46"/>
                    </a:lnTo>
                    <a:lnTo>
                      <a:pt x="58" y="42"/>
                    </a:lnTo>
                    <a:lnTo>
                      <a:pt x="62" y="40"/>
                    </a:lnTo>
                    <a:lnTo>
                      <a:pt x="62" y="32"/>
                    </a:lnTo>
                    <a:lnTo>
                      <a:pt x="56" y="28"/>
                    </a:lnTo>
                    <a:lnTo>
                      <a:pt x="50" y="26"/>
                    </a:lnTo>
                    <a:lnTo>
                      <a:pt x="46" y="30"/>
                    </a:lnTo>
                    <a:lnTo>
                      <a:pt x="40" y="28"/>
                    </a:lnTo>
                    <a:lnTo>
                      <a:pt x="40" y="24"/>
                    </a:lnTo>
                    <a:lnTo>
                      <a:pt x="34" y="22"/>
                    </a:lnTo>
                    <a:lnTo>
                      <a:pt x="30" y="16"/>
                    </a:lnTo>
                    <a:lnTo>
                      <a:pt x="30" y="12"/>
                    </a:lnTo>
                    <a:lnTo>
                      <a:pt x="24" y="2"/>
                    </a:lnTo>
                    <a:lnTo>
                      <a:pt x="20" y="0"/>
                    </a:lnTo>
                    <a:lnTo>
                      <a:pt x="16" y="6"/>
                    </a:lnTo>
                    <a:lnTo>
                      <a:pt x="20" y="14"/>
                    </a:lnTo>
                    <a:lnTo>
                      <a:pt x="20" y="24"/>
                    </a:lnTo>
                    <a:lnTo>
                      <a:pt x="16" y="30"/>
                    </a:lnTo>
                    <a:lnTo>
                      <a:pt x="8" y="30"/>
                    </a:lnTo>
                    <a:close/>
                  </a:path>
                </a:pathLst>
              </a:custGeom>
              <a:solidFill>
                <a:schemeClr val="bg2"/>
              </a:solidFill>
              <a:ln w="3175">
                <a:solidFill>
                  <a:schemeClr val="bg1"/>
                </a:solidFill>
                <a:prstDash val="solid"/>
                <a:round/>
                <a:headEnd/>
                <a:tailEnd/>
              </a:ln>
            </p:spPr>
            <p:txBody>
              <a:bodyPr/>
              <a:lstStyle/>
              <a:p>
                <a:endParaRPr lang="nl-BE"/>
              </a:p>
            </p:txBody>
          </p:sp>
          <p:sp>
            <p:nvSpPr>
              <p:cNvPr id="519" name="Freeform 152"/>
              <p:cNvSpPr>
                <a:spLocks/>
              </p:cNvSpPr>
              <p:nvPr/>
            </p:nvSpPr>
            <p:spPr bwMode="gray">
              <a:xfrm>
                <a:off x="3661" y="1940"/>
                <a:ext cx="148" cy="70"/>
              </a:xfrm>
              <a:custGeom>
                <a:avLst/>
                <a:gdLst>
                  <a:gd name="T0" fmla="*/ 54 w 148"/>
                  <a:gd name="T1" fmla="*/ 64 h 70"/>
                  <a:gd name="T2" fmla="*/ 60 w 148"/>
                  <a:gd name="T3" fmla="*/ 62 h 70"/>
                  <a:gd name="T4" fmla="*/ 68 w 148"/>
                  <a:gd name="T5" fmla="*/ 52 h 70"/>
                  <a:gd name="T6" fmla="*/ 74 w 148"/>
                  <a:gd name="T7" fmla="*/ 54 h 70"/>
                  <a:gd name="T8" fmla="*/ 78 w 148"/>
                  <a:gd name="T9" fmla="*/ 58 h 70"/>
                  <a:gd name="T10" fmla="*/ 84 w 148"/>
                  <a:gd name="T11" fmla="*/ 56 h 70"/>
                  <a:gd name="T12" fmla="*/ 92 w 148"/>
                  <a:gd name="T13" fmla="*/ 54 h 70"/>
                  <a:gd name="T14" fmla="*/ 96 w 148"/>
                  <a:gd name="T15" fmla="*/ 50 h 70"/>
                  <a:gd name="T16" fmla="*/ 98 w 148"/>
                  <a:gd name="T17" fmla="*/ 40 h 70"/>
                  <a:gd name="T18" fmla="*/ 104 w 148"/>
                  <a:gd name="T19" fmla="*/ 36 h 70"/>
                  <a:gd name="T20" fmla="*/ 120 w 148"/>
                  <a:gd name="T21" fmla="*/ 34 h 70"/>
                  <a:gd name="T22" fmla="*/ 120 w 148"/>
                  <a:gd name="T23" fmla="*/ 30 h 70"/>
                  <a:gd name="T24" fmla="*/ 126 w 148"/>
                  <a:gd name="T25" fmla="*/ 24 h 70"/>
                  <a:gd name="T26" fmla="*/ 136 w 148"/>
                  <a:gd name="T27" fmla="*/ 18 h 70"/>
                  <a:gd name="T28" fmla="*/ 148 w 148"/>
                  <a:gd name="T29" fmla="*/ 12 h 70"/>
                  <a:gd name="T30" fmla="*/ 136 w 148"/>
                  <a:gd name="T31" fmla="*/ 8 h 70"/>
                  <a:gd name="T32" fmla="*/ 130 w 148"/>
                  <a:gd name="T33" fmla="*/ 2 h 70"/>
                  <a:gd name="T34" fmla="*/ 118 w 148"/>
                  <a:gd name="T35" fmla="*/ 0 h 70"/>
                  <a:gd name="T36" fmla="*/ 96 w 148"/>
                  <a:gd name="T37" fmla="*/ 0 h 70"/>
                  <a:gd name="T38" fmla="*/ 82 w 148"/>
                  <a:gd name="T39" fmla="*/ 8 h 70"/>
                  <a:gd name="T40" fmla="*/ 78 w 148"/>
                  <a:gd name="T41" fmla="*/ 6 h 70"/>
                  <a:gd name="T42" fmla="*/ 76 w 148"/>
                  <a:gd name="T43" fmla="*/ 4 h 70"/>
                  <a:gd name="T44" fmla="*/ 70 w 148"/>
                  <a:gd name="T45" fmla="*/ 0 h 70"/>
                  <a:gd name="T46" fmla="*/ 64 w 148"/>
                  <a:gd name="T47" fmla="*/ 4 h 70"/>
                  <a:gd name="T48" fmla="*/ 58 w 148"/>
                  <a:gd name="T49" fmla="*/ 6 h 70"/>
                  <a:gd name="T50" fmla="*/ 54 w 148"/>
                  <a:gd name="T51" fmla="*/ 10 h 70"/>
                  <a:gd name="T52" fmla="*/ 50 w 148"/>
                  <a:gd name="T53" fmla="*/ 14 h 70"/>
                  <a:gd name="T54" fmla="*/ 38 w 148"/>
                  <a:gd name="T55" fmla="*/ 6 h 70"/>
                  <a:gd name="T56" fmla="*/ 24 w 148"/>
                  <a:gd name="T57" fmla="*/ 6 h 70"/>
                  <a:gd name="T58" fmla="*/ 18 w 148"/>
                  <a:gd name="T59" fmla="*/ 14 h 70"/>
                  <a:gd name="T60" fmla="*/ 22 w 148"/>
                  <a:gd name="T61" fmla="*/ 12 h 70"/>
                  <a:gd name="T62" fmla="*/ 24 w 148"/>
                  <a:gd name="T63" fmla="*/ 18 h 70"/>
                  <a:gd name="T64" fmla="*/ 18 w 148"/>
                  <a:gd name="T65" fmla="*/ 24 h 70"/>
                  <a:gd name="T66" fmla="*/ 14 w 148"/>
                  <a:gd name="T67" fmla="*/ 26 h 70"/>
                  <a:gd name="T68" fmla="*/ 18 w 148"/>
                  <a:gd name="T69" fmla="*/ 30 h 70"/>
                  <a:gd name="T70" fmla="*/ 22 w 148"/>
                  <a:gd name="T71" fmla="*/ 30 h 70"/>
                  <a:gd name="T72" fmla="*/ 28 w 148"/>
                  <a:gd name="T73" fmla="*/ 32 h 70"/>
                  <a:gd name="T74" fmla="*/ 30 w 148"/>
                  <a:gd name="T75" fmla="*/ 36 h 70"/>
                  <a:gd name="T76" fmla="*/ 40 w 148"/>
                  <a:gd name="T77" fmla="*/ 38 h 70"/>
                  <a:gd name="T78" fmla="*/ 46 w 148"/>
                  <a:gd name="T79" fmla="*/ 40 h 70"/>
                  <a:gd name="T80" fmla="*/ 44 w 148"/>
                  <a:gd name="T81" fmla="*/ 42 h 70"/>
                  <a:gd name="T82" fmla="*/ 32 w 148"/>
                  <a:gd name="T83" fmla="*/ 54 h 70"/>
                  <a:gd name="T84" fmla="*/ 26 w 148"/>
                  <a:gd name="T85" fmla="*/ 54 h 70"/>
                  <a:gd name="T86" fmla="*/ 18 w 148"/>
                  <a:gd name="T87" fmla="*/ 58 h 70"/>
                  <a:gd name="T88" fmla="*/ 16 w 148"/>
                  <a:gd name="T89" fmla="*/ 56 h 70"/>
                  <a:gd name="T90" fmla="*/ 8 w 148"/>
                  <a:gd name="T91" fmla="*/ 56 h 70"/>
                  <a:gd name="T92" fmla="*/ 14 w 148"/>
                  <a:gd name="T93" fmla="*/ 64 h 70"/>
                  <a:gd name="T94" fmla="*/ 16 w 148"/>
                  <a:gd name="T95" fmla="*/ 68 h 70"/>
                  <a:gd name="T96" fmla="*/ 22 w 148"/>
                  <a:gd name="T97" fmla="*/ 66 h 70"/>
                  <a:gd name="T98" fmla="*/ 26 w 148"/>
                  <a:gd name="T99" fmla="*/ 68 h 70"/>
                  <a:gd name="T100" fmla="*/ 32 w 148"/>
                  <a:gd name="T101" fmla="*/ 70 h 70"/>
                  <a:gd name="T102" fmla="*/ 40 w 148"/>
                  <a:gd name="T103" fmla="*/ 70 h 70"/>
                  <a:gd name="T104" fmla="*/ 50 w 148"/>
                  <a:gd name="T105" fmla="*/ 68 h 7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48"/>
                  <a:gd name="T160" fmla="*/ 0 h 70"/>
                  <a:gd name="T161" fmla="*/ 148 w 148"/>
                  <a:gd name="T162" fmla="*/ 70 h 7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48" h="70">
                    <a:moveTo>
                      <a:pt x="50" y="68"/>
                    </a:moveTo>
                    <a:lnTo>
                      <a:pt x="50" y="68"/>
                    </a:lnTo>
                    <a:lnTo>
                      <a:pt x="54" y="64"/>
                    </a:lnTo>
                    <a:lnTo>
                      <a:pt x="60" y="62"/>
                    </a:lnTo>
                    <a:lnTo>
                      <a:pt x="64" y="56"/>
                    </a:lnTo>
                    <a:lnTo>
                      <a:pt x="68" y="52"/>
                    </a:lnTo>
                    <a:lnTo>
                      <a:pt x="72" y="52"/>
                    </a:lnTo>
                    <a:lnTo>
                      <a:pt x="74" y="54"/>
                    </a:lnTo>
                    <a:lnTo>
                      <a:pt x="74" y="56"/>
                    </a:lnTo>
                    <a:lnTo>
                      <a:pt x="76" y="58"/>
                    </a:lnTo>
                    <a:lnTo>
                      <a:pt x="78" y="58"/>
                    </a:lnTo>
                    <a:lnTo>
                      <a:pt x="80" y="58"/>
                    </a:lnTo>
                    <a:lnTo>
                      <a:pt x="84" y="56"/>
                    </a:lnTo>
                    <a:lnTo>
                      <a:pt x="90" y="54"/>
                    </a:lnTo>
                    <a:lnTo>
                      <a:pt x="92" y="54"/>
                    </a:lnTo>
                    <a:lnTo>
                      <a:pt x="96" y="52"/>
                    </a:lnTo>
                    <a:lnTo>
                      <a:pt x="96" y="50"/>
                    </a:lnTo>
                    <a:lnTo>
                      <a:pt x="98" y="46"/>
                    </a:lnTo>
                    <a:lnTo>
                      <a:pt x="98" y="44"/>
                    </a:lnTo>
                    <a:lnTo>
                      <a:pt x="98" y="40"/>
                    </a:lnTo>
                    <a:lnTo>
                      <a:pt x="100" y="38"/>
                    </a:lnTo>
                    <a:lnTo>
                      <a:pt x="104" y="36"/>
                    </a:lnTo>
                    <a:lnTo>
                      <a:pt x="112" y="34"/>
                    </a:lnTo>
                    <a:lnTo>
                      <a:pt x="118" y="34"/>
                    </a:lnTo>
                    <a:lnTo>
                      <a:pt x="120" y="34"/>
                    </a:lnTo>
                    <a:lnTo>
                      <a:pt x="120" y="32"/>
                    </a:lnTo>
                    <a:lnTo>
                      <a:pt x="120" y="30"/>
                    </a:lnTo>
                    <a:lnTo>
                      <a:pt x="122" y="26"/>
                    </a:lnTo>
                    <a:lnTo>
                      <a:pt x="126" y="24"/>
                    </a:lnTo>
                    <a:lnTo>
                      <a:pt x="130" y="24"/>
                    </a:lnTo>
                    <a:lnTo>
                      <a:pt x="136" y="18"/>
                    </a:lnTo>
                    <a:lnTo>
                      <a:pt x="142" y="14"/>
                    </a:lnTo>
                    <a:lnTo>
                      <a:pt x="148" y="12"/>
                    </a:lnTo>
                    <a:lnTo>
                      <a:pt x="140" y="8"/>
                    </a:lnTo>
                    <a:lnTo>
                      <a:pt x="136" y="8"/>
                    </a:lnTo>
                    <a:lnTo>
                      <a:pt x="132" y="6"/>
                    </a:lnTo>
                    <a:lnTo>
                      <a:pt x="130" y="2"/>
                    </a:lnTo>
                    <a:lnTo>
                      <a:pt x="124" y="0"/>
                    </a:lnTo>
                    <a:lnTo>
                      <a:pt x="118" y="0"/>
                    </a:lnTo>
                    <a:lnTo>
                      <a:pt x="112" y="0"/>
                    </a:lnTo>
                    <a:lnTo>
                      <a:pt x="96" y="0"/>
                    </a:lnTo>
                    <a:lnTo>
                      <a:pt x="90" y="4"/>
                    </a:lnTo>
                    <a:lnTo>
                      <a:pt x="82" y="8"/>
                    </a:lnTo>
                    <a:lnTo>
                      <a:pt x="80" y="8"/>
                    </a:lnTo>
                    <a:lnTo>
                      <a:pt x="78" y="6"/>
                    </a:lnTo>
                    <a:lnTo>
                      <a:pt x="76" y="4"/>
                    </a:lnTo>
                    <a:lnTo>
                      <a:pt x="72" y="4"/>
                    </a:lnTo>
                    <a:lnTo>
                      <a:pt x="72" y="2"/>
                    </a:lnTo>
                    <a:lnTo>
                      <a:pt x="70" y="0"/>
                    </a:lnTo>
                    <a:lnTo>
                      <a:pt x="68" y="0"/>
                    </a:lnTo>
                    <a:lnTo>
                      <a:pt x="64" y="4"/>
                    </a:lnTo>
                    <a:lnTo>
                      <a:pt x="62" y="4"/>
                    </a:lnTo>
                    <a:lnTo>
                      <a:pt x="58" y="6"/>
                    </a:lnTo>
                    <a:lnTo>
                      <a:pt x="56" y="8"/>
                    </a:lnTo>
                    <a:lnTo>
                      <a:pt x="54" y="10"/>
                    </a:lnTo>
                    <a:lnTo>
                      <a:pt x="52" y="14"/>
                    </a:lnTo>
                    <a:lnTo>
                      <a:pt x="50" y="14"/>
                    </a:lnTo>
                    <a:lnTo>
                      <a:pt x="48" y="10"/>
                    </a:lnTo>
                    <a:lnTo>
                      <a:pt x="42" y="6"/>
                    </a:lnTo>
                    <a:lnTo>
                      <a:pt x="38" y="6"/>
                    </a:lnTo>
                    <a:lnTo>
                      <a:pt x="28" y="6"/>
                    </a:lnTo>
                    <a:lnTo>
                      <a:pt x="24" y="6"/>
                    </a:lnTo>
                    <a:lnTo>
                      <a:pt x="22" y="10"/>
                    </a:lnTo>
                    <a:lnTo>
                      <a:pt x="18" y="14"/>
                    </a:lnTo>
                    <a:lnTo>
                      <a:pt x="22" y="12"/>
                    </a:lnTo>
                    <a:lnTo>
                      <a:pt x="24" y="14"/>
                    </a:lnTo>
                    <a:lnTo>
                      <a:pt x="26" y="16"/>
                    </a:lnTo>
                    <a:lnTo>
                      <a:pt x="24" y="18"/>
                    </a:lnTo>
                    <a:lnTo>
                      <a:pt x="18" y="24"/>
                    </a:lnTo>
                    <a:lnTo>
                      <a:pt x="14" y="26"/>
                    </a:lnTo>
                    <a:lnTo>
                      <a:pt x="12" y="26"/>
                    </a:lnTo>
                    <a:lnTo>
                      <a:pt x="14" y="26"/>
                    </a:lnTo>
                    <a:lnTo>
                      <a:pt x="16" y="28"/>
                    </a:lnTo>
                    <a:lnTo>
                      <a:pt x="18" y="30"/>
                    </a:lnTo>
                    <a:lnTo>
                      <a:pt x="20" y="32"/>
                    </a:lnTo>
                    <a:lnTo>
                      <a:pt x="22" y="30"/>
                    </a:lnTo>
                    <a:lnTo>
                      <a:pt x="26" y="30"/>
                    </a:lnTo>
                    <a:lnTo>
                      <a:pt x="28" y="30"/>
                    </a:lnTo>
                    <a:lnTo>
                      <a:pt x="28" y="32"/>
                    </a:lnTo>
                    <a:lnTo>
                      <a:pt x="26" y="34"/>
                    </a:lnTo>
                    <a:lnTo>
                      <a:pt x="30" y="36"/>
                    </a:lnTo>
                    <a:lnTo>
                      <a:pt x="34" y="36"/>
                    </a:lnTo>
                    <a:lnTo>
                      <a:pt x="40" y="38"/>
                    </a:lnTo>
                    <a:lnTo>
                      <a:pt x="44" y="40"/>
                    </a:lnTo>
                    <a:lnTo>
                      <a:pt x="46" y="40"/>
                    </a:lnTo>
                    <a:lnTo>
                      <a:pt x="44" y="42"/>
                    </a:lnTo>
                    <a:lnTo>
                      <a:pt x="38" y="50"/>
                    </a:lnTo>
                    <a:lnTo>
                      <a:pt x="36" y="52"/>
                    </a:lnTo>
                    <a:lnTo>
                      <a:pt x="32" y="54"/>
                    </a:lnTo>
                    <a:lnTo>
                      <a:pt x="26" y="54"/>
                    </a:lnTo>
                    <a:lnTo>
                      <a:pt x="22" y="58"/>
                    </a:lnTo>
                    <a:lnTo>
                      <a:pt x="20" y="58"/>
                    </a:lnTo>
                    <a:lnTo>
                      <a:pt x="18" y="58"/>
                    </a:lnTo>
                    <a:lnTo>
                      <a:pt x="18" y="56"/>
                    </a:lnTo>
                    <a:lnTo>
                      <a:pt x="16" y="56"/>
                    </a:lnTo>
                    <a:lnTo>
                      <a:pt x="14" y="56"/>
                    </a:lnTo>
                    <a:lnTo>
                      <a:pt x="14" y="60"/>
                    </a:lnTo>
                    <a:lnTo>
                      <a:pt x="8" y="56"/>
                    </a:lnTo>
                    <a:lnTo>
                      <a:pt x="0" y="60"/>
                    </a:lnTo>
                    <a:lnTo>
                      <a:pt x="4" y="66"/>
                    </a:lnTo>
                    <a:lnTo>
                      <a:pt x="14" y="64"/>
                    </a:lnTo>
                    <a:lnTo>
                      <a:pt x="14" y="66"/>
                    </a:lnTo>
                    <a:lnTo>
                      <a:pt x="16" y="68"/>
                    </a:lnTo>
                    <a:lnTo>
                      <a:pt x="18" y="68"/>
                    </a:lnTo>
                    <a:lnTo>
                      <a:pt x="22" y="66"/>
                    </a:lnTo>
                    <a:lnTo>
                      <a:pt x="24" y="66"/>
                    </a:lnTo>
                    <a:lnTo>
                      <a:pt x="26" y="68"/>
                    </a:lnTo>
                    <a:lnTo>
                      <a:pt x="28" y="70"/>
                    </a:lnTo>
                    <a:lnTo>
                      <a:pt x="30" y="70"/>
                    </a:lnTo>
                    <a:lnTo>
                      <a:pt x="32" y="70"/>
                    </a:lnTo>
                    <a:lnTo>
                      <a:pt x="36" y="70"/>
                    </a:lnTo>
                    <a:lnTo>
                      <a:pt x="40" y="70"/>
                    </a:lnTo>
                    <a:lnTo>
                      <a:pt x="46" y="68"/>
                    </a:lnTo>
                    <a:lnTo>
                      <a:pt x="50" y="68"/>
                    </a:lnTo>
                    <a:close/>
                  </a:path>
                </a:pathLst>
              </a:custGeom>
              <a:solidFill>
                <a:schemeClr val="bg2"/>
              </a:solidFill>
              <a:ln w="3175">
                <a:solidFill>
                  <a:schemeClr val="bg1"/>
                </a:solidFill>
                <a:prstDash val="solid"/>
                <a:round/>
                <a:headEnd/>
                <a:tailEnd/>
              </a:ln>
            </p:spPr>
            <p:txBody>
              <a:bodyPr/>
              <a:lstStyle/>
              <a:p>
                <a:endParaRPr lang="nl-BE"/>
              </a:p>
            </p:txBody>
          </p:sp>
          <p:sp>
            <p:nvSpPr>
              <p:cNvPr id="520" name="Freeform 153"/>
              <p:cNvSpPr>
                <a:spLocks/>
              </p:cNvSpPr>
              <p:nvPr/>
            </p:nvSpPr>
            <p:spPr bwMode="gray">
              <a:xfrm>
                <a:off x="3349" y="2170"/>
                <a:ext cx="36" cy="30"/>
              </a:xfrm>
              <a:custGeom>
                <a:avLst/>
                <a:gdLst>
                  <a:gd name="T0" fmla="*/ 30 w 36"/>
                  <a:gd name="T1" fmla="*/ 2 h 30"/>
                  <a:gd name="T2" fmla="*/ 30 w 36"/>
                  <a:gd name="T3" fmla="*/ 2 h 30"/>
                  <a:gd name="T4" fmla="*/ 22 w 36"/>
                  <a:gd name="T5" fmla="*/ 0 h 30"/>
                  <a:gd name="T6" fmla="*/ 22 w 36"/>
                  <a:gd name="T7" fmla="*/ 0 h 30"/>
                  <a:gd name="T8" fmla="*/ 20 w 36"/>
                  <a:gd name="T9" fmla="*/ 2 h 30"/>
                  <a:gd name="T10" fmla="*/ 18 w 36"/>
                  <a:gd name="T11" fmla="*/ 4 h 30"/>
                  <a:gd name="T12" fmla="*/ 12 w 36"/>
                  <a:gd name="T13" fmla="*/ 10 h 30"/>
                  <a:gd name="T14" fmla="*/ 12 w 36"/>
                  <a:gd name="T15" fmla="*/ 10 h 30"/>
                  <a:gd name="T16" fmla="*/ 6 w 36"/>
                  <a:gd name="T17" fmla="*/ 18 h 30"/>
                  <a:gd name="T18" fmla="*/ 0 w 36"/>
                  <a:gd name="T19" fmla="*/ 20 h 30"/>
                  <a:gd name="T20" fmla="*/ 18 w 36"/>
                  <a:gd name="T21" fmla="*/ 24 h 30"/>
                  <a:gd name="T22" fmla="*/ 20 w 36"/>
                  <a:gd name="T23" fmla="*/ 30 h 30"/>
                  <a:gd name="T24" fmla="*/ 32 w 36"/>
                  <a:gd name="T25" fmla="*/ 30 h 30"/>
                  <a:gd name="T26" fmla="*/ 32 w 36"/>
                  <a:gd name="T27" fmla="*/ 30 h 30"/>
                  <a:gd name="T28" fmla="*/ 28 w 36"/>
                  <a:gd name="T29" fmla="*/ 22 h 30"/>
                  <a:gd name="T30" fmla="*/ 26 w 36"/>
                  <a:gd name="T31" fmla="*/ 22 h 30"/>
                  <a:gd name="T32" fmla="*/ 26 w 36"/>
                  <a:gd name="T33" fmla="*/ 22 h 30"/>
                  <a:gd name="T34" fmla="*/ 26 w 36"/>
                  <a:gd name="T35" fmla="*/ 14 h 30"/>
                  <a:gd name="T36" fmla="*/ 28 w 36"/>
                  <a:gd name="T37" fmla="*/ 10 h 30"/>
                  <a:gd name="T38" fmla="*/ 28 w 36"/>
                  <a:gd name="T39" fmla="*/ 10 h 30"/>
                  <a:gd name="T40" fmla="*/ 34 w 36"/>
                  <a:gd name="T41" fmla="*/ 12 h 30"/>
                  <a:gd name="T42" fmla="*/ 34 w 36"/>
                  <a:gd name="T43" fmla="*/ 12 h 30"/>
                  <a:gd name="T44" fmla="*/ 34 w 36"/>
                  <a:gd name="T45" fmla="*/ 12 h 30"/>
                  <a:gd name="T46" fmla="*/ 34 w 36"/>
                  <a:gd name="T47" fmla="*/ 12 h 30"/>
                  <a:gd name="T48" fmla="*/ 36 w 36"/>
                  <a:gd name="T49" fmla="*/ 12 h 30"/>
                  <a:gd name="T50" fmla="*/ 36 w 36"/>
                  <a:gd name="T51" fmla="*/ 10 h 30"/>
                  <a:gd name="T52" fmla="*/ 36 w 36"/>
                  <a:gd name="T53" fmla="*/ 10 h 30"/>
                  <a:gd name="T54" fmla="*/ 32 w 36"/>
                  <a:gd name="T55" fmla="*/ 10 h 30"/>
                  <a:gd name="T56" fmla="*/ 32 w 36"/>
                  <a:gd name="T57" fmla="*/ 10 h 30"/>
                  <a:gd name="T58" fmla="*/ 30 w 36"/>
                  <a:gd name="T59" fmla="*/ 6 h 30"/>
                  <a:gd name="T60" fmla="*/ 30 w 36"/>
                  <a:gd name="T61" fmla="*/ 2 h 30"/>
                  <a:gd name="T62" fmla="*/ 30 w 36"/>
                  <a:gd name="T63" fmla="*/ 2 h 3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36"/>
                  <a:gd name="T97" fmla="*/ 0 h 30"/>
                  <a:gd name="T98" fmla="*/ 36 w 36"/>
                  <a:gd name="T99" fmla="*/ 30 h 3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36" h="30">
                    <a:moveTo>
                      <a:pt x="30" y="2"/>
                    </a:moveTo>
                    <a:lnTo>
                      <a:pt x="30" y="2"/>
                    </a:lnTo>
                    <a:lnTo>
                      <a:pt x="22" y="0"/>
                    </a:lnTo>
                    <a:lnTo>
                      <a:pt x="20" y="2"/>
                    </a:lnTo>
                    <a:lnTo>
                      <a:pt x="18" y="4"/>
                    </a:lnTo>
                    <a:lnTo>
                      <a:pt x="12" y="10"/>
                    </a:lnTo>
                    <a:lnTo>
                      <a:pt x="6" y="18"/>
                    </a:lnTo>
                    <a:lnTo>
                      <a:pt x="0" y="20"/>
                    </a:lnTo>
                    <a:lnTo>
                      <a:pt x="18" y="24"/>
                    </a:lnTo>
                    <a:lnTo>
                      <a:pt x="20" y="30"/>
                    </a:lnTo>
                    <a:lnTo>
                      <a:pt x="32" y="30"/>
                    </a:lnTo>
                    <a:lnTo>
                      <a:pt x="28" y="22"/>
                    </a:lnTo>
                    <a:lnTo>
                      <a:pt x="26" y="22"/>
                    </a:lnTo>
                    <a:lnTo>
                      <a:pt x="26" y="14"/>
                    </a:lnTo>
                    <a:lnTo>
                      <a:pt x="28" y="10"/>
                    </a:lnTo>
                    <a:lnTo>
                      <a:pt x="34" y="12"/>
                    </a:lnTo>
                    <a:lnTo>
                      <a:pt x="36" y="12"/>
                    </a:lnTo>
                    <a:lnTo>
                      <a:pt x="36" y="10"/>
                    </a:lnTo>
                    <a:lnTo>
                      <a:pt x="32" y="10"/>
                    </a:lnTo>
                    <a:lnTo>
                      <a:pt x="30" y="6"/>
                    </a:lnTo>
                    <a:lnTo>
                      <a:pt x="30" y="2"/>
                    </a:lnTo>
                    <a:close/>
                  </a:path>
                </a:pathLst>
              </a:custGeom>
              <a:solidFill>
                <a:schemeClr val="bg2"/>
              </a:solidFill>
              <a:ln w="3175">
                <a:solidFill>
                  <a:schemeClr val="bg1"/>
                </a:solidFill>
                <a:prstDash val="solid"/>
                <a:round/>
                <a:headEnd/>
                <a:tailEnd/>
              </a:ln>
            </p:spPr>
            <p:txBody>
              <a:bodyPr/>
              <a:lstStyle/>
              <a:p>
                <a:endParaRPr lang="nl-BE"/>
              </a:p>
            </p:txBody>
          </p:sp>
          <p:sp>
            <p:nvSpPr>
              <p:cNvPr id="521" name="Freeform 154"/>
              <p:cNvSpPr>
                <a:spLocks noEditPoints="1"/>
              </p:cNvSpPr>
              <p:nvPr/>
            </p:nvSpPr>
            <p:spPr bwMode="gray">
              <a:xfrm>
                <a:off x="3189" y="2610"/>
                <a:ext cx="116" cy="154"/>
              </a:xfrm>
              <a:custGeom>
                <a:avLst/>
                <a:gdLst>
                  <a:gd name="T0" fmla="*/ 6 w 116"/>
                  <a:gd name="T1" fmla="*/ 88 h 154"/>
                  <a:gd name="T2" fmla="*/ 10 w 116"/>
                  <a:gd name="T3" fmla="*/ 90 h 154"/>
                  <a:gd name="T4" fmla="*/ 14 w 116"/>
                  <a:gd name="T5" fmla="*/ 88 h 154"/>
                  <a:gd name="T6" fmla="*/ 12 w 116"/>
                  <a:gd name="T7" fmla="*/ 90 h 154"/>
                  <a:gd name="T8" fmla="*/ 12 w 116"/>
                  <a:gd name="T9" fmla="*/ 98 h 154"/>
                  <a:gd name="T10" fmla="*/ 8 w 116"/>
                  <a:gd name="T11" fmla="*/ 100 h 154"/>
                  <a:gd name="T12" fmla="*/ 48 w 116"/>
                  <a:gd name="T13" fmla="*/ 128 h 154"/>
                  <a:gd name="T14" fmla="*/ 52 w 116"/>
                  <a:gd name="T15" fmla="*/ 134 h 154"/>
                  <a:gd name="T16" fmla="*/ 52 w 116"/>
                  <a:gd name="T17" fmla="*/ 140 h 154"/>
                  <a:gd name="T18" fmla="*/ 56 w 116"/>
                  <a:gd name="T19" fmla="*/ 144 h 154"/>
                  <a:gd name="T20" fmla="*/ 74 w 116"/>
                  <a:gd name="T21" fmla="*/ 154 h 154"/>
                  <a:gd name="T22" fmla="*/ 76 w 116"/>
                  <a:gd name="T23" fmla="*/ 146 h 154"/>
                  <a:gd name="T24" fmla="*/ 80 w 116"/>
                  <a:gd name="T25" fmla="*/ 138 h 154"/>
                  <a:gd name="T26" fmla="*/ 86 w 116"/>
                  <a:gd name="T27" fmla="*/ 126 h 154"/>
                  <a:gd name="T28" fmla="*/ 92 w 116"/>
                  <a:gd name="T29" fmla="*/ 124 h 154"/>
                  <a:gd name="T30" fmla="*/ 98 w 116"/>
                  <a:gd name="T31" fmla="*/ 114 h 154"/>
                  <a:gd name="T32" fmla="*/ 104 w 116"/>
                  <a:gd name="T33" fmla="*/ 112 h 154"/>
                  <a:gd name="T34" fmla="*/ 106 w 116"/>
                  <a:gd name="T35" fmla="*/ 102 h 154"/>
                  <a:gd name="T36" fmla="*/ 112 w 116"/>
                  <a:gd name="T37" fmla="*/ 98 h 154"/>
                  <a:gd name="T38" fmla="*/ 110 w 116"/>
                  <a:gd name="T39" fmla="*/ 94 h 154"/>
                  <a:gd name="T40" fmla="*/ 102 w 116"/>
                  <a:gd name="T41" fmla="*/ 26 h 154"/>
                  <a:gd name="T42" fmla="*/ 116 w 116"/>
                  <a:gd name="T43" fmla="*/ 4 h 154"/>
                  <a:gd name="T44" fmla="*/ 102 w 116"/>
                  <a:gd name="T45" fmla="*/ 4 h 154"/>
                  <a:gd name="T46" fmla="*/ 98 w 116"/>
                  <a:gd name="T47" fmla="*/ 0 h 154"/>
                  <a:gd name="T48" fmla="*/ 92 w 116"/>
                  <a:gd name="T49" fmla="*/ 4 h 154"/>
                  <a:gd name="T50" fmla="*/ 86 w 116"/>
                  <a:gd name="T51" fmla="*/ 4 h 154"/>
                  <a:gd name="T52" fmla="*/ 84 w 116"/>
                  <a:gd name="T53" fmla="*/ 8 h 154"/>
                  <a:gd name="T54" fmla="*/ 72 w 116"/>
                  <a:gd name="T55" fmla="*/ 8 h 154"/>
                  <a:gd name="T56" fmla="*/ 62 w 116"/>
                  <a:gd name="T57" fmla="*/ 6 h 154"/>
                  <a:gd name="T58" fmla="*/ 54 w 116"/>
                  <a:gd name="T59" fmla="*/ 6 h 154"/>
                  <a:gd name="T60" fmla="*/ 48 w 116"/>
                  <a:gd name="T61" fmla="*/ 6 h 154"/>
                  <a:gd name="T62" fmla="*/ 40 w 116"/>
                  <a:gd name="T63" fmla="*/ 8 h 154"/>
                  <a:gd name="T64" fmla="*/ 22 w 116"/>
                  <a:gd name="T65" fmla="*/ 0 h 154"/>
                  <a:gd name="T66" fmla="*/ 10 w 116"/>
                  <a:gd name="T67" fmla="*/ 0 h 154"/>
                  <a:gd name="T68" fmla="*/ 0 w 116"/>
                  <a:gd name="T69" fmla="*/ 10 h 154"/>
                  <a:gd name="T70" fmla="*/ 4 w 116"/>
                  <a:gd name="T71" fmla="*/ 14 h 154"/>
                  <a:gd name="T72" fmla="*/ 6 w 116"/>
                  <a:gd name="T73" fmla="*/ 16 h 154"/>
                  <a:gd name="T74" fmla="*/ 6 w 116"/>
                  <a:gd name="T75" fmla="*/ 24 h 154"/>
                  <a:gd name="T76" fmla="*/ 8 w 116"/>
                  <a:gd name="T77" fmla="*/ 34 h 154"/>
                  <a:gd name="T78" fmla="*/ 10 w 116"/>
                  <a:gd name="T79" fmla="*/ 44 h 154"/>
                  <a:gd name="T80" fmla="*/ 8 w 116"/>
                  <a:gd name="T81" fmla="*/ 50 h 154"/>
                  <a:gd name="T82" fmla="*/ 4 w 116"/>
                  <a:gd name="T83" fmla="*/ 56 h 154"/>
                  <a:gd name="T84" fmla="*/ 2 w 116"/>
                  <a:gd name="T85" fmla="*/ 66 h 154"/>
                  <a:gd name="T86" fmla="*/ 2 w 116"/>
                  <a:gd name="T87" fmla="*/ 74 h 154"/>
                  <a:gd name="T88" fmla="*/ 4 w 116"/>
                  <a:gd name="T89" fmla="*/ 80 h 154"/>
                  <a:gd name="T90" fmla="*/ 4 w 116"/>
                  <a:gd name="T91" fmla="*/ 84 h 154"/>
                  <a:gd name="T92" fmla="*/ 30 w 116"/>
                  <a:gd name="T93" fmla="*/ 6 h 154"/>
                  <a:gd name="T94" fmla="*/ 34 w 116"/>
                  <a:gd name="T95" fmla="*/ 8 h 154"/>
                  <a:gd name="T96" fmla="*/ 34 w 116"/>
                  <a:gd name="T97" fmla="*/ 24 h 154"/>
                  <a:gd name="T98" fmla="*/ 40 w 116"/>
                  <a:gd name="T99" fmla="*/ 32 h 154"/>
                  <a:gd name="T100" fmla="*/ 38 w 116"/>
                  <a:gd name="T101" fmla="*/ 40 h 154"/>
                  <a:gd name="T102" fmla="*/ 32 w 116"/>
                  <a:gd name="T103" fmla="*/ 30 h 154"/>
                  <a:gd name="T104" fmla="*/ 30 w 116"/>
                  <a:gd name="T105" fmla="*/ 24 h 154"/>
                  <a:gd name="T106" fmla="*/ 28 w 116"/>
                  <a:gd name="T107" fmla="*/ 14 h 15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116"/>
                  <a:gd name="T163" fmla="*/ 0 h 154"/>
                  <a:gd name="T164" fmla="*/ 116 w 116"/>
                  <a:gd name="T165" fmla="*/ 154 h 154"/>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116" h="154">
                    <a:moveTo>
                      <a:pt x="4" y="86"/>
                    </a:moveTo>
                    <a:lnTo>
                      <a:pt x="4" y="86"/>
                    </a:lnTo>
                    <a:lnTo>
                      <a:pt x="6" y="88"/>
                    </a:lnTo>
                    <a:lnTo>
                      <a:pt x="8" y="90"/>
                    </a:lnTo>
                    <a:lnTo>
                      <a:pt x="10" y="90"/>
                    </a:lnTo>
                    <a:lnTo>
                      <a:pt x="12" y="88"/>
                    </a:lnTo>
                    <a:lnTo>
                      <a:pt x="14" y="88"/>
                    </a:lnTo>
                    <a:lnTo>
                      <a:pt x="16" y="88"/>
                    </a:lnTo>
                    <a:lnTo>
                      <a:pt x="12" y="90"/>
                    </a:lnTo>
                    <a:lnTo>
                      <a:pt x="12" y="94"/>
                    </a:lnTo>
                    <a:lnTo>
                      <a:pt x="12" y="98"/>
                    </a:lnTo>
                    <a:lnTo>
                      <a:pt x="8" y="100"/>
                    </a:lnTo>
                    <a:lnTo>
                      <a:pt x="8" y="104"/>
                    </a:lnTo>
                    <a:lnTo>
                      <a:pt x="8" y="108"/>
                    </a:lnTo>
                    <a:lnTo>
                      <a:pt x="48" y="128"/>
                    </a:lnTo>
                    <a:lnTo>
                      <a:pt x="50" y="130"/>
                    </a:lnTo>
                    <a:lnTo>
                      <a:pt x="52" y="134"/>
                    </a:lnTo>
                    <a:lnTo>
                      <a:pt x="52" y="140"/>
                    </a:lnTo>
                    <a:lnTo>
                      <a:pt x="54" y="142"/>
                    </a:lnTo>
                    <a:lnTo>
                      <a:pt x="56" y="144"/>
                    </a:lnTo>
                    <a:lnTo>
                      <a:pt x="58" y="144"/>
                    </a:lnTo>
                    <a:lnTo>
                      <a:pt x="74" y="154"/>
                    </a:lnTo>
                    <a:lnTo>
                      <a:pt x="78" y="152"/>
                    </a:lnTo>
                    <a:lnTo>
                      <a:pt x="76" y="146"/>
                    </a:lnTo>
                    <a:lnTo>
                      <a:pt x="76" y="142"/>
                    </a:lnTo>
                    <a:lnTo>
                      <a:pt x="78" y="138"/>
                    </a:lnTo>
                    <a:lnTo>
                      <a:pt x="80" y="138"/>
                    </a:lnTo>
                    <a:lnTo>
                      <a:pt x="82" y="132"/>
                    </a:lnTo>
                    <a:lnTo>
                      <a:pt x="86" y="126"/>
                    </a:lnTo>
                    <a:lnTo>
                      <a:pt x="88" y="126"/>
                    </a:lnTo>
                    <a:lnTo>
                      <a:pt x="92" y="124"/>
                    </a:lnTo>
                    <a:lnTo>
                      <a:pt x="96" y="120"/>
                    </a:lnTo>
                    <a:lnTo>
                      <a:pt x="98" y="114"/>
                    </a:lnTo>
                    <a:lnTo>
                      <a:pt x="100" y="114"/>
                    </a:lnTo>
                    <a:lnTo>
                      <a:pt x="104" y="112"/>
                    </a:lnTo>
                    <a:lnTo>
                      <a:pt x="104" y="108"/>
                    </a:lnTo>
                    <a:lnTo>
                      <a:pt x="106" y="102"/>
                    </a:lnTo>
                    <a:lnTo>
                      <a:pt x="112" y="98"/>
                    </a:lnTo>
                    <a:lnTo>
                      <a:pt x="110" y="96"/>
                    </a:lnTo>
                    <a:lnTo>
                      <a:pt x="110" y="94"/>
                    </a:lnTo>
                    <a:lnTo>
                      <a:pt x="112" y="92"/>
                    </a:lnTo>
                    <a:lnTo>
                      <a:pt x="102" y="82"/>
                    </a:lnTo>
                    <a:lnTo>
                      <a:pt x="102" y="26"/>
                    </a:lnTo>
                    <a:lnTo>
                      <a:pt x="108" y="20"/>
                    </a:lnTo>
                    <a:lnTo>
                      <a:pt x="116" y="4"/>
                    </a:lnTo>
                    <a:lnTo>
                      <a:pt x="110" y="4"/>
                    </a:lnTo>
                    <a:lnTo>
                      <a:pt x="106" y="6"/>
                    </a:lnTo>
                    <a:lnTo>
                      <a:pt x="102" y="4"/>
                    </a:lnTo>
                    <a:lnTo>
                      <a:pt x="98" y="2"/>
                    </a:lnTo>
                    <a:lnTo>
                      <a:pt x="98" y="0"/>
                    </a:lnTo>
                    <a:lnTo>
                      <a:pt x="94" y="2"/>
                    </a:lnTo>
                    <a:lnTo>
                      <a:pt x="92" y="4"/>
                    </a:lnTo>
                    <a:lnTo>
                      <a:pt x="88" y="4"/>
                    </a:lnTo>
                    <a:lnTo>
                      <a:pt x="86" y="4"/>
                    </a:lnTo>
                    <a:lnTo>
                      <a:pt x="84" y="4"/>
                    </a:lnTo>
                    <a:lnTo>
                      <a:pt x="84" y="8"/>
                    </a:lnTo>
                    <a:lnTo>
                      <a:pt x="76" y="8"/>
                    </a:lnTo>
                    <a:lnTo>
                      <a:pt x="72" y="8"/>
                    </a:lnTo>
                    <a:lnTo>
                      <a:pt x="68" y="8"/>
                    </a:lnTo>
                    <a:lnTo>
                      <a:pt x="62" y="6"/>
                    </a:lnTo>
                    <a:lnTo>
                      <a:pt x="58" y="6"/>
                    </a:lnTo>
                    <a:lnTo>
                      <a:pt x="54" y="6"/>
                    </a:lnTo>
                    <a:lnTo>
                      <a:pt x="50" y="8"/>
                    </a:lnTo>
                    <a:lnTo>
                      <a:pt x="48" y="6"/>
                    </a:lnTo>
                    <a:lnTo>
                      <a:pt x="46" y="6"/>
                    </a:lnTo>
                    <a:lnTo>
                      <a:pt x="44" y="6"/>
                    </a:lnTo>
                    <a:lnTo>
                      <a:pt x="40" y="8"/>
                    </a:lnTo>
                    <a:lnTo>
                      <a:pt x="28" y="6"/>
                    </a:lnTo>
                    <a:lnTo>
                      <a:pt x="22" y="0"/>
                    </a:lnTo>
                    <a:lnTo>
                      <a:pt x="16" y="0"/>
                    </a:lnTo>
                    <a:lnTo>
                      <a:pt x="10" y="0"/>
                    </a:lnTo>
                    <a:lnTo>
                      <a:pt x="6" y="4"/>
                    </a:lnTo>
                    <a:lnTo>
                      <a:pt x="0" y="6"/>
                    </a:lnTo>
                    <a:lnTo>
                      <a:pt x="0" y="10"/>
                    </a:lnTo>
                    <a:lnTo>
                      <a:pt x="4" y="14"/>
                    </a:lnTo>
                    <a:lnTo>
                      <a:pt x="6" y="14"/>
                    </a:lnTo>
                    <a:lnTo>
                      <a:pt x="6" y="16"/>
                    </a:lnTo>
                    <a:lnTo>
                      <a:pt x="8" y="18"/>
                    </a:lnTo>
                    <a:lnTo>
                      <a:pt x="8" y="20"/>
                    </a:lnTo>
                    <a:lnTo>
                      <a:pt x="6" y="24"/>
                    </a:lnTo>
                    <a:lnTo>
                      <a:pt x="4" y="30"/>
                    </a:lnTo>
                    <a:lnTo>
                      <a:pt x="8" y="34"/>
                    </a:lnTo>
                    <a:lnTo>
                      <a:pt x="10" y="38"/>
                    </a:lnTo>
                    <a:lnTo>
                      <a:pt x="10" y="44"/>
                    </a:lnTo>
                    <a:lnTo>
                      <a:pt x="8" y="50"/>
                    </a:lnTo>
                    <a:lnTo>
                      <a:pt x="6" y="52"/>
                    </a:lnTo>
                    <a:lnTo>
                      <a:pt x="4" y="54"/>
                    </a:lnTo>
                    <a:lnTo>
                      <a:pt x="4" y="56"/>
                    </a:lnTo>
                    <a:lnTo>
                      <a:pt x="4" y="62"/>
                    </a:lnTo>
                    <a:lnTo>
                      <a:pt x="2" y="66"/>
                    </a:lnTo>
                    <a:lnTo>
                      <a:pt x="2" y="70"/>
                    </a:lnTo>
                    <a:lnTo>
                      <a:pt x="2" y="74"/>
                    </a:lnTo>
                    <a:lnTo>
                      <a:pt x="4" y="78"/>
                    </a:lnTo>
                    <a:lnTo>
                      <a:pt x="4" y="80"/>
                    </a:lnTo>
                    <a:lnTo>
                      <a:pt x="2" y="82"/>
                    </a:lnTo>
                    <a:lnTo>
                      <a:pt x="4" y="84"/>
                    </a:lnTo>
                    <a:lnTo>
                      <a:pt x="4" y="86"/>
                    </a:lnTo>
                    <a:close/>
                    <a:moveTo>
                      <a:pt x="30" y="6"/>
                    </a:moveTo>
                    <a:lnTo>
                      <a:pt x="30" y="6"/>
                    </a:lnTo>
                    <a:lnTo>
                      <a:pt x="34" y="8"/>
                    </a:lnTo>
                    <a:lnTo>
                      <a:pt x="34" y="16"/>
                    </a:lnTo>
                    <a:lnTo>
                      <a:pt x="34" y="24"/>
                    </a:lnTo>
                    <a:lnTo>
                      <a:pt x="38" y="28"/>
                    </a:lnTo>
                    <a:lnTo>
                      <a:pt x="40" y="32"/>
                    </a:lnTo>
                    <a:lnTo>
                      <a:pt x="42" y="40"/>
                    </a:lnTo>
                    <a:lnTo>
                      <a:pt x="38" y="40"/>
                    </a:lnTo>
                    <a:lnTo>
                      <a:pt x="36" y="32"/>
                    </a:lnTo>
                    <a:lnTo>
                      <a:pt x="32" y="30"/>
                    </a:lnTo>
                    <a:lnTo>
                      <a:pt x="30" y="26"/>
                    </a:lnTo>
                    <a:lnTo>
                      <a:pt x="30" y="24"/>
                    </a:lnTo>
                    <a:lnTo>
                      <a:pt x="28" y="24"/>
                    </a:lnTo>
                    <a:lnTo>
                      <a:pt x="28" y="14"/>
                    </a:lnTo>
                    <a:lnTo>
                      <a:pt x="30" y="6"/>
                    </a:lnTo>
                    <a:close/>
                  </a:path>
                </a:pathLst>
              </a:custGeom>
              <a:solidFill>
                <a:schemeClr val="bg2"/>
              </a:solidFill>
              <a:ln w="3175">
                <a:solidFill>
                  <a:schemeClr val="bg1"/>
                </a:solidFill>
                <a:prstDash val="solid"/>
                <a:round/>
                <a:headEnd/>
                <a:tailEnd/>
              </a:ln>
            </p:spPr>
            <p:txBody>
              <a:bodyPr/>
              <a:lstStyle/>
              <a:p>
                <a:endParaRPr lang="nl-BE"/>
              </a:p>
            </p:txBody>
          </p:sp>
          <p:sp>
            <p:nvSpPr>
              <p:cNvPr id="522" name="Freeform 155"/>
              <p:cNvSpPr>
                <a:spLocks/>
              </p:cNvSpPr>
              <p:nvPr/>
            </p:nvSpPr>
            <p:spPr bwMode="gray">
              <a:xfrm>
                <a:off x="3365" y="1700"/>
                <a:ext cx="548" cy="280"/>
              </a:xfrm>
              <a:custGeom>
                <a:avLst/>
                <a:gdLst>
                  <a:gd name="T0" fmla="*/ 488 w 548"/>
                  <a:gd name="T1" fmla="*/ 158 h 280"/>
                  <a:gd name="T2" fmla="*/ 450 w 548"/>
                  <a:gd name="T3" fmla="*/ 208 h 280"/>
                  <a:gd name="T4" fmla="*/ 436 w 548"/>
                  <a:gd name="T5" fmla="*/ 248 h 280"/>
                  <a:gd name="T6" fmla="*/ 408 w 548"/>
                  <a:gd name="T7" fmla="*/ 240 h 280"/>
                  <a:gd name="T8" fmla="*/ 372 w 548"/>
                  <a:gd name="T9" fmla="*/ 244 h 280"/>
                  <a:gd name="T10" fmla="*/ 358 w 548"/>
                  <a:gd name="T11" fmla="*/ 244 h 280"/>
                  <a:gd name="T12" fmla="*/ 338 w 548"/>
                  <a:gd name="T13" fmla="*/ 246 h 280"/>
                  <a:gd name="T14" fmla="*/ 306 w 548"/>
                  <a:gd name="T15" fmla="*/ 256 h 280"/>
                  <a:gd name="T16" fmla="*/ 290 w 548"/>
                  <a:gd name="T17" fmla="*/ 264 h 280"/>
                  <a:gd name="T18" fmla="*/ 272 w 548"/>
                  <a:gd name="T19" fmla="*/ 280 h 280"/>
                  <a:gd name="T20" fmla="*/ 250 w 548"/>
                  <a:gd name="T21" fmla="*/ 268 h 280"/>
                  <a:gd name="T22" fmla="*/ 246 w 548"/>
                  <a:gd name="T23" fmla="*/ 260 h 280"/>
                  <a:gd name="T24" fmla="*/ 228 w 548"/>
                  <a:gd name="T25" fmla="*/ 250 h 280"/>
                  <a:gd name="T26" fmla="*/ 194 w 548"/>
                  <a:gd name="T27" fmla="*/ 226 h 280"/>
                  <a:gd name="T28" fmla="*/ 200 w 548"/>
                  <a:gd name="T29" fmla="*/ 210 h 280"/>
                  <a:gd name="T30" fmla="*/ 188 w 548"/>
                  <a:gd name="T31" fmla="*/ 186 h 280"/>
                  <a:gd name="T32" fmla="*/ 188 w 548"/>
                  <a:gd name="T33" fmla="*/ 172 h 280"/>
                  <a:gd name="T34" fmla="*/ 178 w 548"/>
                  <a:gd name="T35" fmla="*/ 182 h 280"/>
                  <a:gd name="T36" fmla="*/ 164 w 548"/>
                  <a:gd name="T37" fmla="*/ 192 h 280"/>
                  <a:gd name="T38" fmla="*/ 156 w 548"/>
                  <a:gd name="T39" fmla="*/ 190 h 280"/>
                  <a:gd name="T40" fmla="*/ 136 w 548"/>
                  <a:gd name="T41" fmla="*/ 196 h 280"/>
                  <a:gd name="T42" fmla="*/ 102 w 548"/>
                  <a:gd name="T43" fmla="*/ 258 h 280"/>
                  <a:gd name="T44" fmla="*/ 74 w 548"/>
                  <a:gd name="T45" fmla="*/ 264 h 280"/>
                  <a:gd name="T46" fmla="*/ 64 w 548"/>
                  <a:gd name="T47" fmla="*/ 242 h 280"/>
                  <a:gd name="T48" fmla="*/ 52 w 548"/>
                  <a:gd name="T49" fmla="*/ 226 h 280"/>
                  <a:gd name="T50" fmla="*/ 56 w 548"/>
                  <a:gd name="T51" fmla="*/ 214 h 280"/>
                  <a:gd name="T52" fmla="*/ 60 w 548"/>
                  <a:gd name="T53" fmla="*/ 206 h 280"/>
                  <a:gd name="T54" fmla="*/ 72 w 548"/>
                  <a:gd name="T55" fmla="*/ 198 h 280"/>
                  <a:gd name="T56" fmla="*/ 92 w 548"/>
                  <a:gd name="T57" fmla="*/ 206 h 280"/>
                  <a:gd name="T58" fmla="*/ 96 w 548"/>
                  <a:gd name="T59" fmla="*/ 194 h 280"/>
                  <a:gd name="T60" fmla="*/ 90 w 548"/>
                  <a:gd name="T61" fmla="*/ 178 h 280"/>
                  <a:gd name="T62" fmla="*/ 74 w 548"/>
                  <a:gd name="T63" fmla="*/ 166 h 280"/>
                  <a:gd name="T64" fmla="*/ 56 w 548"/>
                  <a:gd name="T65" fmla="*/ 158 h 280"/>
                  <a:gd name="T66" fmla="*/ 42 w 548"/>
                  <a:gd name="T67" fmla="*/ 166 h 280"/>
                  <a:gd name="T68" fmla="*/ 26 w 548"/>
                  <a:gd name="T69" fmla="*/ 174 h 280"/>
                  <a:gd name="T70" fmla="*/ 16 w 548"/>
                  <a:gd name="T71" fmla="*/ 148 h 280"/>
                  <a:gd name="T72" fmla="*/ 6 w 548"/>
                  <a:gd name="T73" fmla="*/ 138 h 280"/>
                  <a:gd name="T74" fmla="*/ 10 w 548"/>
                  <a:gd name="T75" fmla="*/ 116 h 280"/>
                  <a:gd name="T76" fmla="*/ 10 w 548"/>
                  <a:gd name="T77" fmla="*/ 100 h 280"/>
                  <a:gd name="T78" fmla="*/ 26 w 548"/>
                  <a:gd name="T79" fmla="*/ 102 h 280"/>
                  <a:gd name="T80" fmla="*/ 34 w 548"/>
                  <a:gd name="T81" fmla="*/ 80 h 280"/>
                  <a:gd name="T82" fmla="*/ 50 w 548"/>
                  <a:gd name="T83" fmla="*/ 76 h 280"/>
                  <a:gd name="T84" fmla="*/ 76 w 548"/>
                  <a:gd name="T85" fmla="*/ 62 h 280"/>
                  <a:gd name="T86" fmla="*/ 84 w 548"/>
                  <a:gd name="T87" fmla="*/ 68 h 280"/>
                  <a:gd name="T88" fmla="*/ 104 w 548"/>
                  <a:gd name="T89" fmla="*/ 80 h 280"/>
                  <a:gd name="T90" fmla="*/ 118 w 548"/>
                  <a:gd name="T91" fmla="*/ 92 h 280"/>
                  <a:gd name="T92" fmla="*/ 126 w 548"/>
                  <a:gd name="T93" fmla="*/ 82 h 280"/>
                  <a:gd name="T94" fmla="*/ 152 w 548"/>
                  <a:gd name="T95" fmla="*/ 80 h 280"/>
                  <a:gd name="T96" fmla="*/ 168 w 548"/>
                  <a:gd name="T97" fmla="*/ 92 h 280"/>
                  <a:gd name="T98" fmla="*/ 180 w 548"/>
                  <a:gd name="T99" fmla="*/ 80 h 280"/>
                  <a:gd name="T100" fmla="*/ 182 w 548"/>
                  <a:gd name="T101" fmla="*/ 20 h 280"/>
                  <a:gd name="T102" fmla="*/ 256 w 548"/>
                  <a:gd name="T103" fmla="*/ 12 h 280"/>
                  <a:gd name="T104" fmla="*/ 298 w 548"/>
                  <a:gd name="T105" fmla="*/ 18 h 280"/>
                  <a:gd name="T106" fmla="*/ 334 w 548"/>
                  <a:gd name="T107" fmla="*/ 20 h 280"/>
                  <a:gd name="T108" fmla="*/ 394 w 548"/>
                  <a:gd name="T109" fmla="*/ 12 h 280"/>
                  <a:gd name="T110" fmla="*/ 430 w 548"/>
                  <a:gd name="T111" fmla="*/ 84 h 280"/>
                  <a:gd name="T112" fmla="*/ 472 w 548"/>
                  <a:gd name="T113" fmla="*/ 100 h 280"/>
                  <a:gd name="T114" fmla="*/ 536 w 548"/>
                  <a:gd name="T115" fmla="*/ 118 h 28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548"/>
                  <a:gd name="T175" fmla="*/ 0 h 280"/>
                  <a:gd name="T176" fmla="*/ 548 w 548"/>
                  <a:gd name="T177" fmla="*/ 280 h 28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548" h="280">
                    <a:moveTo>
                      <a:pt x="548" y="124"/>
                    </a:moveTo>
                    <a:lnTo>
                      <a:pt x="528" y="128"/>
                    </a:lnTo>
                    <a:lnTo>
                      <a:pt x="522" y="134"/>
                    </a:lnTo>
                    <a:lnTo>
                      <a:pt x="518" y="140"/>
                    </a:lnTo>
                    <a:lnTo>
                      <a:pt x="510" y="142"/>
                    </a:lnTo>
                    <a:lnTo>
                      <a:pt x="508" y="146"/>
                    </a:lnTo>
                    <a:lnTo>
                      <a:pt x="506" y="154"/>
                    </a:lnTo>
                    <a:lnTo>
                      <a:pt x="496" y="158"/>
                    </a:lnTo>
                    <a:lnTo>
                      <a:pt x="488" y="158"/>
                    </a:lnTo>
                    <a:lnTo>
                      <a:pt x="482" y="162"/>
                    </a:lnTo>
                    <a:lnTo>
                      <a:pt x="478" y="170"/>
                    </a:lnTo>
                    <a:lnTo>
                      <a:pt x="472" y="174"/>
                    </a:lnTo>
                    <a:lnTo>
                      <a:pt x="470" y="184"/>
                    </a:lnTo>
                    <a:lnTo>
                      <a:pt x="472" y="194"/>
                    </a:lnTo>
                    <a:lnTo>
                      <a:pt x="476" y="198"/>
                    </a:lnTo>
                    <a:lnTo>
                      <a:pt x="474" y="202"/>
                    </a:lnTo>
                    <a:lnTo>
                      <a:pt x="460" y="202"/>
                    </a:lnTo>
                    <a:lnTo>
                      <a:pt x="450" y="208"/>
                    </a:lnTo>
                    <a:lnTo>
                      <a:pt x="440" y="210"/>
                    </a:lnTo>
                    <a:lnTo>
                      <a:pt x="436" y="212"/>
                    </a:lnTo>
                    <a:lnTo>
                      <a:pt x="438" y="218"/>
                    </a:lnTo>
                    <a:lnTo>
                      <a:pt x="446" y="224"/>
                    </a:lnTo>
                    <a:lnTo>
                      <a:pt x="448" y="230"/>
                    </a:lnTo>
                    <a:lnTo>
                      <a:pt x="442" y="242"/>
                    </a:lnTo>
                    <a:lnTo>
                      <a:pt x="442" y="252"/>
                    </a:lnTo>
                    <a:lnTo>
                      <a:pt x="436" y="248"/>
                    </a:lnTo>
                    <a:lnTo>
                      <a:pt x="432" y="248"/>
                    </a:lnTo>
                    <a:lnTo>
                      <a:pt x="428" y="246"/>
                    </a:lnTo>
                    <a:lnTo>
                      <a:pt x="426" y="242"/>
                    </a:lnTo>
                    <a:lnTo>
                      <a:pt x="420" y="240"/>
                    </a:lnTo>
                    <a:lnTo>
                      <a:pt x="414" y="240"/>
                    </a:lnTo>
                    <a:lnTo>
                      <a:pt x="408" y="240"/>
                    </a:lnTo>
                    <a:lnTo>
                      <a:pt x="392" y="240"/>
                    </a:lnTo>
                    <a:lnTo>
                      <a:pt x="386" y="244"/>
                    </a:lnTo>
                    <a:lnTo>
                      <a:pt x="378" y="248"/>
                    </a:lnTo>
                    <a:lnTo>
                      <a:pt x="376" y="248"/>
                    </a:lnTo>
                    <a:lnTo>
                      <a:pt x="374" y="246"/>
                    </a:lnTo>
                    <a:lnTo>
                      <a:pt x="372" y="244"/>
                    </a:lnTo>
                    <a:lnTo>
                      <a:pt x="368" y="244"/>
                    </a:lnTo>
                    <a:lnTo>
                      <a:pt x="368" y="242"/>
                    </a:lnTo>
                    <a:lnTo>
                      <a:pt x="366" y="240"/>
                    </a:lnTo>
                    <a:lnTo>
                      <a:pt x="364" y="240"/>
                    </a:lnTo>
                    <a:lnTo>
                      <a:pt x="360" y="244"/>
                    </a:lnTo>
                    <a:lnTo>
                      <a:pt x="358" y="244"/>
                    </a:lnTo>
                    <a:lnTo>
                      <a:pt x="354" y="246"/>
                    </a:lnTo>
                    <a:lnTo>
                      <a:pt x="352" y="248"/>
                    </a:lnTo>
                    <a:lnTo>
                      <a:pt x="350" y="250"/>
                    </a:lnTo>
                    <a:lnTo>
                      <a:pt x="348" y="254"/>
                    </a:lnTo>
                    <a:lnTo>
                      <a:pt x="346" y="254"/>
                    </a:lnTo>
                    <a:lnTo>
                      <a:pt x="344" y="250"/>
                    </a:lnTo>
                    <a:lnTo>
                      <a:pt x="338" y="246"/>
                    </a:lnTo>
                    <a:lnTo>
                      <a:pt x="334" y="246"/>
                    </a:lnTo>
                    <a:lnTo>
                      <a:pt x="324" y="246"/>
                    </a:lnTo>
                    <a:lnTo>
                      <a:pt x="320" y="246"/>
                    </a:lnTo>
                    <a:lnTo>
                      <a:pt x="318" y="250"/>
                    </a:lnTo>
                    <a:lnTo>
                      <a:pt x="314" y="254"/>
                    </a:lnTo>
                    <a:lnTo>
                      <a:pt x="310" y="256"/>
                    </a:lnTo>
                    <a:lnTo>
                      <a:pt x="306" y="256"/>
                    </a:lnTo>
                    <a:lnTo>
                      <a:pt x="300" y="258"/>
                    </a:lnTo>
                    <a:lnTo>
                      <a:pt x="298" y="258"/>
                    </a:lnTo>
                    <a:lnTo>
                      <a:pt x="298" y="260"/>
                    </a:lnTo>
                    <a:lnTo>
                      <a:pt x="296" y="262"/>
                    </a:lnTo>
                    <a:lnTo>
                      <a:pt x="294" y="262"/>
                    </a:lnTo>
                    <a:lnTo>
                      <a:pt x="290" y="264"/>
                    </a:lnTo>
                    <a:lnTo>
                      <a:pt x="288" y="266"/>
                    </a:lnTo>
                    <a:lnTo>
                      <a:pt x="286" y="268"/>
                    </a:lnTo>
                    <a:lnTo>
                      <a:pt x="286" y="272"/>
                    </a:lnTo>
                    <a:lnTo>
                      <a:pt x="278" y="274"/>
                    </a:lnTo>
                    <a:lnTo>
                      <a:pt x="278" y="278"/>
                    </a:lnTo>
                    <a:lnTo>
                      <a:pt x="272" y="280"/>
                    </a:lnTo>
                    <a:lnTo>
                      <a:pt x="272" y="278"/>
                    </a:lnTo>
                    <a:lnTo>
                      <a:pt x="272" y="274"/>
                    </a:lnTo>
                    <a:lnTo>
                      <a:pt x="266" y="270"/>
                    </a:lnTo>
                    <a:lnTo>
                      <a:pt x="262" y="270"/>
                    </a:lnTo>
                    <a:lnTo>
                      <a:pt x="256" y="270"/>
                    </a:lnTo>
                    <a:lnTo>
                      <a:pt x="250" y="268"/>
                    </a:lnTo>
                    <a:lnTo>
                      <a:pt x="248" y="268"/>
                    </a:lnTo>
                    <a:lnTo>
                      <a:pt x="248" y="266"/>
                    </a:lnTo>
                    <a:lnTo>
                      <a:pt x="250" y="262"/>
                    </a:lnTo>
                    <a:lnTo>
                      <a:pt x="248" y="262"/>
                    </a:lnTo>
                    <a:lnTo>
                      <a:pt x="248" y="260"/>
                    </a:lnTo>
                    <a:lnTo>
                      <a:pt x="246" y="260"/>
                    </a:lnTo>
                    <a:lnTo>
                      <a:pt x="246" y="256"/>
                    </a:lnTo>
                    <a:lnTo>
                      <a:pt x="242" y="256"/>
                    </a:lnTo>
                    <a:lnTo>
                      <a:pt x="238" y="256"/>
                    </a:lnTo>
                    <a:lnTo>
                      <a:pt x="234" y="254"/>
                    </a:lnTo>
                    <a:lnTo>
                      <a:pt x="230" y="246"/>
                    </a:lnTo>
                    <a:lnTo>
                      <a:pt x="228" y="250"/>
                    </a:lnTo>
                    <a:lnTo>
                      <a:pt x="212" y="246"/>
                    </a:lnTo>
                    <a:lnTo>
                      <a:pt x="202" y="246"/>
                    </a:lnTo>
                    <a:lnTo>
                      <a:pt x="198" y="246"/>
                    </a:lnTo>
                    <a:lnTo>
                      <a:pt x="196" y="230"/>
                    </a:lnTo>
                    <a:lnTo>
                      <a:pt x="194" y="226"/>
                    </a:lnTo>
                    <a:lnTo>
                      <a:pt x="194" y="222"/>
                    </a:lnTo>
                    <a:lnTo>
                      <a:pt x="192" y="222"/>
                    </a:lnTo>
                    <a:lnTo>
                      <a:pt x="194" y="220"/>
                    </a:lnTo>
                    <a:lnTo>
                      <a:pt x="196" y="218"/>
                    </a:lnTo>
                    <a:lnTo>
                      <a:pt x="196" y="214"/>
                    </a:lnTo>
                    <a:lnTo>
                      <a:pt x="200" y="212"/>
                    </a:lnTo>
                    <a:lnTo>
                      <a:pt x="200" y="210"/>
                    </a:lnTo>
                    <a:lnTo>
                      <a:pt x="192" y="206"/>
                    </a:lnTo>
                    <a:lnTo>
                      <a:pt x="190" y="204"/>
                    </a:lnTo>
                    <a:lnTo>
                      <a:pt x="188" y="200"/>
                    </a:lnTo>
                    <a:lnTo>
                      <a:pt x="188" y="196"/>
                    </a:lnTo>
                    <a:lnTo>
                      <a:pt x="188" y="192"/>
                    </a:lnTo>
                    <a:lnTo>
                      <a:pt x="188" y="186"/>
                    </a:lnTo>
                    <a:lnTo>
                      <a:pt x="196" y="172"/>
                    </a:lnTo>
                    <a:lnTo>
                      <a:pt x="194" y="172"/>
                    </a:lnTo>
                    <a:lnTo>
                      <a:pt x="192" y="174"/>
                    </a:lnTo>
                    <a:lnTo>
                      <a:pt x="188" y="172"/>
                    </a:lnTo>
                    <a:lnTo>
                      <a:pt x="188" y="174"/>
                    </a:lnTo>
                    <a:lnTo>
                      <a:pt x="178" y="174"/>
                    </a:lnTo>
                    <a:lnTo>
                      <a:pt x="178" y="176"/>
                    </a:lnTo>
                    <a:lnTo>
                      <a:pt x="180" y="178"/>
                    </a:lnTo>
                    <a:lnTo>
                      <a:pt x="178" y="182"/>
                    </a:lnTo>
                    <a:lnTo>
                      <a:pt x="172" y="180"/>
                    </a:lnTo>
                    <a:lnTo>
                      <a:pt x="170" y="184"/>
                    </a:lnTo>
                    <a:lnTo>
                      <a:pt x="166" y="184"/>
                    </a:lnTo>
                    <a:lnTo>
                      <a:pt x="164" y="190"/>
                    </a:lnTo>
                    <a:lnTo>
                      <a:pt x="164" y="192"/>
                    </a:lnTo>
                    <a:lnTo>
                      <a:pt x="164" y="194"/>
                    </a:lnTo>
                    <a:lnTo>
                      <a:pt x="162" y="194"/>
                    </a:lnTo>
                    <a:lnTo>
                      <a:pt x="162" y="192"/>
                    </a:lnTo>
                    <a:lnTo>
                      <a:pt x="162" y="188"/>
                    </a:lnTo>
                    <a:lnTo>
                      <a:pt x="160" y="188"/>
                    </a:lnTo>
                    <a:lnTo>
                      <a:pt x="156" y="190"/>
                    </a:lnTo>
                    <a:lnTo>
                      <a:pt x="154" y="192"/>
                    </a:lnTo>
                    <a:lnTo>
                      <a:pt x="154" y="194"/>
                    </a:lnTo>
                    <a:lnTo>
                      <a:pt x="154" y="196"/>
                    </a:lnTo>
                    <a:lnTo>
                      <a:pt x="148" y="194"/>
                    </a:lnTo>
                    <a:lnTo>
                      <a:pt x="142" y="196"/>
                    </a:lnTo>
                    <a:lnTo>
                      <a:pt x="136" y="196"/>
                    </a:lnTo>
                    <a:lnTo>
                      <a:pt x="128" y="200"/>
                    </a:lnTo>
                    <a:lnTo>
                      <a:pt x="122" y="202"/>
                    </a:lnTo>
                    <a:lnTo>
                      <a:pt x="120" y="266"/>
                    </a:lnTo>
                    <a:lnTo>
                      <a:pt x="116" y="266"/>
                    </a:lnTo>
                    <a:lnTo>
                      <a:pt x="108" y="266"/>
                    </a:lnTo>
                    <a:lnTo>
                      <a:pt x="102" y="258"/>
                    </a:lnTo>
                    <a:lnTo>
                      <a:pt x="98" y="254"/>
                    </a:lnTo>
                    <a:lnTo>
                      <a:pt x="94" y="252"/>
                    </a:lnTo>
                    <a:lnTo>
                      <a:pt x="90" y="252"/>
                    </a:lnTo>
                    <a:lnTo>
                      <a:pt x="80" y="252"/>
                    </a:lnTo>
                    <a:lnTo>
                      <a:pt x="76" y="254"/>
                    </a:lnTo>
                    <a:lnTo>
                      <a:pt x="76" y="260"/>
                    </a:lnTo>
                    <a:lnTo>
                      <a:pt x="74" y="264"/>
                    </a:lnTo>
                    <a:lnTo>
                      <a:pt x="72" y="264"/>
                    </a:lnTo>
                    <a:lnTo>
                      <a:pt x="74" y="256"/>
                    </a:lnTo>
                    <a:lnTo>
                      <a:pt x="76" y="246"/>
                    </a:lnTo>
                    <a:lnTo>
                      <a:pt x="66" y="244"/>
                    </a:lnTo>
                    <a:lnTo>
                      <a:pt x="64" y="242"/>
                    </a:lnTo>
                    <a:lnTo>
                      <a:pt x="64" y="240"/>
                    </a:lnTo>
                    <a:lnTo>
                      <a:pt x="62" y="238"/>
                    </a:lnTo>
                    <a:lnTo>
                      <a:pt x="58" y="240"/>
                    </a:lnTo>
                    <a:lnTo>
                      <a:pt x="58" y="236"/>
                    </a:lnTo>
                    <a:lnTo>
                      <a:pt x="58" y="234"/>
                    </a:lnTo>
                    <a:lnTo>
                      <a:pt x="56" y="234"/>
                    </a:lnTo>
                    <a:lnTo>
                      <a:pt x="52" y="226"/>
                    </a:lnTo>
                    <a:lnTo>
                      <a:pt x="44" y="220"/>
                    </a:lnTo>
                    <a:lnTo>
                      <a:pt x="46" y="216"/>
                    </a:lnTo>
                    <a:lnTo>
                      <a:pt x="54" y="218"/>
                    </a:lnTo>
                    <a:lnTo>
                      <a:pt x="60" y="218"/>
                    </a:lnTo>
                    <a:lnTo>
                      <a:pt x="62" y="214"/>
                    </a:lnTo>
                    <a:lnTo>
                      <a:pt x="56" y="214"/>
                    </a:lnTo>
                    <a:lnTo>
                      <a:pt x="52" y="208"/>
                    </a:lnTo>
                    <a:lnTo>
                      <a:pt x="52" y="206"/>
                    </a:lnTo>
                    <a:lnTo>
                      <a:pt x="54" y="206"/>
                    </a:lnTo>
                    <a:lnTo>
                      <a:pt x="56" y="208"/>
                    </a:lnTo>
                    <a:lnTo>
                      <a:pt x="60" y="206"/>
                    </a:lnTo>
                    <a:lnTo>
                      <a:pt x="62" y="206"/>
                    </a:lnTo>
                    <a:lnTo>
                      <a:pt x="64" y="206"/>
                    </a:lnTo>
                    <a:lnTo>
                      <a:pt x="66" y="206"/>
                    </a:lnTo>
                    <a:lnTo>
                      <a:pt x="66" y="198"/>
                    </a:lnTo>
                    <a:lnTo>
                      <a:pt x="72" y="198"/>
                    </a:lnTo>
                    <a:lnTo>
                      <a:pt x="76" y="202"/>
                    </a:lnTo>
                    <a:lnTo>
                      <a:pt x="88" y="204"/>
                    </a:lnTo>
                    <a:lnTo>
                      <a:pt x="84" y="210"/>
                    </a:lnTo>
                    <a:lnTo>
                      <a:pt x="88" y="208"/>
                    </a:lnTo>
                    <a:lnTo>
                      <a:pt x="92" y="206"/>
                    </a:lnTo>
                    <a:lnTo>
                      <a:pt x="94" y="208"/>
                    </a:lnTo>
                    <a:lnTo>
                      <a:pt x="96" y="206"/>
                    </a:lnTo>
                    <a:lnTo>
                      <a:pt x="98" y="194"/>
                    </a:lnTo>
                    <a:lnTo>
                      <a:pt x="96" y="194"/>
                    </a:lnTo>
                    <a:lnTo>
                      <a:pt x="94" y="190"/>
                    </a:lnTo>
                    <a:lnTo>
                      <a:pt x="92" y="190"/>
                    </a:lnTo>
                    <a:lnTo>
                      <a:pt x="90" y="184"/>
                    </a:lnTo>
                    <a:lnTo>
                      <a:pt x="90" y="178"/>
                    </a:lnTo>
                    <a:lnTo>
                      <a:pt x="86" y="178"/>
                    </a:lnTo>
                    <a:lnTo>
                      <a:pt x="84" y="178"/>
                    </a:lnTo>
                    <a:lnTo>
                      <a:pt x="82" y="172"/>
                    </a:lnTo>
                    <a:lnTo>
                      <a:pt x="78" y="172"/>
                    </a:lnTo>
                    <a:lnTo>
                      <a:pt x="74" y="166"/>
                    </a:lnTo>
                    <a:lnTo>
                      <a:pt x="72" y="166"/>
                    </a:lnTo>
                    <a:lnTo>
                      <a:pt x="70" y="166"/>
                    </a:lnTo>
                    <a:lnTo>
                      <a:pt x="68" y="164"/>
                    </a:lnTo>
                    <a:lnTo>
                      <a:pt x="60" y="164"/>
                    </a:lnTo>
                    <a:lnTo>
                      <a:pt x="60" y="160"/>
                    </a:lnTo>
                    <a:lnTo>
                      <a:pt x="56" y="158"/>
                    </a:lnTo>
                    <a:lnTo>
                      <a:pt x="52" y="158"/>
                    </a:lnTo>
                    <a:lnTo>
                      <a:pt x="50" y="158"/>
                    </a:lnTo>
                    <a:lnTo>
                      <a:pt x="50" y="162"/>
                    </a:lnTo>
                    <a:lnTo>
                      <a:pt x="46" y="166"/>
                    </a:lnTo>
                    <a:lnTo>
                      <a:pt x="42" y="166"/>
                    </a:lnTo>
                    <a:lnTo>
                      <a:pt x="40" y="170"/>
                    </a:lnTo>
                    <a:lnTo>
                      <a:pt x="36" y="170"/>
                    </a:lnTo>
                    <a:lnTo>
                      <a:pt x="32" y="170"/>
                    </a:lnTo>
                    <a:lnTo>
                      <a:pt x="28" y="174"/>
                    </a:lnTo>
                    <a:lnTo>
                      <a:pt x="26" y="174"/>
                    </a:lnTo>
                    <a:lnTo>
                      <a:pt x="22" y="174"/>
                    </a:lnTo>
                    <a:lnTo>
                      <a:pt x="22" y="172"/>
                    </a:lnTo>
                    <a:lnTo>
                      <a:pt x="20" y="168"/>
                    </a:lnTo>
                    <a:lnTo>
                      <a:pt x="20" y="166"/>
                    </a:lnTo>
                    <a:lnTo>
                      <a:pt x="22" y="162"/>
                    </a:lnTo>
                    <a:lnTo>
                      <a:pt x="20" y="160"/>
                    </a:lnTo>
                    <a:lnTo>
                      <a:pt x="16" y="148"/>
                    </a:lnTo>
                    <a:lnTo>
                      <a:pt x="12" y="150"/>
                    </a:lnTo>
                    <a:lnTo>
                      <a:pt x="10" y="150"/>
                    </a:lnTo>
                    <a:lnTo>
                      <a:pt x="8" y="148"/>
                    </a:lnTo>
                    <a:lnTo>
                      <a:pt x="8" y="142"/>
                    </a:lnTo>
                    <a:lnTo>
                      <a:pt x="8" y="140"/>
                    </a:lnTo>
                    <a:lnTo>
                      <a:pt x="6" y="138"/>
                    </a:lnTo>
                    <a:lnTo>
                      <a:pt x="2" y="134"/>
                    </a:lnTo>
                    <a:lnTo>
                      <a:pt x="0" y="132"/>
                    </a:lnTo>
                    <a:lnTo>
                      <a:pt x="2" y="130"/>
                    </a:lnTo>
                    <a:lnTo>
                      <a:pt x="8" y="122"/>
                    </a:lnTo>
                    <a:lnTo>
                      <a:pt x="8" y="120"/>
                    </a:lnTo>
                    <a:lnTo>
                      <a:pt x="10" y="118"/>
                    </a:lnTo>
                    <a:lnTo>
                      <a:pt x="10" y="116"/>
                    </a:lnTo>
                    <a:lnTo>
                      <a:pt x="8" y="114"/>
                    </a:lnTo>
                    <a:lnTo>
                      <a:pt x="6" y="114"/>
                    </a:lnTo>
                    <a:lnTo>
                      <a:pt x="8" y="110"/>
                    </a:lnTo>
                    <a:lnTo>
                      <a:pt x="10" y="106"/>
                    </a:lnTo>
                    <a:lnTo>
                      <a:pt x="10" y="100"/>
                    </a:lnTo>
                    <a:lnTo>
                      <a:pt x="12" y="100"/>
                    </a:lnTo>
                    <a:lnTo>
                      <a:pt x="14" y="98"/>
                    </a:lnTo>
                    <a:lnTo>
                      <a:pt x="16" y="98"/>
                    </a:lnTo>
                    <a:lnTo>
                      <a:pt x="18" y="92"/>
                    </a:lnTo>
                    <a:lnTo>
                      <a:pt x="22" y="92"/>
                    </a:lnTo>
                    <a:lnTo>
                      <a:pt x="26" y="102"/>
                    </a:lnTo>
                    <a:lnTo>
                      <a:pt x="36" y="98"/>
                    </a:lnTo>
                    <a:lnTo>
                      <a:pt x="32" y="94"/>
                    </a:lnTo>
                    <a:lnTo>
                      <a:pt x="30" y="92"/>
                    </a:lnTo>
                    <a:lnTo>
                      <a:pt x="30" y="90"/>
                    </a:lnTo>
                    <a:lnTo>
                      <a:pt x="30" y="84"/>
                    </a:lnTo>
                    <a:lnTo>
                      <a:pt x="32" y="80"/>
                    </a:lnTo>
                    <a:lnTo>
                      <a:pt x="34" y="80"/>
                    </a:lnTo>
                    <a:lnTo>
                      <a:pt x="36" y="78"/>
                    </a:lnTo>
                    <a:lnTo>
                      <a:pt x="36" y="76"/>
                    </a:lnTo>
                    <a:lnTo>
                      <a:pt x="38" y="76"/>
                    </a:lnTo>
                    <a:lnTo>
                      <a:pt x="40" y="76"/>
                    </a:lnTo>
                    <a:lnTo>
                      <a:pt x="46" y="76"/>
                    </a:lnTo>
                    <a:lnTo>
                      <a:pt x="50" y="76"/>
                    </a:lnTo>
                    <a:lnTo>
                      <a:pt x="60" y="64"/>
                    </a:lnTo>
                    <a:lnTo>
                      <a:pt x="60" y="62"/>
                    </a:lnTo>
                    <a:lnTo>
                      <a:pt x="58" y="60"/>
                    </a:lnTo>
                    <a:lnTo>
                      <a:pt x="70" y="58"/>
                    </a:lnTo>
                    <a:lnTo>
                      <a:pt x="70" y="62"/>
                    </a:lnTo>
                    <a:lnTo>
                      <a:pt x="76" y="62"/>
                    </a:lnTo>
                    <a:lnTo>
                      <a:pt x="76" y="60"/>
                    </a:lnTo>
                    <a:lnTo>
                      <a:pt x="76" y="58"/>
                    </a:lnTo>
                    <a:lnTo>
                      <a:pt x="80" y="60"/>
                    </a:lnTo>
                    <a:lnTo>
                      <a:pt x="84" y="62"/>
                    </a:lnTo>
                    <a:lnTo>
                      <a:pt x="84" y="66"/>
                    </a:lnTo>
                    <a:lnTo>
                      <a:pt x="84" y="68"/>
                    </a:lnTo>
                    <a:lnTo>
                      <a:pt x="88" y="68"/>
                    </a:lnTo>
                    <a:lnTo>
                      <a:pt x="92" y="70"/>
                    </a:lnTo>
                    <a:lnTo>
                      <a:pt x="96" y="72"/>
                    </a:lnTo>
                    <a:lnTo>
                      <a:pt x="100" y="76"/>
                    </a:lnTo>
                    <a:lnTo>
                      <a:pt x="102" y="80"/>
                    </a:lnTo>
                    <a:lnTo>
                      <a:pt x="104" y="80"/>
                    </a:lnTo>
                    <a:lnTo>
                      <a:pt x="110" y="80"/>
                    </a:lnTo>
                    <a:lnTo>
                      <a:pt x="112" y="80"/>
                    </a:lnTo>
                    <a:lnTo>
                      <a:pt x="112" y="82"/>
                    </a:lnTo>
                    <a:lnTo>
                      <a:pt x="114" y="86"/>
                    </a:lnTo>
                    <a:lnTo>
                      <a:pt x="112" y="88"/>
                    </a:lnTo>
                    <a:lnTo>
                      <a:pt x="110" y="90"/>
                    </a:lnTo>
                    <a:lnTo>
                      <a:pt x="118" y="92"/>
                    </a:lnTo>
                    <a:lnTo>
                      <a:pt x="118" y="88"/>
                    </a:lnTo>
                    <a:lnTo>
                      <a:pt x="118" y="86"/>
                    </a:lnTo>
                    <a:lnTo>
                      <a:pt x="118" y="84"/>
                    </a:lnTo>
                    <a:lnTo>
                      <a:pt x="120" y="82"/>
                    </a:lnTo>
                    <a:lnTo>
                      <a:pt x="122" y="82"/>
                    </a:lnTo>
                    <a:lnTo>
                      <a:pt x="126" y="82"/>
                    </a:lnTo>
                    <a:lnTo>
                      <a:pt x="132" y="86"/>
                    </a:lnTo>
                    <a:lnTo>
                      <a:pt x="136" y="86"/>
                    </a:lnTo>
                    <a:lnTo>
                      <a:pt x="138" y="86"/>
                    </a:lnTo>
                    <a:lnTo>
                      <a:pt x="142" y="82"/>
                    </a:lnTo>
                    <a:lnTo>
                      <a:pt x="148" y="78"/>
                    </a:lnTo>
                    <a:lnTo>
                      <a:pt x="152" y="78"/>
                    </a:lnTo>
                    <a:lnTo>
                      <a:pt x="152" y="80"/>
                    </a:lnTo>
                    <a:lnTo>
                      <a:pt x="154" y="82"/>
                    </a:lnTo>
                    <a:lnTo>
                      <a:pt x="156" y="82"/>
                    </a:lnTo>
                    <a:lnTo>
                      <a:pt x="158" y="80"/>
                    </a:lnTo>
                    <a:lnTo>
                      <a:pt x="160" y="80"/>
                    </a:lnTo>
                    <a:lnTo>
                      <a:pt x="162" y="80"/>
                    </a:lnTo>
                    <a:lnTo>
                      <a:pt x="166" y="88"/>
                    </a:lnTo>
                    <a:lnTo>
                      <a:pt x="168" y="92"/>
                    </a:lnTo>
                    <a:lnTo>
                      <a:pt x="176" y="94"/>
                    </a:lnTo>
                    <a:lnTo>
                      <a:pt x="182" y="94"/>
                    </a:lnTo>
                    <a:lnTo>
                      <a:pt x="186" y="92"/>
                    </a:lnTo>
                    <a:lnTo>
                      <a:pt x="188" y="90"/>
                    </a:lnTo>
                    <a:lnTo>
                      <a:pt x="188" y="86"/>
                    </a:lnTo>
                    <a:lnTo>
                      <a:pt x="182" y="80"/>
                    </a:lnTo>
                    <a:lnTo>
                      <a:pt x="180" y="80"/>
                    </a:lnTo>
                    <a:lnTo>
                      <a:pt x="174" y="76"/>
                    </a:lnTo>
                    <a:lnTo>
                      <a:pt x="180" y="66"/>
                    </a:lnTo>
                    <a:lnTo>
                      <a:pt x="178" y="62"/>
                    </a:lnTo>
                    <a:lnTo>
                      <a:pt x="172" y="54"/>
                    </a:lnTo>
                    <a:lnTo>
                      <a:pt x="172" y="48"/>
                    </a:lnTo>
                    <a:lnTo>
                      <a:pt x="176" y="42"/>
                    </a:lnTo>
                    <a:lnTo>
                      <a:pt x="176" y="34"/>
                    </a:lnTo>
                    <a:lnTo>
                      <a:pt x="182" y="28"/>
                    </a:lnTo>
                    <a:lnTo>
                      <a:pt x="182" y="20"/>
                    </a:lnTo>
                    <a:lnTo>
                      <a:pt x="180" y="16"/>
                    </a:lnTo>
                    <a:lnTo>
                      <a:pt x="186" y="12"/>
                    </a:lnTo>
                    <a:lnTo>
                      <a:pt x="194" y="16"/>
                    </a:lnTo>
                    <a:lnTo>
                      <a:pt x="202" y="18"/>
                    </a:lnTo>
                    <a:lnTo>
                      <a:pt x="208" y="20"/>
                    </a:lnTo>
                    <a:lnTo>
                      <a:pt x="220" y="18"/>
                    </a:lnTo>
                    <a:lnTo>
                      <a:pt x="230" y="14"/>
                    </a:lnTo>
                    <a:lnTo>
                      <a:pt x="242" y="16"/>
                    </a:lnTo>
                    <a:lnTo>
                      <a:pt x="256" y="12"/>
                    </a:lnTo>
                    <a:lnTo>
                      <a:pt x="260" y="12"/>
                    </a:lnTo>
                    <a:lnTo>
                      <a:pt x="272" y="4"/>
                    </a:lnTo>
                    <a:lnTo>
                      <a:pt x="282" y="2"/>
                    </a:lnTo>
                    <a:lnTo>
                      <a:pt x="288" y="0"/>
                    </a:lnTo>
                    <a:lnTo>
                      <a:pt x="290" y="4"/>
                    </a:lnTo>
                    <a:lnTo>
                      <a:pt x="296" y="6"/>
                    </a:lnTo>
                    <a:lnTo>
                      <a:pt x="296" y="10"/>
                    </a:lnTo>
                    <a:lnTo>
                      <a:pt x="294" y="16"/>
                    </a:lnTo>
                    <a:lnTo>
                      <a:pt x="298" y="18"/>
                    </a:lnTo>
                    <a:lnTo>
                      <a:pt x="304" y="24"/>
                    </a:lnTo>
                    <a:lnTo>
                      <a:pt x="310" y="22"/>
                    </a:lnTo>
                    <a:lnTo>
                      <a:pt x="316" y="14"/>
                    </a:lnTo>
                    <a:lnTo>
                      <a:pt x="324" y="20"/>
                    </a:lnTo>
                    <a:lnTo>
                      <a:pt x="326" y="22"/>
                    </a:lnTo>
                    <a:lnTo>
                      <a:pt x="332" y="20"/>
                    </a:lnTo>
                    <a:lnTo>
                      <a:pt x="334" y="20"/>
                    </a:lnTo>
                    <a:lnTo>
                      <a:pt x="336" y="22"/>
                    </a:lnTo>
                    <a:lnTo>
                      <a:pt x="336" y="26"/>
                    </a:lnTo>
                    <a:lnTo>
                      <a:pt x="336" y="28"/>
                    </a:lnTo>
                    <a:lnTo>
                      <a:pt x="348" y="28"/>
                    </a:lnTo>
                    <a:lnTo>
                      <a:pt x="358" y="24"/>
                    </a:lnTo>
                    <a:lnTo>
                      <a:pt x="372" y="18"/>
                    </a:lnTo>
                    <a:lnTo>
                      <a:pt x="382" y="14"/>
                    </a:lnTo>
                    <a:lnTo>
                      <a:pt x="394" y="12"/>
                    </a:lnTo>
                    <a:lnTo>
                      <a:pt x="396" y="14"/>
                    </a:lnTo>
                    <a:lnTo>
                      <a:pt x="394" y="20"/>
                    </a:lnTo>
                    <a:lnTo>
                      <a:pt x="404" y="36"/>
                    </a:lnTo>
                    <a:lnTo>
                      <a:pt x="414" y="58"/>
                    </a:lnTo>
                    <a:lnTo>
                      <a:pt x="420" y="74"/>
                    </a:lnTo>
                    <a:lnTo>
                      <a:pt x="424" y="78"/>
                    </a:lnTo>
                    <a:lnTo>
                      <a:pt x="426" y="82"/>
                    </a:lnTo>
                    <a:lnTo>
                      <a:pt x="430" y="84"/>
                    </a:lnTo>
                    <a:lnTo>
                      <a:pt x="438" y="82"/>
                    </a:lnTo>
                    <a:lnTo>
                      <a:pt x="442" y="80"/>
                    </a:lnTo>
                    <a:lnTo>
                      <a:pt x="456" y="80"/>
                    </a:lnTo>
                    <a:lnTo>
                      <a:pt x="460" y="82"/>
                    </a:lnTo>
                    <a:lnTo>
                      <a:pt x="464" y="86"/>
                    </a:lnTo>
                    <a:lnTo>
                      <a:pt x="470" y="92"/>
                    </a:lnTo>
                    <a:lnTo>
                      <a:pt x="472" y="100"/>
                    </a:lnTo>
                    <a:lnTo>
                      <a:pt x="474" y="110"/>
                    </a:lnTo>
                    <a:lnTo>
                      <a:pt x="478" y="114"/>
                    </a:lnTo>
                    <a:lnTo>
                      <a:pt x="484" y="118"/>
                    </a:lnTo>
                    <a:lnTo>
                      <a:pt x="494" y="116"/>
                    </a:lnTo>
                    <a:lnTo>
                      <a:pt x="510" y="108"/>
                    </a:lnTo>
                    <a:lnTo>
                      <a:pt x="520" y="106"/>
                    </a:lnTo>
                    <a:lnTo>
                      <a:pt x="528" y="106"/>
                    </a:lnTo>
                    <a:lnTo>
                      <a:pt x="530" y="114"/>
                    </a:lnTo>
                    <a:lnTo>
                      <a:pt x="536" y="118"/>
                    </a:lnTo>
                    <a:lnTo>
                      <a:pt x="538" y="122"/>
                    </a:lnTo>
                    <a:lnTo>
                      <a:pt x="548" y="124"/>
                    </a:lnTo>
                    <a:close/>
                  </a:path>
                </a:pathLst>
              </a:custGeom>
              <a:solidFill>
                <a:schemeClr val="bg2"/>
              </a:solidFill>
              <a:ln w="3175">
                <a:solidFill>
                  <a:schemeClr val="bg1"/>
                </a:solidFill>
                <a:prstDash val="solid"/>
                <a:round/>
                <a:headEnd/>
                <a:tailEnd/>
              </a:ln>
            </p:spPr>
            <p:txBody>
              <a:bodyPr/>
              <a:lstStyle/>
              <a:p>
                <a:endParaRPr lang="nl-BE"/>
              </a:p>
            </p:txBody>
          </p:sp>
          <p:sp>
            <p:nvSpPr>
              <p:cNvPr id="523" name="Freeform 156"/>
              <p:cNvSpPr>
                <a:spLocks/>
              </p:cNvSpPr>
              <p:nvPr/>
            </p:nvSpPr>
            <p:spPr bwMode="gray">
              <a:xfrm>
                <a:off x="3205" y="2124"/>
                <a:ext cx="60" cy="72"/>
              </a:xfrm>
              <a:custGeom>
                <a:avLst/>
                <a:gdLst>
                  <a:gd name="T0" fmla="*/ 10 w 60"/>
                  <a:gd name="T1" fmla="*/ 24 h 72"/>
                  <a:gd name="T2" fmla="*/ 10 w 60"/>
                  <a:gd name="T3" fmla="*/ 24 h 72"/>
                  <a:gd name="T4" fmla="*/ 12 w 60"/>
                  <a:gd name="T5" fmla="*/ 22 h 72"/>
                  <a:gd name="T6" fmla="*/ 12 w 60"/>
                  <a:gd name="T7" fmla="*/ 22 h 72"/>
                  <a:gd name="T8" fmla="*/ 12 w 60"/>
                  <a:gd name="T9" fmla="*/ 22 h 72"/>
                  <a:gd name="T10" fmla="*/ 12 w 60"/>
                  <a:gd name="T11" fmla="*/ 20 h 72"/>
                  <a:gd name="T12" fmla="*/ 14 w 60"/>
                  <a:gd name="T13" fmla="*/ 16 h 72"/>
                  <a:gd name="T14" fmla="*/ 14 w 60"/>
                  <a:gd name="T15" fmla="*/ 16 h 72"/>
                  <a:gd name="T16" fmla="*/ 18 w 60"/>
                  <a:gd name="T17" fmla="*/ 12 h 72"/>
                  <a:gd name="T18" fmla="*/ 20 w 60"/>
                  <a:gd name="T19" fmla="*/ 12 h 72"/>
                  <a:gd name="T20" fmla="*/ 22 w 60"/>
                  <a:gd name="T21" fmla="*/ 12 h 72"/>
                  <a:gd name="T22" fmla="*/ 22 w 60"/>
                  <a:gd name="T23" fmla="*/ 12 h 72"/>
                  <a:gd name="T24" fmla="*/ 28 w 60"/>
                  <a:gd name="T25" fmla="*/ 14 h 72"/>
                  <a:gd name="T26" fmla="*/ 32 w 60"/>
                  <a:gd name="T27" fmla="*/ 16 h 72"/>
                  <a:gd name="T28" fmla="*/ 52 w 60"/>
                  <a:gd name="T29" fmla="*/ 0 h 72"/>
                  <a:gd name="T30" fmla="*/ 60 w 60"/>
                  <a:gd name="T31" fmla="*/ 24 h 72"/>
                  <a:gd name="T32" fmla="*/ 60 w 60"/>
                  <a:gd name="T33" fmla="*/ 26 h 72"/>
                  <a:gd name="T34" fmla="*/ 32 w 60"/>
                  <a:gd name="T35" fmla="*/ 34 h 72"/>
                  <a:gd name="T36" fmla="*/ 42 w 60"/>
                  <a:gd name="T37" fmla="*/ 48 h 72"/>
                  <a:gd name="T38" fmla="*/ 42 w 60"/>
                  <a:gd name="T39" fmla="*/ 48 h 72"/>
                  <a:gd name="T40" fmla="*/ 38 w 60"/>
                  <a:gd name="T41" fmla="*/ 50 h 72"/>
                  <a:gd name="T42" fmla="*/ 36 w 60"/>
                  <a:gd name="T43" fmla="*/ 52 h 72"/>
                  <a:gd name="T44" fmla="*/ 34 w 60"/>
                  <a:gd name="T45" fmla="*/ 54 h 72"/>
                  <a:gd name="T46" fmla="*/ 34 w 60"/>
                  <a:gd name="T47" fmla="*/ 54 h 72"/>
                  <a:gd name="T48" fmla="*/ 32 w 60"/>
                  <a:gd name="T49" fmla="*/ 56 h 72"/>
                  <a:gd name="T50" fmla="*/ 28 w 60"/>
                  <a:gd name="T51" fmla="*/ 60 h 72"/>
                  <a:gd name="T52" fmla="*/ 28 w 60"/>
                  <a:gd name="T53" fmla="*/ 60 h 72"/>
                  <a:gd name="T54" fmla="*/ 26 w 60"/>
                  <a:gd name="T55" fmla="*/ 64 h 72"/>
                  <a:gd name="T56" fmla="*/ 24 w 60"/>
                  <a:gd name="T57" fmla="*/ 64 h 72"/>
                  <a:gd name="T58" fmla="*/ 14 w 60"/>
                  <a:gd name="T59" fmla="*/ 72 h 72"/>
                  <a:gd name="T60" fmla="*/ 0 w 60"/>
                  <a:gd name="T61" fmla="*/ 72 h 72"/>
                  <a:gd name="T62" fmla="*/ 0 w 60"/>
                  <a:gd name="T63" fmla="*/ 72 h 72"/>
                  <a:gd name="T64" fmla="*/ 0 w 60"/>
                  <a:gd name="T65" fmla="*/ 70 h 72"/>
                  <a:gd name="T66" fmla="*/ 0 w 60"/>
                  <a:gd name="T67" fmla="*/ 70 h 72"/>
                  <a:gd name="T68" fmla="*/ 4 w 60"/>
                  <a:gd name="T69" fmla="*/ 64 h 72"/>
                  <a:gd name="T70" fmla="*/ 8 w 60"/>
                  <a:gd name="T71" fmla="*/ 58 h 72"/>
                  <a:gd name="T72" fmla="*/ 8 w 60"/>
                  <a:gd name="T73" fmla="*/ 54 h 72"/>
                  <a:gd name="T74" fmla="*/ 8 w 60"/>
                  <a:gd name="T75" fmla="*/ 54 h 72"/>
                  <a:gd name="T76" fmla="*/ 8 w 60"/>
                  <a:gd name="T77" fmla="*/ 48 h 72"/>
                  <a:gd name="T78" fmla="*/ 10 w 60"/>
                  <a:gd name="T79" fmla="*/ 44 h 72"/>
                  <a:gd name="T80" fmla="*/ 12 w 60"/>
                  <a:gd name="T81" fmla="*/ 38 h 72"/>
                  <a:gd name="T82" fmla="*/ 12 w 60"/>
                  <a:gd name="T83" fmla="*/ 38 h 72"/>
                  <a:gd name="T84" fmla="*/ 12 w 60"/>
                  <a:gd name="T85" fmla="*/ 32 h 72"/>
                  <a:gd name="T86" fmla="*/ 12 w 60"/>
                  <a:gd name="T87" fmla="*/ 32 h 72"/>
                  <a:gd name="T88" fmla="*/ 12 w 60"/>
                  <a:gd name="T89" fmla="*/ 30 h 72"/>
                  <a:gd name="T90" fmla="*/ 12 w 60"/>
                  <a:gd name="T91" fmla="*/ 30 h 72"/>
                  <a:gd name="T92" fmla="*/ 12 w 60"/>
                  <a:gd name="T93" fmla="*/ 30 h 72"/>
                  <a:gd name="T94" fmla="*/ 12 w 60"/>
                  <a:gd name="T95" fmla="*/ 30 h 72"/>
                  <a:gd name="T96" fmla="*/ 10 w 60"/>
                  <a:gd name="T97" fmla="*/ 24 h 72"/>
                  <a:gd name="T98" fmla="*/ 10 w 60"/>
                  <a:gd name="T99" fmla="*/ 24 h 72"/>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60"/>
                  <a:gd name="T151" fmla="*/ 0 h 72"/>
                  <a:gd name="T152" fmla="*/ 60 w 60"/>
                  <a:gd name="T153" fmla="*/ 72 h 72"/>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60" h="72">
                    <a:moveTo>
                      <a:pt x="10" y="24"/>
                    </a:moveTo>
                    <a:lnTo>
                      <a:pt x="10" y="24"/>
                    </a:lnTo>
                    <a:lnTo>
                      <a:pt x="12" y="22"/>
                    </a:lnTo>
                    <a:lnTo>
                      <a:pt x="12" y="20"/>
                    </a:lnTo>
                    <a:lnTo>
                      <a:pt x="14" y="16"/>
                    </a:lnTo>
                    <a:lnTo>
                      <a:pt x="18" y="12"/>
                    </a:lnTo>
                    <a:lnTo>
                      <a:pt x="20" y="12"/>
                    </a:lnTo>
                    <a:lnTo>
                      <a:pt x="22" y="12"/>
                    </a:lnTo>
                    <a:lnTo>
                      <a:pt x="28" y="14"/>
                    </a:lnTo>
                    <a:lnTo>
                      <a:pt x="32" y="16"/>
                    </a:lnTo>
                    <a:lnTo>
                      <a:pt x="52" y="0"/>
                    </a:lnTo>
                    <a:lnTo>
                      <a:pt x="60" y="24"/>
                    </a:lnTo>
                    <a:lnTo>
                      <a:pt x="60" y="26"/>
                    </a:lnTo>
                    <a:lnTo>
                      <a:pt x="32" y="34"/>
                    </a:lnTo>
                    <a:lnTo>
                      <a:pt x="42" y="48"/>
                    </a:lnTo>
                    <a:lnTo>
                      <a:pt x="38" y="50"/>
                    </a:lnTo>
                    <a:lnTo>
                      <a:pt x="36" y="52"/>
                    </a:lnTo>
                    <a:lnTo>
                      <a:pt x="34" y="54"/>
                    </a:lnTo>
                    <a:lnTo>
                      <a:pt x="32" y="56"/>
                    </a:lnTo>
                    <a:lnTo>
                      <a:pt x="28" y="60"/>
                    </a:lnTo>
                    <a:lnTo>
                      <a:pt x="26" y="64"/>
                    </a:lnTo>
                    <a:lnTo>
                      <a:pt x="24" y="64"/>
                    </a:lnTo>
                    <a:lnTo>
                      <a:pt x="14" y="72"/>
                    </a:lnTo>
                    <a:lnTo>
                      <a:pt x="0" y="72"/>
                    </a:lnTo>
                    <a:lnTo>
                      <a:pt x="0" y="70"/>
                    </a:lnTo>
                    <a:lnTo>
                      <a:pt x="4" y="64"/>
                    </a:lnTo>
                    <a:lnTo>
                      <a:pt x="8" y="58"/>
                    </a:lnTo>
                    <a:lnTo>
                      <a:pt x="8" y="54"/>
                    </a:lnTo>
                    <a:lnTo>
                      <a:pt x="8" y="48"/>
                    </a:lnTo>
                    <a:lnTo>
                      <a:pt x="10" y="44"/>
                    </a:lnTo>
                    <a:lnTo>
                      <a:pt x="12" y="38"/>
                    </a:lnTo>
                    <a:lnTo>
                      <a:pt x="12" y="32"/>
                    </a:lnTo>
                    <a:lnTo>
                      <a:pt x="12" y="30"/>
                    </a:lnTo>
                    <a:lnTo>
                      <a:pt x="10" y="24"/>
                    </a:lnTo>
                    <a:close/>
                  </a:path>
                </a:pathLst>
              </a:custGeom>
              <a:solidFill>
                <a:schemeClr val="bg2"/>
              </a:solidFill>
              <a:ln w="3175">
                <a:solidFill>
                  <a:schemeClr val="bg1"/>
                </a:solidFill>
                <a:prstDash val="solid"/>
                <a:round/>
                <a:headEnd/>
                <a:tailEnd/>
              </a:ln>
            </p:spPr>
            <p:txBody>
              <a:bodyPr/>
              <a:lstStyle/>
              <a:p>
                <a:endParaRPr lang="nl-BE"/>
              </a:p>
            </p:txBody>
          </p:sp>
          <p:sp>
            <p:nvSpPr>
              <p:cNvPr id="524" name="Freeform 157"/>
              <p:cNvSpPr>
                <a:spLocks/>
              </p:cNvSpPr>
              <p:nvPr/>
            </p:nvSpPr>
            <p:spPr bwMode="gray">
              <a:xfrm>
                <a:off x="4513" y="2092"/>
                <a:ext cx="4" cy="4"/>
              </a:xfrm>
              <a:custGeom>
                <a:avLst/>
                <a:gdLst>
                  <a:gd name="T0" fmla="*/ 2 w 4"/>
                  <a:gd name="T1" fmla="*/ 0 h 4"/>
                  <a:gd name="T2" fmla="*/ 2 w 4"/>
                  <a:gd name="T3" fmla="*/ 0 h 4"/>
                  <a:gd name="T4" fmla="*/ 4 w 4"/>
                  <a:gd name="T5" fmla="*/ 0 h 4"/>
                  <a:gd name="T6" fmla="*/ 4 w 4"/>
                  <a:gd name="T7" fmla="*/ 2 h 4"/>
                  <a:gd name="T8" fmla="*/ 4 w 4"/>
                  <a:gd name="T9" fmla="*/ 4 h 4"/>
                  <a:gd name="T10" fmla="*/ 4 w 4"/>
                  <a:gd name="T11" fmla="*/ 4 h 4"/>
                  <a:gd name="T12" fmla="*/ 0 w 4"/>
                  <a:gd name="T13" fmla="*/ 4 h 4"/>
                  <a:gd name="T14" fmla="*/ 0 w 4"/>
                  <a:gd name="T15" fmla="*/ 4 h 4"/>
                  <a:gd name="T16" fmla="*/ 0 w 4"/>
                  <a:gd name="T17" fmla="*/ 2 h 4"/>
                  <a:gd name="T18" fmla="*/ 0 w 4"/>
                  <a:gd name="T19" fmla="*/ 0 h 4"/>
                  <a:gd name="T20" fmla="*/ 0 w 4"/>
                  <a:gd name="T21" fmla="*/ 0 h 4"/>
                  <a:gd name="T22" fmla="*/ 2 w 4"/>
                  <a:gd name="T23" fmla="*/ 0 h 4"/>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
                  <a:gd name="T37" fmla="*/ 0 h 4"/>
                  <a:gd name="T38" fmla="*/ 4 w 4"/>
                  <a:gd name="T39" fmla="*/ 4 h 4"/>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 h="4">
                    <a:moveTo>
                      <a:pt x="2" y="0"/>
                    </a:moveTo>
                    <a:lnTo>
                      <a:pt x="2" y="0"/>
                    </a:lnTo>
                    <a:lnTo>
                      <a:pt x="4" y="0"/>
                    </a:lnTo>
                    <a:lnTo>
                      <a:pt x="4" y="2"/>
                    </a:lnTo>
                    <a:lnTo>
                      <a:pt x="4" y="4"/>
                    </a:lnTo>
                    <a:lnTo>
                      <a:pt x="0" y="4"/>
                    </a:lnTo>
                    <a:lnTo>
                      <a:pt x="0" y="2"/>
                    </a:lnTo>
                    <a:lnTo>
                      <a:pt x="0" y="0"/>
                    </a:lnTo>
                    <a:lnTo>
                      <a:pt x="2" y="0"/>
                    </a:lnTo>
                    <a:close/>
                  </a:path>
                </a:pathLst>
              </a:custGeom>
              <a:solidFill>
                <a:schemeClr val="bg2"/>
              </a:solidFill>
              <a:ln w="3175">
                <a:solidFill>
                  <a:schemeClr val="bg1"/>
                </a:solidFill>
                <a:prstDash val="solid"/>
                <a:round/>
                <a:headEnd/>
                <a:tailEnd/>
              </a:ln>
            </p:spPr>
            <p:txBody>
              <a:bodyPr/>
              <a:lstStyle/>
              <a:p>
                <a:endParaRPr lang="nl-BE"/>
              </a:p>
            </p:txBody>
          </p:sp>
          <p:sp>
            <p:nvSpPr>
              <p:cNvPr id="525" name="Freeform 158"/>
              <p:cNvSpPr>
                <a:spLocks noEditPoints="1"/>
              </p:cNvSpPr>
              <p:nvPr/>
            </p:nvSpPr>
            <p:spPr bwMode="gray">
              <a:xfrm>
                <a:off x="4465" y="1892"/>
                <a:ext cx="214" cy="270"/>
              </a:xfrm>
              <a:custGeom>
                <a:avLst/>
                <a:gdLst>
                  <a:gd name="T0" fmla="*/ 10 w 214"/>
                  <a:gd name="T1" fmla="*/ 222 h 270"/>
                  <a:gd name="T2" fmla="*/ 2 w 214"/>
                  <a:gd name="T3" fmla="*/ 226 h 270"/>
                  <a:gd name="T4" fmla="*/ 4 w 214"/>
                  <a:gd name="T5" fmla="*/ 242 h 270"/>
                  <a:gd name="T6" fmla="*/ 6 w 214"/>
                  <a:gd name="T7" fmla="*/ 246 h 270"/>
                  <a:gd name="T8" fmla="*/ 14 w 214"/>
                  <a:gd name="T9" fmla="*/ 244 h 270"/>
                  <a:gd name="T10" fmla="*/ 14 w 214"/>
                  <a:gd name="T11" fmla="*/ 244 h 270"/>
                  <a:gd name="T12" fmla="*/ 6 w 214"/>
                  <a:gd name="T13" fmla="*/ 262 h 270"/>
                  <a:gd name="T14" fmla="*/ 14 w 214"/>
                  <a:gd name="T15" fmla="*/ 260 h 270"/>
                  <a:gd name="T16" fmla="*/ 20 w 214"/>
                  <a:gd name="T17" fmla="*/ 266 h 270"/>
                  <a:gd name="T18" fmla="*/ 24 w 214"/>
                  <a:gd name="T19" fmla="*/ 250 h 270"/>
                  <a:gd name="T20" fmla="*/ 26 w 214"/>
                  <a:gd name="T21" fmla="*/ 230 h 270"/>
                  <a:gd name="T22" fmla="*/ 14 w 214"/>
                  <a:gd name="T23" fmla="*/ 218 h 270"/>
                  <a:gd name="T24" fmla="*/ 44 w 214"/>
                  <a:gd name="T25" fmla="*/ 218 h 270"/>
                  <a:gd name="T26" fmla="*/ 34 w 214"/>
                  <a:gd name="T27" fmla="*/ 228 h 270"/>
                  <a:gd name="T28" fmla="*/ 44 w 214"/>
                  <a:gd name="T29" fmla="*/ 242 h 270"/>
                  <a:gd name="T30" fmla="*/ 50 w 214"/>
                  <a:gd name="T31" fmla="*/ 232 h 270"/>
                  <a:gd name="T32" fmla="*/ 62 w 214"/>
                  <a:gd name="T33" fmla="*/ 230 h 270"/>
                  <a:gd name="T34" fmla="*/ 62 w 214"/>
                  <a:gd name="T35" fmla="*/ 212 h 270"/>
                  <a:gd name="T36" fmla="*/ 136 w 214"/>
                  <a:gd name="T37" fmla="*/ 96 h 270"/>
                  <a:gd name="T38" fmla="*/ 134 w 214"/>
                  <a:gd name="T39" fmla="*/ 112 h 270"/>
                  <a:gd name="T40" fmla="*/ 134 w 214"/>
                  <a:gd name="T41" fmla="*/ 132 h 270"/>
                  <a:gd name="T42" fmla="*/ 116 w 214"/>
                  <a:gd name="T43" fmla="*/ 154 h 270"/>
                  <a:gd name="T44" fmla="*/ 102 w 214"/>
                  <a:gd name="T45" fmla="*/ 166 h 270"/>
                  <a:gd name="T46" fmla="*/ 92 w 214"/>
                  <a:gd name="T47" fmla="*/ 162 h 270"/>
                  <a:gd name="T48" fmla="*/ 96 w 214"/>
                  <a:gd name="T49" fmla="*/ 156 h 270"/>
                  <a:gd name="T50" fmla="*/ 84 w 214"/>
                  <a:gd name="T51" fmla="*/ 188 h 270"/>
                  <a:gd name="T52" fmla="*/ 68 w 214"/>
                  <a:gd name="T53" fmla="*/ 190 h 270"/>
                  <a:gd name="T54" fmla="*/ 52 w 214"/>
                  <a:gd name="T55" fmla="*/ 196 h 270"/>
                  <a:gd name="T56" fmla="*/ 44 w 214"/>
                  <a:gd name="T57" fmla="*/ 196 h 270"/>
                  <a:gd name="T58" fmla="*/ 34 w 214"/>
                  <a:gd name="T59" fmla="*/ 208 h 270"/>
                  <a:gd name="T60" fmla="*/ 16 w 214"/>
                  <a:gd name="T61" fmla="*/ 216 h 270"/>
                  <a:gd name="T62" fmla="*/ 52 w 214"/>
                  <a:gd name="T63" fmla="*/ 212 h 270"/>
                  <a:gd name="T64" fmla="*/ 76 w 214"/>
                  <a:gd name="T65" fmla="*/ 208 h 270"/>
                  <a:gd name="T66" fmla="*/ 74 w 214"/>
                  <a:gd name="T67" fmla="*/ 226 h 270"/>
                  <a:gd name="T68" fmla="*/ 94 w 214"/>
                  <a:gd name="T69" fmla="*/ 216 h 270"/>
                  <a:gd name="T70" fmla="*/ 102 w 214"/>
                  <a:gd name="T71" fmla="*/ 210 h 270"/>
                  <a:gd name="T72" fmla="*/ 108 w 214"/>
                  <a:gd name="T73" fmla="*/ 208 h 270"/>
                  <a:gd name="T74" fmla="*/ 124 w 214"/>
                  <a:gd name="T75" fmla="*/ 204 h 270"/>
                  <a:gd name="T76" fmla="*/ 134 w 214"/>
                  <a:gd name="T77" fmla="*/ 202 h 270"/>
                  <a:gd name="T78" fmla="*/ 142 w 214"/>
                  <a:gd name="T79" fmla="*/ 192 h 270"/>
                  <a:gd name="T80" fmla="*/ 150 w 214"/>
                  <a:gd name="T81" fmla="*/ 190 h 270"/>
                  <a:gd name="T82" fmla="*/ 148 w 214"/>
                  <a:gd name="T83" fmla="*/ 166 h 270"/>
                  <a:gd name="T84" fmla="*/ 156 w 214"/>
                  <a:gd name="T85" fmla="*/ 130 h 270"/>
                  <a:gd name="T86" fmla="*/ 160 w 214"/>
                  <a:gd name="T87" fmla="*/ 102 h 270"/>
                  <a:gd name="T88" fmla="*/ 148 w 214"/>
                  <a:gd name="T89" fmla="*/ 86 h 270"/>
                  <a:gd name="T90" fmla="*/ 160 w 214"/>
                  <a:gd name="T91" fmla="*/ 14 h 270"/>
                  <a:gd name="T92" fmla="*/ 158 w 214"/>
                  <a:gd name="T93" fmla="*/ 34 h 270"/>
                  <a:gd name="T94" fmla="*/ 148 w 214"/>
                  <a:gd name="T95" fmla="*/ 46 h 270"/>
                  <a:gd name="T96" fmla="*/ 136 w 214"/>
                  <a:gd name="T97" fmla="*/ 62 h 270"/>
                  <a:gd name="T98" fmla="*/ 148 w 214"/>
                  <a:gd name="T99" fmla="*/ 72 h 270"/>
                  <a:gd name="T100" fmla="*/ 152 w 214"/>
                  <a:gd name="T101" fmla="*/ 58 h 270"/>
                  <a:gd name="T102" fmla="*/ 164 w 214"/>
                  <a:gd name="T103" fmla="*/ 58 h 270"/>
                  <a:gd name="T104" fmla="*/ 192 w 214"/>
                  <a:gd name="T105" fmla="*/ 52 h 270"/>
                  <a:gd name="T106" fmla="*/ 210 w 214"/>
                  <a:gd name="T107" fmla="*/ 50 h 270"/>
                  <a:gd name="T108" fmla="*/ 210 w 214"/>
                  <a:gd name="T109" fmla="*/ 34 h 270"/>
                  <a:gd name="T110" fmla="*/ 182 w 214"/>
                  <a:gd name="T111" fmla="*/ 30 h 270"/>
                  <a:gd name="T112" fmla="*/ 162 w 214"/>
                  <a:gd name="T113" fmla="*/ 0 h 270"/>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w 214"/>
                  <a:gd name="T172" fmla="*/ 0 h 270"/>
                  <a:gd name="T173" fmla="*/ 214 w 214"/>
                  <a:gd name="T174" fmla="*/ 270 h 270"/>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T171" t="T172" r="T173" b="T174"/>
                <a:pathLst>
                  <a:path w="214" h="270">
                    <a:moveTo>
                      <a:pt x="14" y="218"/>
                    </a:moveTo>
                    <a:lnTo>
                      <a:pt x="14" y="218"/>
                    </a:lnTo>
                    <a:lnTo>
                      <a:pt x="12" y="218"/>
                    </a:lnTo>
                    <a:lnTo>
                      <a:pt x="12" y="220"/>
                    </a:lnTo>
                    <a:lnTo>
                      <a:pt x="12" y="224"/>
                    </a:lnTo>
                    <a:lnTo>
                      <a:pt x="10" y="222"/>
                    </a:lnTo>
                    <a:lnTo>
                      <a:pt x="8" y="222"/>
                    </a:lnTo>
                    <a:lnTo>
                      <a:pt x="8" y="226"/>
                    </a:lnTo>
                    <a:lnTo>
                      <a:pt x="6" y="226"/>
                    </a:lnTo>
                    <a:lnTo>
                      <a:pt x="4" y="228"/>
                    </a:lnTo>
                    <a:lnTo>
                      <a:pt x="4" y="226"/>
                    </a:lnTo>
                    <a:lnTo>
                      <a:pt x="2" y="226"/>
                    </a:lnTo>
                    <a:lnTo>
                      <a:pt x="0" y="228"/>
                    </a:lnTo>
                    <a:lnTo>
                      <a:pt x="2" y="234"/>
                    </a:lnTo>
                    <a:lnTo>
                      <a:pt x="4" y="236"/>
                    </a:lnTo>
                    <a:lnTo>
                      <a:pt x="6" y="238"/>
                    </a:lnTo>
                    <a:lnTo>
                      <a:pt x="6" y="242"/>
                    </a:lnTo>
                    <a:lnTo>
                      <a:pt x="4" y="242"/>
                    </a:lnTo>
                    <a:lnTo>
                      <a:pt x="4" y="240"/>
                    </a:lnTo>
                    <a:lnTo>
                      <a:pt x="4" y="238"/>
                    </a:lnTo>
                    <a:lnTo>
                      <a:pt x="2" y="240"/>
                    </a:lnTo>
                    <a:lnTo>
                      <a:pt x="2" y="242"/>
                    </a:lnTo>
                    <a:lnTo>
                      <a:pt x="4" y="244"/>
                    </a:lnTo>
                    <a:lnTo>
                      <a:pt x="6" y="246"/>
                    </a:lnTo>
                    <a:lnTo>
                      <a:pt x="8" y="246"/>
                    </a:lnTo>
                    <a:lnTo>
                      <a:pt x="8" y="244"/>
                    </a:lnTo>
                    <a:lnTo>
                      <a:pt x="10" y="246"/>
                    </a:lnTo>
                    <a:lnTo>
                      <a:pt x="12" y="246"/>
                    </a:lnTo>
                    <a:lnTo>
                      <a:pt x="14" y="244"/>
                    </a:lnTo>
                    <a:lnTo>
                      <a:pt x="10" y="236"/>
                    </a:lnTo>
                    <a:lnTo>
                      <a:pt x="14" y="236"/>
                    </a:lnTo>
                    <a:lnTo>
                      <a:pt x="14" y="238"/>
                    </a:lnTo>
                    <a:lnTo>
                      <a:pt x="16" y="242"/>
                    </a:lnTo>
                    <a:lnTo>
                      <a:pt x="16" y="244"/>
                    </a:lnTo>
                    <a:lnTo>
                      <a:pt x="14" y="244"/>
                    </a:lnTo>
                    <a:lnTo>
                      <a:pt x="12" y="248"/>
                    </a:lnTo>
                    <a:lnTo>
                      <a:pt x="8" y="252"/>
                    </a:lnTo>
                    <a:lnTo>
                      <a:pt x="6" y="258"/>
                    </a:lnTo>
                    <a:lnTo>
                      <a:pt x="8" y="260"/>
                    </a:lnTo>
                    <a:lnTo>
                      <a:pt x="6" y="262"/>
                    </a:lnTo>
                    <a:lnTo>
                      <a:pt x="6" y="264"/>
                    </a:lnTo>
                    <a:lnTo>
                      <a:pt x="10" y="266"/>
                    </a:lnTo>
                    <a:lnTo>
                      <a:pt x="12" y="260"/>
                    </a:lnTo>
                    <a:lnTo>
                      <a:pt x="12" y="258"/>
                    </a:lnTo>
                    <a:lnTo>
                      <a:pt x="14" y="260"/>
                    </a:lnTo>
                    <a:lnTo>
                      <a:pt x="14" y="262"/>
                    </a:lnTo>
                    <a:lnTo>
                      <a:pt x="14" y="266"/>
                    </a:lnTo>
                    <a:lnTo>
                      <a:pt x="14" y="270"/>
                    </a:lnTo>
                    <a:lnTo>
                      <a:pt x="16" y="270"/>
                    </a:lnTo>
                    <a:lnTo>
                      <a:pt x="20" y="266"/>
                    </a:lnTo>
                    <a:lnTo>
                      <a:pt x="20" y="264"/>
                    </a:lnTo>
                    <a:lnTo>
                      <a:pt x="24" y="262"/>
                    </a:lnTo>
                    <a:lnTo>
                      <a:pt x="24" y="256"/>
                    </a:lnTo>
                    <a:lnTo>
                      <a:pt x="24" y="250"/>
                    </a:lnTo>
                    <a:lnTo>
                      <a:pt x="28" y="244"/>
                    </a:lnTo>
                    <a:lnTo>
                      <a:pt x="32" y="238"/>
                    </a:lnTo>
                    <a:lnTo>
                      <a:pt x="28" y="236"/>
                    </a:lnTo>
                    <a:lnTo>
                      <a:pt x="28" y="232"/>
                    </a:lnTo>
                    <a:lnTo>
                      <a:pt x="26" y="232"/>
                    </a:lnTo>
                    <a:lnTo>
                      <a:pt x="26" y="230"/>
                    </a:lnTo>
                    <a:lnTo>
                      <a:pt x="26" y="224"/>
                    </a:lnTo>
                    <a:lnTo>
                      <a:pt x="20" y="224"/>
                    </a:lnTo>
                    <a:lnTo>
                      <a:pt x="20" y="222"/>
                    </a:lnTo>
                    <a:lnTo>
                      <a:pt x="20" y="220"/>
                    </a:lnTo>
                    <a:lnTo>
                      <a:pt x="14" y="218"/>
                    </a:lnTo>
                    <a:close/>
                    <a:moveTo>
                      <a:pt x="58" y="212"/>
                    </a:moveTo>
                    <a:lnTo>
                      <a:pt x="58" y="212"/>
                    </a:lnTo>
                    <a:lnTo>
                      <a:pt x="54" y="212"/>
                    </a:lnTo>
                    <a:lnTo>
                      <a:pt x="54" y="216"/>
                    </a:lnTo>
                    <a:lnTo>
                      <a:pt x="52" y="218"/>
                    </a:lnTo>
                    <a:lnTo>
                      <a:pt x="48" y="218"/>
                    </a:lnTo>
                    <a:lnTo>
                      <a:pt x="44" y="218"/>
                    </a:lnTo>
                    <a:lnTo>
                      <a:pt x="42" y="222"/>
                    </a:lnTo>
                    <a:lnTo>
                      <a:pt x="38" y="228"/>
                    </a:lnTo>
                    <a:lnTo>
                      <a:pt x="36" y="228"/>
                    </a:lnTo>
                    <a:lnTo>
                      <a:pt x="34" y="228"/>
                    </a:lnTo>
                    <a:lnTo>
                      <a:pt x="36" y="230"/>
                    </a:lnTo>
                    <a:lnTo>
                      <a:pt x="40" y="234"/>
                    </a:lnTo>
                    <a:lnTo>
                      <a:pt x="40" y="236"/>
                    </a:lnTo>
                    <a:lnTo>
                      <a:pt x="42" y="240"/>
                    </a:lnTo>
                    <a:lnTo>
                      <a:pt x="44" y="242"/>
                    </a:lnTo>
                    <a:lnTo>
                      <a:pt x="44" y="244"/>
                    </a:lnTo>
                    <a:lnTo>
                      <a:pt x="46" y="244"/>
                    </a:lnTo>
                    <a:lnTo>
                      <a:pt x="48" y="240"/>
                    </a:lnTo>
                    <a:lnTo>
                      <a:pt x="48" y="236"/>
                    </a:lnTo>
                    <a:lnTo>
                      <a:pt x="50" y="232"/>
                    </a:lnTo>
                    <a:lnTo>
                      <a:pt x="54" y="232"/>
                    </a:lnTo>
                    <a:lnTo>
                      <a:pt x="56" y="230"/>
                    </a:lnTo>
                    <a:lnTo>
                      <a:pt x="58" y="228"/>
                    </a:lnTo>
                    <a:lnTo>
                      <a:pt x="58" y="232"/>
                    </a:lnTo>
                    <a:lnTo>
                      <a:pt x="62" y="230"/>
                    </a:lnTo>
                    <a:lnTo>
                      <a:pt x="62" y="228"/>
                    </a:lnTo>
                    <a:lnTo>
                      <a:pt x="66" y="224"/>
                    </a:lnTo>
                    <a:lnTo>
                      <a:pt x="66" y="220"/>
                    </a:lnTo>
                    <a:lnTo>
                      <a:pt x="62" y="218"/>
                    </a:lnTo>
                    <a:lnTo>
                      <a:pt x="62" y="212"/>
                    </a:lnTo>
                    <a:lnTo>
                      <a:pt x="58" y="212"/>
                    </a:lnTo>
                    <a:close/>
                    <a:moveTo>
                      <a:pt x="146" y="84"/>
                    </a:moveTo>
                    <a:lnTo>
                      <a:pt x="146" y="84"/>
                    </a:lnTo>
                    <a:lnTo>
                      <a:pt x="142" y="84"/>
                    </a:lnTo>
                    <a:lnTo>
                      <a:pt x="142" y="92"/>
                    </a:lnTo>
                    <a:lnTo>
                      <a:pt x="136" y="96"/>
                    </a:lnTo>
                    <a:lnTo>
                      <a:pt x="136" y="98"/>
                    </a:lnTo>
                    <a:lnTo>
                      <a:pt x="138" y="98"/>
                    </a:lnTo>
                    <a:lnTo>
                      <a:pt x="138" y="106"/>
                    </a:lnTo>
                    <a:lnTo>
                      <a:pt x="132" y="112"/>
                    </a:lnTo>
                    <a:lnTo>
                      <a:pt x="134" y="112"/>
                    </a:lnTo>
                    <a:lnTo>
                      <a:pt x="140" y="110"/>
                    </a:lnTo>
                    <a:lnTo>
                      <a:pt x="138" y="116"/>
                    </a:lnTo>
                    <a:lnTo>
                      <a:pt x="138" y="120"/>
                    </a:lnTo>
                    <a:lnTo>
                      <a:pt x="134" y="124"/>
                    </a:lnTo>
                    <a:lnTo>
                      <a:pt x="134" y="132"/>
                    </a:lnTo>
                    <a:lnTo>
                      <a:pt x="130" y="134"/>
                    </a:lnTo>
                    <a:lnTo>
                      <a:pt x="128" y="140"/>
                    </a:lnTo>
                    <a:lnTo>
                      <a:pt x="120" y="150"/>
                    </a:lnTo>
                    <a:lnTo>
                      <a:pt x="118" y="152"/>
                    </a:lnTo>
                    <a:lnTo>
                      <a:pt x="116" y="154"/>
                    </a:lnTo>
                    <a:lnTo>
                      <a:pt x="114" y="158"/>
                    </a:lnTo>
                    <a:lnTo>
                      <a:pt x="114" y="160"/>
                    </a:lnTo>
                    <a:lnTo>
                      <a:pt x="112" y="162"/>
                    </a:lnTo>
                    <a:lnTo>
                      <a:pt x="112" y="164"/>
                    </a:lnTo>
                    <a:lnTo>
                      <a:pt x="108" y="164"/>
                    </a:lnTo>
                    <a:lnTo>
                      <a:pt x="102" y="166"/>
                    </a:lnTo>
                    <a:lnTo>
                      <a:pt x="98" y="170"/>
                    </a:lnTo>
                    <a:lnTo>
                      <a:pt x="94" y="168"/>
                    </a:lnTo>
                    <a:lnTo>
                      <a:pt x="94" y="166"/>
                    </a:lnTo>
                    <a:lnTo>
                      <a:pt x="92" y="166"/>
                    </a:lnTo>
                    <a:lnTo>
                      <a:pt x="92" y="164"/>
                    </a:lnTo>
                    <a:lnTo>
                      <a:pt x="92" y="162"/>
                    </a:lnTo>
                    <a:lnTo>
                      <a:pt x="96" y="160"/>
                    </a:lnTo>
                    <a:lnTo>
                      <a:pt x="98" y="158"/>
                    </a:lnTo>
                    <a:lnTo>
                      <a:pt x="98" y="156"/>
                    </a:lnTo>
                    <a:lnTo>
                      <a:pt x="98" y="154"/>
                    </a:lnTo>
                    <a:lnTo>
                      <a:pt x="96" y="156"/>
                    </a:lnTo>
                    <a:lnTo>
                      <a:pt x="92" y="158"/>
                    </a:lnTo>
                    <a:lnTo>
                      <a:pt x="90" y="162"/>
                    </a:lnTo>
                    <a:lnTo>
                      <a:pt x="90" y="166"/>
                    </a:lnTo>
                    <a:lnTo>
                      <a:pt x="90" y="170"/>
                    </a:lnTo>
                    <a:lnTo>
                      <a:pt x="84" y="180"/>
                    </a:lnTo>
                    <a:lnTo>
                      <a:pt x="84" y="188"/>
                    </a:lnTo>
                    <a:lnTo>
                      <a:pt x="84" y="190"/>
                    </a:lnTo>
                    <a:lnTo>
                      <a:pt x="80" y="192"/>
                    </a:lnTo>
                    <a:lnTo>
                      <a:pt x="78" y="194"/>
                    </a:lnTo>
                    <a:lnTo>
                      <a:pt x="72" y="192"/>
                    </a:lnTo>
                    <a:lnTo>
                      <a:pt x="72" y="190"/>
                    </a:lnTo>
                    <a:lnTo>
                      <a:pt x="68" y="190"/>
                    </a:lnTo>
                    <a:lnTo>
                      <a:pt x="64" y="190"/>
                    </a:lnTo>
                    <a:lnTo>
                      <a:pt x="60" y="194"/>
                    </a:lnTo>
                    <a:lnTo>
                      <a:pt x="54" y="194"/>
                    </a:lnTo>
                    <a:lnTo>
                      <a:pt x="50" y="192"/>
                    </a:lnTo>
                    <a:lnTo>
                      <a:pt x="50" y="194"/>
                    </a:lnTo>
                    <a:lnTo>
                      <a:pt x="50" y="196"/>
                    </a:lnTo>
                    <a:lnTo>
                      <a:pt x="52" y="196"/>
                    </a:lnTo>
                    <a:lnTo>
                      <a:pt x="52" y="198"/>
                    </a:lnTo>
                    <a:lnTo>
                      <a:pt x="50" y="198"/>
                    </a:lnTo>
                    <a:lnTo>
                      <a:pt x="48" y="198"/>
                    </a:lnTo>
                    <a:lnTo>
                      <a:pt x="48" y="194"/>
                    </a:lnTo>
                    <a:lnTo>
                      <a:pt x="46" y="194"/>
                    </a:lnTo>
                    <a:lnTo>
                      <a:pt x="44" y="196"/>
                    </a:lnTo>
                    <a:lnTo>
                      <a:pt x="42" y="198"/>
                    </a:lnTo>
                    <a:lnTo>
                      <a:pt x="42" y="200"/>
                    </a:lnTo>
                    <a:lnTo>
                      <a:pt x="38" y="202"/>
                    </a:lnTo>
                    <a:lnTo>
                      <a:pt x="36" y="202"/>
                    </a:lnTo>
                    <a:lnTo>
                      <a:pt x="36" y="206"/>
                    </a:lnTo>
                    <a:lnTo>
                      <a:pt x="34" y="208"/>
                    </a:lnTo>
                    <a:lnTo>
                      <a:pt x="28" y="212"/>
                    </a:lnTo>
                    <a:lnTo>
                      <a:pt x="22" y="212"/>
                    </a:lnTo>
                    <a:lnTo>
                      <a:pt x="20" y="212"/>
                    </a:lnTo>
                    <a:lnTo>
                      <a:pt x="20" y="210"/>
                    </a:lnTo>
                    <a:lnTo>
                      <a:pt x="16" y="216"/>
                    </a:lnTo>
                    <a:lnTo>
                      <a:pt x="26" y="218"/>
                    </a:lnTo>
                    <a:lnTo>
                      <a:pt x="36" y="218"/>
                    </a:lnTo>
                    <a:lnTo>
                      <a:pt x="36" y="216"/>
                    </a:lnTo>
                    <a:lnTo>
                      <a:pt x="38" y="212"/>
                    </a:lnTo>
                    <a:lnTo>
                      <a:pt x="44" y="214"/>
                    </a:lnTo>
                    <a:lnTo>
                      <a:pt x="52" y="212"/>
                    </a:lnTo>
                    <a:lnTo>
                      <a:pt x="56" y="208"/>
                    </a:lnTo>
                    <a:lnTo>
                      <a:pt x="58" y="210"/>
                    </a:lnTo>
                    <a:lnTo>
                      <a:pt x="60" y="210"/>
                    </a:lnTo>
                    <a:lnTo>
                      <a:pt x="64" y="206"/>
                    </a:lnTo>
                    <a:lnTo>
                      <a:pt x="76" y="208"/>
                    </a:lnTo>
                    <a:lnTo>
                      <a:pt x="74" y="212"/>
                    </a:lnTo>
                    <a:lnTo>
                      <a:pt x="72" y="214"/>
                    </a:lnTo>
                    <a:lnTo>
                      <a:pt x="72" y="220"/>
                    </a:lnTo>
                    <a:lnTo>
                      <a:pt x="70" y="220"/>
                    </a:lnTo>
                    <a:lnTo>
                      <a:pt x="74" y="226"/>
                    </a:lnTo>
                    <a:lnTo>
                      <a:pt x="76" y="228"/>
                    </a:lnTo>
                    <a:lnTo>
                      <a:pt x="80" y="228"/>
                    </a:lnTo>
                    <a:lnTo>
                      <a:pt x="82" y="228"/>
                    </a:lnTo>
                    <a:lnTo>
                      <a:pt x="84" y="224"/>
                    </a:lnTo>
                    <a:lnTo>
                      <a:pt x="88" y="220"/>
                    </a:lnTo>
                    <a:lnTo>
                      <a:pt x="94" y="216"/>
                    </a:lnTo>
                    <a:lnTo>
                      <a:pt x="92" y="210"/>
                    </a:lnTo>
                    <a:lnTo>
                      <a:pt x="92" y="208"/>
                    </a:lnTo>
                    <a:lnTo>
                      <a:pt x="96" y="208"/>
                    </a:lnTo>
                    <a:lnTo>
                      <a:pt x="102" y="208"/>
                    </a:lnTo>
                    <a:lnTo>
                      <a:pt x="102" y="210"/>
                    </a:lnTo>
                    <a:lnTo>
                      <a:pt x="100" y="212"/>
                    </a:lnTo>
                    <a:lnTo>
                      <a:pt x="106" y="212"/>
                    </a:lnTo>
                    <a:lnTo>
                      <a:pt x="108" y="208"/>
                    </a:lnTo>
                    <a:lnTo>
                      <a:pt x="110" y="210"/>
                    </a:lnTo>
                    <a:lnTo>
                      <a:pt x="116" y="210"/>
                    </a:lnTo>
                    <a:lnTo>
                      <a:pt x="116" y="208"/>
                    </a:lnTo>
                    <a:lnTo>
                      <a:pt x="120" y="208"/>
                    </a:lnTo>
                    <a:lnTo>
                      <a:pt x="124" y="204"/>
                    </a:lnTo>
                    <a:lnTo>
                      <a:pt x="124" y="212"/>
                    </a:lnTo>
                    <a:lnTo>
                      <a:pt x="126" y="212"/>
                    </a:lnTo>
                    <a:lnTo>
                      <a:pt x="128" y="202"/>
                    </a:lnTo>
                    <a:lnTo>
                      <a:pt x="132" y="200"/>
                    </a:lnTo>
                    <a:lnTo>
                      <a:pt x="134" y="202"/>
                    </a:lnTo>
                    <a:lnTo>
                      <a:pt x="136" y="200"/>
                    </a:lnTo>
                    <a:lnTo>
                      <a:pt x="134" y="200"/>
                    </a:lnTo>
                    <a:lnTo>
                      <a:pt x="136" y="190"/>
                    </a:lnTo>
                    <a:lnTo>
                      <a:pt x="142" y="188"/>
                    </a:lnTo>
                    <a:lnTo>
                      <a:pt x="142" y="190"/>
                    </a:lnTo>
                    <a:lnTo>
                      <a:pt x="142" y="192"/>
                    </a:lnTo>
                    <a:lnTo>
                      <a:pt x="140" y="194"/>
                    </a:lnTo>
                    <a:lnTo>
                      <a:pt x="138" y="198"/>
                    </a:lnTo>
                    <a:lnTo>
                      <a:pt x="138" y="202"/>
                    </a:lnTo>
                    <a:lnTo>
                      <a:pt x="142" y="204"/>
                    </a:lnTo>
                    <a:lnTo>
                      <a:pt x="150" y="190"/>
                    </a:lnTo>
                    <a:lnTo>
                      <a:pt x="150" y="188"/>
                    </a:lnTo>
                    <a:lnTo>
                      <a:pt x="144" y="186"/>
                    </a:lnTo>
                    <a:lnTo>
                      <a:pt x="148" y="184"/>
                    </a:lnTo>
                    <a:lnTo>
                      <a:pt x="146" y="172"/>
                    </a:lnTo>
                    <a:lnTo>
                      <a:pt x="148" y="166"/>
                    </a:lnTo>
                    <a:lnTo>
                      <a:pt x="150" y="158"/>
                    </a:lnTo>
                    <a:lnTo>
                      <a:pt x="150" y="148"/>
                    </a:lnTo>
                    <a:lnTo>
                      <a:pt x="150" y="136"/>
                    </a:lnTo>
                    <a:lnTo>
                      <a:pt x="156" y="136"/>
                    </a:lnTo>
                    <a:lnTo>
                      <a:pt x="156" y="132"/>
                    </a:lnTo>
                    <a:lnTo>
                      <a:pt x="156" y="130"/>
                    </a:lnTo>
                    <a:lnTo>
                      <a:pt x="160" y="130"/>
                    </a:lnTo>
                    <a:lnTo>
                      <a:pt x="160" y="126"/>
                    </a:lnTo>
                    <a:lnTo>
                      <a:pt x="164" y="120"/>
                    </a:lnTo>
                    <a:lnTo>
                      <a:pt x="162" y="104"/>
                    </a:lnTo>
                    <a:lnTo>
                      <a:pt x="160" y="102"/>
                    </a:lnTo>
                    <a:lnTo>
                      <a:pt x="158" y="96"/>
                    </a:lnTo>
                    <a:lnTo>
                      <a:pt x="158" y="92"/>
                    </a:lnTo>
                    <a:lnTo>
                      <a:pt x="156" y="90"/>
                    </a:lnTo>
                    <a:lnTo>
                      <a:pt x="148" y="88"/>
                    </a:lnTo>
                    <a:lnTo>
                      <a:pt x="148" y="86"/>
                    </a:lnTo>
                    <a:lnTo>
                      <a:pt x="146" y="84"/>
                    </a:lnTo>
                    <a:close/>
                    <a:moveTo>
                      <a:pt x="162" y="0"/>
                    </a:moveTo>
                    <a:lnTo>
                      <a:pt x="162" y="0"/>
                    </a:lnTo>
                    <a:lnTo>
                      <a:pt x="158" y="4"/>
                    </a:lnTo>
                    <a:lnTo>
                      <a:pt x="158" y="6"/>
                    </a:lnTo>
                    <a:lnTo>
                      <a:pt x="158" y="10"/>
                    </a:lnTo>
                    <a:lnTo>
                      <a:pt x="160" y="14"/>
                    </a:lnTo>
                    <a:lnTo>
                      <a:pt x="164" y="16"/>
                    </a:lnTo>
                    <a:lnTo>
                      <a:pt x="162" y="20"/>
                    </a:lnTo>
                    <a:lnTo>
                      <a:pt x="160" y="24"/>
                    </a:lnTo>
                    <a:lnTo>
                      <a:pt x="160" y="32"/>
                    </a:lnTo>
                    <a:lnTo>
                      <a:pt x="158" y="34"/>
                    </a:lnTo>
                    <a:lnTo>
                      <a:pt x="156" y="36"/>
                    </a:lnTo>
                    <a:lnTo>
                      <a:pt x="156" y="40"/>
                    </a:lnTo>
                    <a:lnTo>
                      <a:pt x="158" y="46"/>
                    </a:lnTo>
                    <a:lnTo>
                      <a:pt x="158" y="48"/>
                    </a:lnTo>
                    <a:lnTo>
                      <a:pt x="156" y="48"/>
                    </a:lnTo>
                    <a:lnTo>
                      <a:pt x="150" y="48"/>
                    </a:lnTo>
                    <a:lnTo>
                      <a:pt x="148" y="46"/>
                    </a:lnTo>
                    <a:lnTo>
                      <a:pt x="144" y="44"/>
                    </a:lnTo>
                    <a:lnTo>
                      <a:pt x="142" y="46"/>
                    </a:lnTo>
                    <a:lnTo>
                      <a:pt x="144" y="48"/>
                    </a:lnTo>
                    <a:lnTo>
                      <a:pt x="142" y="52"/>
                    </a:lnTo>
                    <a:lnTo>
                      <a:pt x="136" y="56"/>
                    </a:lnTo>
                    <a:lnTo>
                      <a:pt x="136" y="62"/>
                    </a:lnTo>
                    <a:lnTo>
                      <a:pt x="140" y="66"/>
                    </a:lnTo>
                    <a:lnTo>
                      <a:pt x="140" y="76"/>
                    </a:lnTo>
                    <a:lnTo>
                      <a:pt x="142" y="76"/>
                    </a:lnTo>
                    <a:lnTo>
                      <a:pt x="144" y="76"/>
                    </a:lnTo>
                    <a:lnTo>
                      <a:pt x="148" y="72"/>
                    </a:lnTo>
                    <a:lnTo>
                      <a:pt x="156" y="72"/>
                    </a:lnTo>
                    <a:lnTo>
                      <a:pt x="146" y="66"/>
                    </a:lnTo>
                    <a:lnTo>
                      <a:pt x="146" y="60"/>
                    </a:lnTo>
                    <a:lnTo>
                      <a:pt x="148" y="58"/>
                    </a:lnTo>
                    <a:lnTo>
                      <a:pt x="152" y="58"/>
                    </a:lnTo>
                    <a:lnTo>
                      <a:pt x="154" y="60"/>
                    </a:lnTo>
                    <a:lnTo>
                      <a:pt x="156" y="60"/>
                    </a:lnTo>
                    <a:lnTo>
                      <a:pt x="158" y="58"/>
                    </a:lnTo>
                    <a:lnTo>
                      <a:pt x="160" y="58"/>
                    </a:lnTo>
                    <a:lnTo>
                      <a:pt x="162" y="58"/>
                    </a:lnTo>
                    <a:lnTo>
                      <a:pt x="164" y="58"/>
                    </a:lnTo>
                    <a:lnTo>
                      <a:pt x="166" y="62"/>
                    </a:lnTo>
                    <a:lnTo>
                      <a:pt x="166" y="66"/>
                    </a:lnTo>
                    <a:lnTo>
                      <a:pt x="182" y="66"/>
                    </a:lnTo>
                    <a:lnTo>
                      <a:pt x="186" y="54"/>
                    </a:lnTo>
                    <a:lnTo>
                      <a:pt x="192" y="52"/>
                    </a:lnTo>
                    <a:lnTo>
                      <a:pt x="198" y="50"/>
                    </a:lnTo>
                    <a:lnTo>
                      <a:pt x="200" y="54"/>
                    </a:lnTo>
                    <a:lnTo>
                      <a:pt x="202" y="52"/>
                    </a:lnTo>
                    <a:lnTo>
                      <a:pt x="202" y="50"/>
                    </a:lnTo>
                    <a:lnTo>
                      <a:pt x="210" y="50"/>
                    </a:lnTo>
                    <a:lnTo>
                      <a:pt x="214" y="48"/>
                    </a:lnTo>
                    <a:lnTo>
                      <a:pt x="214" y="46"/>
                    </a:lnTo>
                    <a:lnTo>
                      <a:pt x="212" y="44"/>
                    </a:lnTo>
                    <a:lnTo>
                      <a:pt x="212" y="42"/>
                    </a:lnTo>
                    <a:lnTo>
                      <a:pt x="208" y="42"/>
                    </a:lnTo>
                    <a:lnTo>
                      <a:pt x="208" y="40"/>
                    </a:lnTo>
                    <a:lnTo>
                      <a:pt x="210" y="34"/>
                    </a:lnTo>
                    <a:lnTo>
                      <a:pt x="202" y="34"/>
                    </a:lnTo>
                    <a:lnTo>
                      <a:pt x="200" y="32"/>
                    </a:lnTo>
                    <a:lnTo>
                      <a:pt x="196" y="28"/>
                    </a:lnTo>
                    <a:lnTo>
                      <a:pt x="190" y="30"/>
                    </a:lnTo>
                    <a:lnTo>
                      <a:pt x="184" y="30"/>
                    </a:lnTo>
                    <a:lnTo>
                      <a:pt x="182" y="30"/>
                    </a:lnTo>
                    <a:lnTo>
                      <a:pt x="178" y="22"/>
                    </a:lnTo>
                    <a:lnTo>
                      <a:pt x="174" y="12"/>
                    </a:lnTo>
                    <a:lnTo>
                      <a:pt x="168" y="10"/>
                    </a:lnTo>
                    <a:lnTo>
                      <a:pt x="166" y="4"/>
                    </a:lnTo>
                    <a:lnTo>
                      <a:pt x="162" y="0"/>
                    </a:lnTo>
                    <a:close/>
                  </a:path>
                </a:pathLst>
              </a:custGeom>
              <a:solidFill>
                <a:schemeClr val="bg2"/>
              </a:solidFill>
              <a:ln w="3175">
                <a:solidFill>
                  <a:schemeClr val="bg1"/>
                </a:solidFill>
                <a:prstDash val="solid"/>
                <a:round/>
                <a:headEnd/>
                <a:tailEnd/>
              </a:ln>
            </p:spPr>
            <p:txBody>
              <a:bodyPr/>
              <a:lstStyle/>
              <a:p>
                <a:endParaRPr lang="nl-BE"/>
              </a:p>
            </p:txBody>
          </p:sp>
          <p:sp>
            <p:nvSpPr>
              <p:cNvPr id="526" name="Freeform 159"/>
              <p:cNvSpPr>
                <a:spLocks/>
              </p:cNvSpPr>
              <p:nvPr/>
            </p:nvSpPr>
            <p:spPr bwMode="gray">
              <a:xfrm>
                <a:off x="1686" y="2370"/>
                <a:ext cx="30" cy="16"/>
              </a:xfrm>
              <a:custGeom>
                <a:avLst/>
                <a:gdLst>
                  <a:gd name="T0" fmla="*/ 8 w 30"/>
                  <a:gd name="T1" fmla="*/ 0 h 16"/>
                  <a:gd name="T2" fmla="*/ 8 w 30"/>
                  <a:gd name="T3" fmla="*/ 0 h 16"/>
                  <a:gd name="T4" fmla="*/ 4 w 30"/>
                  <a:gd name="T5" fmla="*/ 2 h 16"/>
                  <a:gd name="T6" fmla="*/ 0 w 30"/>
                  <a:gd name="T7" fmla="*/ 4 h 16"/>
                  <a:gd name="T8" fmla="*/ 0 w 30"/>
                  <a:gd name="T9" fmla="*/ 4 h 16"/>
                  <a:gd name="T10" fmla="*/ 2 w 30"/>
                  <a:gd name="T11" fmla="*/ 6 h 16"/>
                  <a:gd name="T12" fmla="*/ 2 w 30"/>
                  <a:gd name="T13" fmla="*/ 6 h 16"/>
                  <a:gd name="T14" fmla="*/ 6 w 30"/>
                  <a:gd name="T15" fmla="*/ 6 h 16"/>
                  <a:gd name="T16" fmla="*/ 6 w 30"/>
                  <a:gd name="T17" fmla="*/ 6 h 16"/>
                  <a:gd name="T18" fmla="*/ 6 w 30"/>
                  <a:gd name="T19" fmla="*/ 8 h 16"/>
                  <a:gd name="T20" fmla="*/ 8 w 30"/>
                  <a:gd name="T21" fmla="*/ 10 h 16"/>
                  <a:gd name="T22" fmla="*/ 8 w 30"/>
                  <a:gd name="T23" fmla="*/ 10 h 16"/>
                  <a:gd name="T24" fmla="*/ 14 w 30"/>
                  <a:gd name="T25" fmla="*/ 14 h 16"/>
                  <a:gd name="T26" fmla="*/ 22 w 30"/>
                  <a:gd name="T27" fmla="*/ 16 h 16"/>
                  <a:gd name="T28" fmla="*/ 22 w 30"/>
                  <a:gd name="T29" fmla="*/ 16 h 16"/>
                  <a:gd name="T30" fmla="*/ 22 w 30"/>
                  <a:gd name="T31" fmla="*/ 12 h 16"/>
                  <a:gd name="T32" fmla="*/ 22 w 30"/>
                  <a:gd name="T33" fmla="*/ 12 h 16"/>
                  <a:gd name="T34" fmla="*/ 30 w 30"/>
                  <a:gd name="T35" fmla="*/ 12 h 16"/>
                  <a:gd name="T36" fmla="*/ 30 w 30"/>
                  <a:gd name="T37" fmla="*/ 12 h 16"/>
                  <a:gd name="T38" fmla="*/ 30 w 30"/>
                  <a:gd name="T39" fmla="*/ 8 h 16"/>
                  <a:gd name="T40" fmla="*/ 30 w 30"/>
                  <a:gd name="T41" fmla="*/ 8 h 16"/>
                  <a:gd name="T42" fmla="*/ 24 w 30"/>
                  <a:gd name="T43" fmla="*/ 2 h 16"/>
                  <a:gd name="T44" fmla="*/ 24 w 30"/>
                  <a:gd name="T45" fmla="*/ 2 h 16"/>
                  <a:gd name="T46" fmla="*/ 20 w 30"/>
                  <a:gd name="T47" fmla="*/ 2 h 16"/>
                  <a:gd name="T48" fmla="*/ 14 w 30"/>
                  <a:gd name="T49" fmla="*/ 2 h 16"/>
                  <a:gd name="T50" fmla="*/ 14 w 30"/>
                  <a:gd name="T51" fmla="*/ 2 h 16"/>
                  <a:gd name="T52" fmla="*/ 14 w 30"/>
                  <a:gd name="T53" fmla="*/ 2 h 16"/>
                  <a:gd name="T54" fmla="*/ 8 w 30"/>
                  <a:gd name="T55" fmla="*/ 0 h 16"/>
                  <a:gd name="T56" fmla="*/ 8 w 30"/>
                  <a:gd name="T57" fmla="*/ 0 h 1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w 30"/>
                  <a:gd name="T88" fmla="*/ 0 h 16"/>
                  <a:gd name="T89" fmla="*/ 30 w 30"/>
                  <a:gd name="T90" fmla="*/ 16 h 1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T87" t="T88" r="T89" b="T90"/>
                <a:pathLst>
                  <a:path w="30" h="16">
                    <a:moveTo>
                      <a:pt x="8" y="0"/>
                    </a:moveTo>
                    <a:lnTo>
                      <a:pt x="8" y="0"/>
                    </a:lnTo>
                    <a:lnTo>
                      <a:pt x="4" y="2"/>
                    </a:lnTo>
                    <a:lnTo>
                      <a:pt x="0" y="4"/>
                    </a:lnTo>
                    <a:lnTo>
                      <a:pt x="2" y="6"/>
                    </a:lnTo>
                    <a:lnTo>
                      <a:pt x="6" y="6"/>
                    </a:lnTo>
                    <a:lnTo>
                      <a:pt x="6" y="8"/>
                    </a:lnTo>
                    <a:lnTo>
                      <a:pt x="8" y="10"/>
                    </a:lnTo>
                    <a:lnTo>
                      <a:pt x="14" y="14"/>
                    </a:lnTo>
                    <a:lnTo>
                      <a:pt x="22" y="16"/>
                    </a:lnTo>
                    <a:lnTo>
                      <a:pt x="22" y="12"/>
                    </a:lnTo>
                    <a:lnTo>
                      <a:pt x="30" y="12"/>
                    </a:lnTo>
                    <a:lnTo>
                      <a:pt x="30" y="8"/>
                    </a:lnTo>
                    <a:lnTo>
                      <a:pt x="24" y="2"/>
                    </a:lnTo>
                    <a:lnTo>
                      <a:pt x="20" y="2"/>
                    </a:lnTo>
                    <a:lnTo>
                      <a:pt x="14" y="2"/>
                    </a:lnTo>
                    <a:lnTo>
                      <a:pt x="8" y="0"/>
                    </a:lnTo>
                    <a:close/>
                  </a:path>
                </a:pathLst>
              </a:custGeom>
              <a:solidFill>
                <a:schemeClr val="bg2"/>
              </a:solidFill>
              <a:ln w="3175">
                <a:solidFill>
                  <a:schemeClr val="bg1"/>
                </a:solidFill>
                <a:prstDash val="solid"/>
                <a:round/>
                <a:headEnd/>
                <a:tailEnd/>
              </a:ln>
            </p:spPr>
            <p:txBody>
              <a:bodyPr/>
              <a:lstStyle/>
              <a:p>
                <a:endParaRPr lang="nl-BE"/>
              </a:p>
            </p:txBody>
          </p:sp>
          <p:sp>
            <p:nvSpPr>
              <p:cNvPr id="527" name="Freeform 160"/>
              <p:cNvSpPr>
                <a:spLocks/>
              </p:cNvSpPr>
              <p:nvPr/>
            </p:nvSpPr>
            <p:spPr bwMode="gray">
              <a:xfrm>
                <a:off x="2614" y="2508"/>
                <a:ext cx="88" cy="108"/>
              </a:xfrm>
              <a:custGeom>
                <a:avLst/>
                <a:gdLst>
                  <a:gd name="T0" fmla="*/ 18 w 88"/>
                  <a:gd name="T1" fmla="*/ 108 h 108"/>
                  <a:gd name="T2" fmla="*/ 36 w 88"/>
                  <a:gd name="T3" fmla="*/ 100 h 108"/>
                  <a:gd name="T4" fmla="*/ 40 w 88"/>
                  <a:gd name="T5" fmla="*/ 94 h 108"/>
                  <a:gd name="T6" fmla="*/ 50 w 88"/>
                  <a:gd name="T7" fmla="*/ 94 h 108"/>
                  <a:gd name="T8" fmla="*/ 60 w 88"/>
                  <a:gd name="T9" fmla="*/ 94 h 108"/>
                  <a:gd name="T10" fmla="*/ 70 w 88"/>
                  <a:gd name="T11" fmla="*/ 100 h 108"/>
                  <a:gd name="T12" fmla="*/ 74 w 88"/>
                  <a:gd name="T13" fmla="*/ 92 h 108"/>
                  <a:gd name="T14" fmla="*/ 74 w 88"/>
                  <a:gd name="T15" fmla="*/ 88 h 108"/>
                  <a:gd name="T16" fmla="*/ 72 w 88"/>
                  <a:gd name="T17" fmla="*/ 76 h 108"/>
                  <a:gd name="T18" fmla="*/ 74 w 88"/>
                  <a:gd name="T19" fmla="*/ 66 h 108"/>
                  <a:gd name="T20" fmla="*/ 78 w 88"/>
                  <a:gd name="T21" fmla="*/ 56 h 108"/>
                  <a:gd name="T22" fmla="*/ 82 w 88"/>
                  <a:gd name="T23" fmla="*/ 46 h 108"/>
                  <a:gd name="T24" fmla="*/ 86 w 88"/>
                  <a:gd name="T25" fmla="*/ 38 h 108"/>
                  <a:gd name="T26" fmla="*/ 88 w 88"/>
                  <a:gd name="T27" fmla="*/ 26 h 108"/>
                  <a:gd name="T28" fmla="*/ 86 w 88"/>
                  <a:gd name="T29" fmla="*/ 20 h 108"/>
                  <a:gd name="T30" fmla="*/ 84 w 88"/>
                  <a:gd name="T31" fmla="*/ 18 h 108"/>
                  <a:gd name="T32" fmla="*/ 84 w 88"/>
                  <a:gd name="T33" fmla="*/ 12 h 108"/>
                  <a:gd name="T34" fmla="*/ 84 w 88"/>
                  <a:gd name="T35" fmla="*/ 8 h 108"/>
                  <a:gd name="T36" fmla="*/ 74 w 88"/>
                  <a:gd name="T37" fmla="*/ 10 h 108"/>
                  <a:gd name="T38" fmla="*/ 72 w 88"/>
                  <a:gd name="T39" fmla="*/ 6 h 108"/>
                  <a:gd name="T40" fmla="*/ 66 w 88"/>
                  <a:gd name="T41" fmla="*/ 2 h 108"/>
                  <a:gd name="T42" fmla="*/ 56 w 88"/>
                  <a:gd name="T43" fmla="*/ 4 h 108"/>
                  <a:gd name="T44" fmla="*/ 44 w 88"/>
                  <a:gd name="T45" fmla="*/ 0 h 108"/>
                  <a:gd name="T46" fmla="*/ 42 w 88"/>
                  <a:gd name="T47" fmla="*/ 4 h 108"/>
                  <a:gd name="T48" fmla="*/ 40 w 88"/>
                  <a:gd name="T49" fmla="*/ 8 h 108"/>
                  <a:gd name="T50" fmla="*/ 38 w 88"/>
                  <a:gd name="T51" fmla="*/ 10 h 108"/>
                  <a:gd name="T52" fmla="*/ 34 w 88"/>
                  <a:gd name="T53" fmla="*/ 8 h 108"/>
                  <a:gd name="T54" fmla="*/ 30 w 88"/>
                  <a:gd name="T55" fmla="*/ 8 h 108"/>
                  <a:gd name="T56" fmla="*/ 28 w 88"/>
                  <a:gd name="T57" fmla="*/ 16 h 108"/>
                  <a:gd name="T58" fmla="*/ 26 w 88"/>
                  <a:gd name="T59" fmla="*/ 12 h 108"/>
                  <a:gd name="T60" fmla="*/ 24 w 88"/>
                  <a:gd name="T61" fmla="*/ 14 h 108"/>
                  <a:gd name="T62" fmla="*/ 18 w 88"/>
                  <a:gd name="T63" fmla="*/ 18 h 108"/>
                  <a:gd name="T64" fmla="*/ 16 w 88"/>
                  <a:gd name="T65" fmla="*/ 22 h 108"/>
                  <a:gd name="T66" fmla="*/ 14 w 88"/>
                  <a:gd name="T67" fmla="*/ 26 h 108"/>
                  <a:gd name="T68" fmla="*/ 18 w 88"/>
                  <a:gd name="T69" fmla="*/ 30 h 108"/>
                  <a:gd name="T70" fmla="*/ 18 w 88"/>
                  <a:gd name="T71" fmla="*/ 34 h 108"/>
                  <a:gd name="T72" fmla="*/ 16 w 88"/>
                  <a:gd name="T73" fmla="*/ 36 h 108"/>
                  <a:gd name="T74" fmla="*/ 10 w 88"/>
                  <a:gd name="T75" fmla="*/ 38 h 108"/>
                  <a:gd name="T76" fmla="*/ 10 w 88"/>
                  <a:gd name="T77" fmla="*/ 40 h 108"/>
                  <a:gd name="T78" fmla="*/ 6 w 88"/>
                  <a:gd name="T79" fmla="*/ 48 h 108"/>
                  <a:gd name="T80" fmla="*/ 8 w 88"/>
                  <a:gd name="T81" fmla="*/ 52 h 108"/>
                  <a:gd name="T82" fmla="*/ 8 w 88"/>
                  <a:gd name="T83" fmla="*/ 58 h 108"/>
                  <a:gd name="T84" fmla="*/ 4 w 88"/>
                  <a:gd name="T85" fmla="*/ 64 h 108"/>
                  <a:gd name="T86" fmla="*/ 0 w 88"/>
                  <a:gd name="T87" fmla="*/ 68 h 108"/>
                  <a:gd name="T88" fmla="*/ 10 w 88"/>
                  <a:gd name="T89" fmla="*/ 70 h 108"/>
                  <a:gd name="T90" fmla="*/ 14 w 88"/>
                  <a:gd name="T91" fmla="*/ 78 h 108"/>
                  <a:gd name="T92" fmla="*/ 16 w 88"/>
                  <a:gd name="T93" fmla="*/ 84 h 108"/>
                  <a:gd name="T94" fmla="*/ 20 w 88"/>
                  <a:gd name="T95" fmla="*/ 86 h 108"/>
                  <a:gd name="T96" fmla="*/ 22 w 88"/>
                  <a:gd name="T97" fmla="*/ 86 h 108"/>
                  <a:gd name="T98" fmla="*/ 20 w 88"/>
                  <a:gd name="T99" fmla="*/ 90 h 108"/>
                  <a:gd name="T100" fmla="*/ 18 w 88"/>
                  <a:gd name="T101" fmla="*/ 98 h 108"/>
                  <a:gd name="T102" fmla="*/ 16 w 88"/>
                  <a:gd name="T103" fmla="*/ 100 h 108"/>
                  <a:gd name="T104" fmla="*/ 18 w 88"/>
                  <a:gd name="T105" fmla="*/ 104 h 108"/>
                  <a:gd name="T106" fmla="*/ 16 w 88"/>
                  <a:gd name="T107" fmla="*/ 108 h 10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88"/>
                  <a:gd name="T163" fmla="*/ 0 h 108"/>
                  <a:gd name="T164" fmla="*/ 88 w 88"/>
                  <a:gd name="T165" fmla="*/ 108 h 108"/>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88" h="108">
                    <a:moveTo>
                      <a:pt x="18" y="108"/>
                    </a:moveTo>
                    <a:lnTo>
                      <a:pt x="18" y="108"/>
                    </a:lnTo>
                    <a:lnTo>
                      <a:pt x="28" y="104"/>
                    </a:lnTo>
                    <a:lnTo>
                      <a:pt x="36" y="100"/>
                    </a:lnTo>
                    <a:lnTo>
                      <a:pt x="40" y="94"/>
                    </a:lnTo>
                    <a:lnTo>
                      <a:pt x="50" y="94"/>
                    </a:lnTo>
                    <a:lnTo>
                      <a:pt x="60" y="94"/>
                    </a:lnTo>
                    <a:lnTo>
                      <a:pt x="66" y="96"/>
                    </a:lnTo>
                    <a:lnTo>
                      <a:pt x="70" y="100"/>
                    </a:lnTo>
                    <a:lnTo>
                      <a:pt x="74" y="92"/>
                    </a:lnTo>
                    <a:lnTo>
                      <a:pt x="74" y="88"/>
                    </a:lnTo>
                    <a:lnTo>
                      <a:pt x="72" y="86"/>
                    </a:lnTo>
                    <a:lnTo>
                      <a:pt x="72" y="76"/>
                    </a:lnTo>
                    <a:lnTo>
                      <a:pt x="74" y="66"/>
                    </a:lnTo>
                    <a:lnTo>
                      <a:pt x="78" y="56"/>
                    </a:lnTo>
                    <a:lnTo>
                      <a:pt x="82" y="46"/>
                    </a:lnTo>
                    <a:lnTo>
                      <a:pt x="84" y="40"/>
                    </a:lnTo>
                    <a:lnTo>
                      <a:pt x="86" y="38"/>
                    </a:lnTo>
                    <a:lnTo>
                      <a:pt x="88" y="26"/>
                    </a:lnTo>
                    <a:lnTo>
                      <a:pt x="86" y="20"/>
                    </a:lnTo>
                    <a:lnTo>
                      <a:pt x="84" y="20"/>
                    </a:lnTo>
                    <a:lnTo>
                      <a:pt x="84" y="18"/>
                    </a:lnTo>
                    <a:lnTo>
                      <a:pt x="84" y="12"/>
                    </a:lnTo>
                    <a:lnTo>
                      <a:pt x="84" y="8"/>
                    </a:lnTo>
                    <a:lnTo>
                      <a:pt x="74" y="10"/>
                    </a:lnTo>
                    <a:lnTo>
                      <a:pt x="72" y="8"/>
                    </a:lnTo>
                    <a:lnTo>
                      <a:pt x="72" y="6"/>
                    </a:lnTo>
                    <a:lnTo>
                      <a:pt x="72" y="2"/>
                    </a:lnTo>
                    <a:lnTo>
                      <a:pt x="66" y="2"/>
                    </a:lnTo>
                    <a:lnTo>
                      <a:pt x="62" y="6"/>
                    </a:lnTo>
                    <a:lnTo>
                      <a:pt x="56" y="4"/>
                    </a:lnTo>
                    <a:lnTo>
                      <a:pt x="56" y="0"/>
                    </a:lnTo>
                    <a:lnTo>
                      <a:pt x="44" y="0"/>
                    </a:lnTo>
                    <a:lnTo>
                      <a:pt x="42" y="4"/>
                    </a:lnTo>
                    <a:lnTo>
                      <a:pt x="42" y="6"/>
                    </a:lnTo>
                    <a:lnTo>
                      <a:pt x="40" y="8"/>
                    </a:lnTo>
                    <a:lnTo>
                      <a:pt x="38" y="10"/>
                    </a:lnTo>
                    <a:lnTo>
                      <a:pt x="36" y="10"/>
                    </a:lnTo>
                    <a:lnTo>
                      <a:pt x="34" y="8"/>
                    </a:lnTo>
                    <a:lnTo>
                      <a:pt x="32" y="6"/>
                    </a:lnTo>
                    <a:lnTo>
                      <a:pt x="30" y="8"/>
                    </a:lnTo>
                    <a:lnTo>
                      <a:pt x="28" y="16"/>
                    </a:lnTo>
                    <a:lnTo>
                      <a:pt x="28" y="14"/>
                    </a:lnTo>
                    <a:lnTo>
                      <a:pt x="26" y="12"/>
                    </a:lnTo>
                    <a:lnTo>
                      <a:pt x="24" y="14"/>
                    </a:lnTo>
                    <a:lnTo>
                      <a:pt x="20" y="16"/>
                    </a:lnTo>
                    <a:lnTo>
                      <a:pt x="18" y="18"/>
                    </a:lnTo>
                    <a:lnTo>
                      <a:pt x="16" y="22"/>
                    </a:lnTo>
                    <a:lnTo>
                      <a:pt x="14" y="24"/>
                    </a:lnTo>
                    <a:lnTo>
                      <a:pt x="14" y="26"/>
                    </a:lnTo>
                    <a:lnTo>
                      <a:pt x="18" y="30"/>
                    </a:lnTo>
                    <a:lnTo>
                      <a:pt x="18" y="32"/>
                    </a:lnTo>
                    <a:lnTo>
                      <a:pt x="18" y="34"/>
                    </a:lnTo>
                    <a:lnTo>
                      <a:pt x="16" y="36"/>
                    </a:lnTo>
                    <a:lnTo>
                      <a:pt x="12" y="38"/>
                    </a:lnTo>
                    <a:lnTo>
                      <a:pt x="10" y="38"/>
                    </a:lnTo>
                    <a:lnTo>
                      <a:pt x="10" y="40"/>
                    </a:lnTo>
                    <a:lnTo>
                      <a:pt x="10" y="44"/>
                    </a:lnTo>
                    <a:lnTo>
                      <a:pt x="6" y="48"/>
                    </a:lnTo>
                    <a:lnTo>
                      <a:pt x="8" y="52"/>
                    </a:lnTo>
                    <a:lnTo>
                      <a:pt x="8" y="54"/>
                    </a:lnTo>
                    <a:lnTo>
                      <a:pt x="8" y="58"/>
                    </a:lnTo>
                    <a:lnTo>
                      <a:pt x="4" y="64"/>
                    </a:lnTo>
                    <a:lnTo>
                      <a:pt x="0" y="68"/>
                    </a:lnTo>
                    <a:lnTo>
                      <a:pt x="10" y="70"/>
                    </a:lnTo>
                    <a:lnTo>
                      <a:pt x="12" y="74"/>
                    </a:lnTo>
                    <a:lnTo>
                      <a:pt x="14" y="78"/>
                    </a:lnTo>
                    <a:lnTo>
                      <a:pt x="16" y="84"/>
                    </a:lnTo>
                    <a:lnTo>
                      <a:pt x="18" y="86"/>
                    </a:lnTo>
                    <a:lnTo>
                      <a:pt x="20" y="86"/>
                    </a:lnTo>
                    <a:lnTo>
                      <a:pt x="22" y="86"/>
                    </a:lnTo>
                    <a:lnTo>
                      <a:pt x="20" y="90"/>
                    </a:lnTo>
                    <a:lnTo>
                      <a:pt x="20" y="94"/>
                    </a:lnTo>
                    <a:lnTo>
                      <a:pt x="18" y="98"/>
                    </a:lnTo>
                    <a:lnTo>
                      <a:pt x="16" y="100"/>
                    </a:lnTo>
                    <a:lnTo>
                      <a:pt x="18" y="104"/>
                    </a:lnTo>
                    <a:lnTo>
                      <a:pt x="16" y="108"/>
                    </a:lnTo>
                    <a:lnTo>
                      <a:pt x="18" y="108"/>
                    </a:lnTo>
                    <a:close/>
                  </a:path>
                </a:pathLst>
              </a:custGeom>
              <a:solidFill>
                <a:schemeClr val="bg2"/>
              </a:solidFill>
              <a:ln w="3175">
                <a:solidFill>
                  <a:schemeClr val="bg1"/>
                </a:solidFill>
                <a:prstDash val="solid"/>
                <a:round/>
                <a:headEnd/>
                <a:tailEnd/>
              </a:ln>
            </p:spPr>
            <p:txBody>
              <a:bodyPr/>
              <a:lstStyle/>
              <a:p>
                <a:endParaRPr lang="nl-BE"/>
              </a:p>
            </p:txBody>
          </p:sp>
          <p:sp>
            <p:nvSpPr>
              <p:cNvPr id="528" name="Freeform 161"/>
              <p:cNvSpPr>
                <a:spLocks noEditPoints="1"/>
              </p:cNvSpPr>
              <p:nvPr/>
            </p:nvSpPr>
            <p:spPr bwMode="gray">
              <a:xfrm>
                <a:off x="2824" y="1866"/>
                <a:ext cx="155" cy="194"/>
              </a:xfrm>
              <a:custGeom>
                <a:avLst/>
                <a:gdLst>
                  <a:gd name="T0" fmla="*/ 79 w 155"/>
                  <a:gd name="T1" fmla="*/ 176 h 194"/>
                  <a:gd name="T2" fmla="*/ 93 w 155"/>
                  <a:gd name="T3" fmla="*/ 186 h 194"/>
                  <a:gd name="T4" fmla="*/ 107 w 155"/>
                  <a:gd name="T5" fmla="*/ 192 h 194"/>
                  <a:gd name="T6" fmla="*/ 111 w 155"/>
                  <a:gd name="T7" fmla="*/ 188 h 194"/>
                  <a:gd name="T8" fmla="*/ 115 w 155"/>
                  <a:gd name="T9" fmla="*/ 178 h 194"/>
                  <a:gd name="T10" fmla="*/ 117 w 155"/>
                  <a:gd name="T11" fmla="*/ 168 h 194"/>
                  <a:gd name="T12" fmla="*/ 89 w 155"/>
                  <a:gd name="T13" fmla="*/ 170 h 194"/>
                  <a:gd name="T14" fmla="*/ 81 w 155"/>
                  <a:gd name="T15" fmla="*/ 168 h 194"/>
                  <a:gd name="T16" fmla="*/ 18 w 155"/>
                  <a:gd name="T17" fmla="*/ 62 h 194"/>
                  <a:gd name="T18" fmla="*/ 22 w 155"/>
                  <a:gd name="T19" fmla="*/ 52 h 194"/>
                  <a:gd name="T20" fmla="*/ 40 w 155"/>
                  <a:gd name="T21" fmla="*/ 54 h 194"/>
                  <a:gd name="T22" fmla="*/ 48 w 155"/>
                  <a:gd name="T23" fmla="*/ 64 h 194"/>
                  <a:gd name="T24" fmla="*/ 52 w 155"/>
                  <a:gd name="T25" fmla="*/ 76 h 194"/>
                  <a:gd name="T26" fmla="*/ 61 w 155"/>
                  <a:gd name="T27" fmla="*/ 90 h 194"/>
                  <a:gd name="T28" fmla="*/ 77 w 155"/>
                  <a:gd name="T29" fmla="*/ 108 h 194"/>
                  <a:gd name="T30" fmla="*/ 93 w 155"/>
                  <a:gd name="T31" fmla="*/ 112 h 194"/>
                  <a:gd name="T32" fmla="*/ 103 w 155"/>
                  <a:gd name="T33" fmla="*/ 124 h 194"/>
                  <a:gd name="T34" fmla="*/ 111 w 155"/>
                  <a:gd name="T35" fmla="*/ 132 h 194"/>
                  <a:gd name="T36" fmla="*/ 125 w 155"/>
                  <a:gd name="T37" fmla="*/ 158 h 194"/>
                  <a:gd name="T38" fmla="*/ 119 w 155"/>
                  <a:gd name="T39" fmla="*/ 170 h 194"/>
                  <a:gd name="T40" fmla="*/ 125 w 155"/>
                  <a:gd name="T41" fmla="*/ 176 h 194"/>
                  <a:gd name="T42" fmla="*/ 133 w 155"/>
                  <a:gd name="T43" fmla="*/ 158 h 194"/>
                  <a:gd name="T44" fmla="*/ 137 w 155"/>
                  <a:gd name="T45" fmla="*/ 148 h 194"/>
                  <a:gd name="T46" fmla="*/ 129 w 155"/>
                  <a:gd name="T47" fmla="*/ 138 h 194"/>
                  <a:gd name="T48" fmla="*/ 139 w 155"/>
                  <a:gd name="T49" fmla="*/ 128 h 194"/>
                  <a:gd name="T50" fmla="*/ 153 w 155"/>
                  <a:gd name="T51" fmla="*/ 136 h 194"/>
                  <a:gd name="T52" fmla="*/ 153 w 155"/>
                  <a:gd name="T53" fmla="*/ 126 h 194"/>
                  <a:gd name="T54" fmla="*/ 143 w 155"/>
                  <a:gd name="T55" fmla="*/ 118 h 194"/>
                  <a:gd name="T56" fmla="*/ 117 w 155"/>
                  <a:gd name="T57" fmla="*/ 100 h 194"/>
                  <a:gd name="T58" fmla="*/ 95 w 155"/>
                  <a:gd name="T59" fmla="*/ 76 h 194"/>
                  <a:gd name="T60" fmla="*/ 87 w 155"/>
                  <a:gd name="T61" fmla="*/ 64 h 194"/>
                  <a:gd name="T62" fmla="*/ 75 w 155"/>
                  <a:gd name="T63" fmla="*/ 56 h 194"/>
                  <a:gd name="T64" fmla="*/ 77 w 155"/>
                  <a:gd name="T65" fmla="*/ 42 h 194"/>
                  <a:gd name="T66" fmla="*/ 75 w 155"/>
                  <a:gd name="T67" fmla="*/ 32 h 194"/>
                  <a:gd name="T68" fmla="*/ 93 w 155"/>
                  <a:gd name="T69" fmla="*/ 26 h 194"/>
                  <a:gd name="T70" fmla="*/ 91 w 155"/>
                  <a:gd name="T71" fmla="*/ 14 h 194"/>
                  <a:gd name="T72" fmla="*/ 89 w 155"/>
                  <a:gd name="T73" fmla="*/ 4 h 194"/>
                  <a:gd name="T74" fmla="*/ 75 w 155"/>
                  <a:gd name="T75" fmla="*/ 6 h 194"/>
                  <a:gd name="T76" fmla="*/ 65 w 155"/>
                  <a:gd name="T77" fmla="*/ 2 h 194"/>
                  <a:gd name="T78" fmla="*/ 59 w 155"/>
                  <a:gd name="T79" fmla="*/ 2 h 194"/>
                  <a:gd name="T80" fmla="*/ 50 w 155"/>
                  <a:gd name="T81" fmla="*/ 4 h 194"/>
                  <a:gd name="T82" fmla="*/ 48 w 155"/>
                  <a:gd name="T83" fmla="*/ 10 h 194"/>
                  <a:gd name="T84" fmla="*/ 40 w 155"/>
                  <a:gd name="T85" fmla="*/ 12 h 194"/>
                  <a:gd name="T86" fmla="*/ 36 w 155"/>
                  <a:gd name="T87" fmla="*/ 22 h 194"/>
                  <a:gd name="T88" fmla="*/ 24 w 155"/>
                  <a:gd name="T89" fmla="*/ 20 h 194"/>
                  <a:gd name="T90" fmla="*/ 20 w 155"/>
                  <a:gd name="T91" fmla="*/ 20 h 194"/>
                  <a:gd name="T92" fmla="*/ 8 w 155"/>
                  <a:gd name="T93" fmla="*/ 32 h 194"/>
                  <a:gd name="T94" fmla="*/ 0 w 155"/>
                  <a:gd name="T95" fmla="*/ 40 h 194"/>
                  <a:gd name="T96" fmla="*/ 2 w 155"/>
                  <a:gd name="T97" fmla="*/ 52 h 194"/>
                  <a:gd name="T98" fmla="*/ 10 w 155"/>
                  <a:gd name="T99" fmla="*/ 56 h 194"/>
                  <a:gd name="T100" fmla="*/ 8 w 155"/>
                  <a:gd name="T101" fmla="*/ 64 h 194"/>
                  <a:gd name="T102" fmla="*/ 22 w 155"/>
                  <a:gd name="T103" fmla="*/ 118 h 194"/>
                  <a:gd name="T104" fmla="*/ 28 w 155"/>
                  <a:gd name="T105" fmla="*/ 148 h 194"/>
                  <a:gd name="T106" fmla="*/ 36 w 155"/>
                  <a:gd name="T107" fmla="*/ 152 h 194"/>
                  <a:gd name="T108" fmla="*/ 40 w 155"/>
                  <a:gd name="T109" fmla="*/ 118 h 194"/>
                  <a:gd name="T110" fmla="*/ 34 w 155"/>
                  <a:gd name="T111" fmla="*/ 110 h 19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55"/>
                  <a:gd name="T169" fmla="*/ 0 h 194"/>
                  <a:gd name="T170" fmla="*/ 155 w 155"/>
                  <a:gd name="T171" fmla="*/ 194 h 19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55" h="194">
                    <a:moveTo>
                      <a:pt x="81" y="168"/>
                    </a:moveTo>
                    <a:lnTo>
                      <a:pt x="81" y="168"/>
                    </a:lnTo>
                    <a:lnTo>
                      <a:pt x="81" y="170"/>
                    </a:lnTo>
                    <a:lnTo>
                      <a:pt x="79" y="170"/>
                    </a:lnTo>
                    <a:lnTo>
                      <a:pt x="79" y="176"/>
                    </a:lnTo>
                    <a:lnTo>
                      <a:pt x="85" y="180"/>
                    </a:lnTo>
                    <a:lnTo>
                      <a:pt x="91" y="182"/>
                    </a:lnTo>
                    <a:lnTo>
                      <a:pt x="93" y="186"/>
                    </a:lnTo>
                    <a:lnTo>
                      <a:pt x="95" y="186"/>
                    </a:lnTo>
                    <a:lnTo>
                      <a:pt x="99" y="186"/>
                    </a:lnTo>
                    <a:lnTo>
                      <a:pt x="101" y="188"/>
                    </a:lnTo>
                    <a:lnTo>
                      <a:pt x="107" y="192"/>
                    </a:lnTo>
                    <a:lnTo>
                      <a:pt x="107" y="194"/>
                    </a:lnTo>
                    <a:lnTo>
                      <a:pt x="113" y="194"/>
                    </a:lnTo>
                    <a:lnTo>
                      <a:pt x="111" y="188"/>
                    </a:lnTo>
                    <a:lnTo>
                      <a:pt x="115" y="186"/>
                    </a:lnTo>
                    <a:lnTo>
                      <a:pt x="115" y="182"/>
                    </a:lnTo>
                    <a:lnTo>
                      <a:pt x="115" y="178"/>
                    </a:lnTo>
                    <a:lnTo>
                      <a:pt x="115" y="176"/>
                    </a:lnTo>
                    <a:lnTo>
                      <a:pt x="115" y="174"/>
                    </a:lnTo>
                    <a:lnTo>
                      <a:pt x="117" y="172"/>
                    </a:lnTo>
                    <a:lnTo>
                      <a:pt x="117" y="168"/>
                    </a:lnTo>
                    <a:lnTo>
                      <a:pt x="105" y="172"/>
                    </a:lnTo>
                    <a:lnTo>
                      <a:pt x="99" y="174"/>
                    </a:lnTo>
                    <a:lnTo>
                      <a:pt x="93" y="172"/>
                    </a:lnTo>
                    <a:lnTo>
                      <a:pt x="89" y="170"/>
                    </a:lnTo>
                    <a:lnTo>
                      <a:pt x="87" y="170"/>
                    </a:lnTo>
                    <a:lnTo>
                      <a:pt x="83" y="170"/>
                    </a:lnTo>
                    <a:lnTo>
                      <a:pt x="81" y="168"/>
                    </a:lnTo>
                    <a:close/>
                    <a:moveTo>
                      <a:pt x="8" y="64"/>
                    </a:moveTo>
                    <a:lnTo>
                      <a:pt x="8" y="64"/>
                    </a:lnTo>
                    <a:lnTo>
                      <a:pt x="12" y="62"/>
                    </a:lnTo>
                    <a:lnTo>
                      <a:pt x="18" y="62"/>
                    </a:lnTo>
                    <a:lnTo>
                      <a:pt x="18" y="58"/>
                    </a:lnTo>
                    <a:lnTo>
                      <a:pt x="22" y="56"/>
                    </a:lnTo>
                    <a:lnTo>
                      <a:pt x="22" y="52"/>
                    </a:lnTo>
                    <a:lnTo>
                      <a:pt x="26" y="50"/>
                    </a:lnTo>
                    <a:lnTo>
                      <a:pt x="32" y="50"/>
                    </a:lnTo>
                    <a:lnTo>
                      <a:pt x="36" y="54"/>
                    </a:lnTo>
                    <a:lnTo>
                      <a:pt x="40" y="54"/>
                    </a:lnTo>
                    <a:lnTo>
                      <a:pt x="46" y="58"/>
                    </a:lnTo>
                    <a:lnTo>
                      <a:pt x="46" y="60"/>
                    </a:lnTo>
                    <a:lnTo>
                      <a:pt x="48" y="60"/>
                    </a:lnTo>
                    <a:lnTo>
                      <a:pt x="48" y="64"/>
                    </a:lnTo>
                    <a:lnTo>
                      <a:pt x="48" y="66"/>
                    </a:lnTo>
                    <a:lnTo>
                      <a:pt x="52" y="70"/>
                    </a:lnTo>
                    <a:lnTo>
                      <a:pt x="52" y="76"/>
                    </a:lnTo>
                    <a:lnTo>
                      <a:pt x="57" y="78"/>
                    </a:lnTo>
                    <a:lnTo>
                      <a:pt x="57" y="82"/>
                    </a:lnTo>
                    <a:lnTo>
                      <a:pt x="59" y="88"/>
                    </a:lnTo>
                    <a:lnTo>
                      <a:pt x="61" y="90"/>
                    </a:lnTo>
                    <a:lnTo>
                      <a:pt x="65" y="94"/>
                    </a:lnTo>
                    <a:lnTo>
                      <a:pt x="73" y="100"/>
                    </a:lnTo>
                    <a:lnTo>
                      <a:pt x="75" y="104"/>
                    </a:lnTo>
                    <a:lnTo>
                      <a:pt x="77" y="108"/>
                    </a:lnTo>
                    <a:lnTo>
                      <a:pt x="87" y="112"/>
                    </a:lnTo>
                    <a:lnTo>
                      <a:pt x="87" y="114"/>
                    </a:lnTo>
                    <a:lnTo>
                      <a:pt x="91" y="112"/>
                    </a:lnTo>
                    <a:lnTo>
                      <a:pt x="93" y="112"/>
                    </a:lnTo>
                    <a:lnTo>
                      <a:pt x="97" y="116"/>
                    </a:lnTo>
                    <a:lnTo>
                      <a:pt x="101" y="120"/>
                    </a:lnTo>
                    <a:lnTo>
                      <a:pt x="103" y="120"/>
                    </a:lnTo>
                    <a:lnTo>
                      <a:pt x="103" y="122"/>
                    </a:lnTo>
                    <a:lnTo>
                      <a:pt x="103" y="124"/>
                    </a:lnTo>
                    <a:lnTo>
                      <a:pt x="105" y="124"/>
                    </a:lnTo>
                    <a:lnTo>
                      <a:pt x="109" y="124"/>
                    </a:lnTo>
                    <a:lnTo>
                      <a:pt x="109" y="128"/>
                    </a:lnTo>
                    <a:lnTo>
                      <a:pt x="111" y="132"/>
                    </a:lnTo>
                    <a:lnTo>
                      <a:pt x="115" y="134"/>
                    </a:lnTo>
                    <a:lnTo>
                      <a:pt x="119" y="136"/>
                    </a:lnTo>
                    <a:lnTo>
                      <a:pt x="123" y="146"/>
                    </a:lnTo>
                    <a:lnTo>
                      <a:pt x="125" y="158"/>
                    </a:lnTo>
                    <a:lnTo>
                      <a:pt x="121" y="158"/>
                    </a:lnTo>
                    <a:lnTo>
                      <a:pt x="121" y="166"/>
                    </a:lnTo>
                    <a:lnTo>
                      <a:pt x="119" y="170"/>
                    </a:lnTo>
                    <a:lnTo>
                      <a:pt x="119" y="174"/>
                    </a:lnTo>
                    <a:lnTo>
                      <a:pt x="121" y="176"/>
                    </a:lnTo>
                    <a:lnTo>
                      <a:pt x="123" y="176"/>
                    </a:lnTo>
                    <a:lnTo>
                      <a:pt x="125" y="176"/>
                    </a:lnTo>
                    <a:lnTo>
                      <a:pt x="127" y="170"/>
                    </a:lnTo>
                    <a:lnTo>
                      <a:pt x="133" y="166"/>
                    </a:lnTo>
                    <a:lnTo>
                      <a:pt x="133" y="162"/>
                    </a:lnTo>
                    <a:lnTo>
                      <a:pt x="133" y="158"/>
                    </a:lnTo>
                    <a:lnTo>
                      <a:pt x="135" y="158"/>
                    </a:lnTo>
                    <a:lnTo>
                      <a:pt x="139" y="156"/>
                    </a:lnTo>
                    <a:lnTo>
                      <a:pt x="139" y="150"/>
                    </a:lnTo>
                    <a:lnTo>
                      <a:pt x="137" y="148"/>
                    </a:lnTo>
                    <a:lnTo>
                      <a:pt x="135" y="146"/>
                    </a:lnTo>
                    <a:lnTo>
                      <a:pt x="133" y="140"/>
                    </a:lnTo>
                    <a:lnTo>
                      <a:pt x="129" y="138"/>
                    </a:lnTo>
                    <a:lnTo>
                      <a:pt x="133" y="130"/>
                    </a:lnTo>
                    <a:lnTo>
                      <a:pt x="135" y="126"/>
                    </a:lnTo>
                    <a:lnTo>
                      <a:pt x="139" y="126"/>
                    </a:lnTo>
                    <a:lnTo>
                      <a:pt x="139" y="128"/>
                    </a:lnTo>
                    <a:lnTo>
                      <a:pt x="149" y="130"/>
                    </a:lnTo>
                    <a:lnTo>
                      <a:pt x="149" y="136"/>
                    </a:lnTo>
                    <a:lnTo>
                      <a:pt x="153" y="136"/>
                    </a:lnTo>
                    <a:lnTo>
                      <a:pt x="153" y="134"/>
                    </a:lnTo>
                    <a:lnTo>
                      <a:pt x="155" y="132"/>
                    </a:lnTo>
                    <a:lnTo>
                      <a:pt x="153" y="130"/>
                    </a:lnTo>
                    <a:lnTo>
                      <a:pt x="153" y="126"/>
                    </a:lnTo>
                    <a:lnTo>
                      <a:pt x="151" y="126"/>
                    </a:lnTo>
                    <a:lnTo>
                      <a:pt x="149" y="124"/>
                    </a:lnTo>
                    <a:lnTo>
                      <a:pt x="143" y="118"/>
                    </a:lnTo>
                    <a:lnTo>
                      <a:pt x="135" y="112"/>
                    </a:lnTo>
                    <a:lnTo>
                      <a:pt x="125" y="108"/>
                    </a:lnTo>
                    <a:lnTo>
                      <a:pt x="125" y="100"/>
                    </a:lnTo>
                    <a:lnTo>
                      <a:pt x="117" y="100"/>
                    </a:lnTo>
                    <a:lnTo>
                      <a:pt x="109" y="96"/>
                    </a:lnTo>
                    <a:lnTo>
                      <a:pt x="101" y="90"/>
                    </a:lnTo>
                    <a:lnTo>
                      <a:pt x="95" y="80"/>
                    </a:lnTo>
                    <a:lnTo>
                      <a:pt x="95" y="76"/>
                    </a:lnTo>
                    <a:lnTo>
                      <a:pt x="93" y="72"/>
                    </a:lnTo>
                    <a:lnTo>
                      <a:pt x="91" y="70"/>
                    </a:lnTo>
                    <a:lnTo>
                      <a:pt x="87" y="64"/>
                    </a:lnTo>
                    <a:lnTo>
                      <a:pt x="81" y="60"/>
                    </a:lnTo>
                    <a:lnTo>
                      <a:pt x="77" y="60"/>
                    </a:lnTo>
                    <a:lnTo>
                      <a:pt x="75" y="56"/>
                    </a:lnTo>
                    <a:lnTo>
                      <a:pt x="73" y="56"/>
                    </a:lnTo>
                    <a:lnTo>
                      <a:pt x="73" y="52"/>
                    </a:lnTo>
                    <a:lnTo>
                      <a:pt x="75" y="46"/>
                    </a:lnTo>
                    <a:lnTo>
                      <a:pt x="77" y="42"/>
                    </a:lnTo>
                    <a:lnTo>
                      <a:pt x="77" y="38"/>
                    </a:lnTo>
                    <a:lnTo>
                      <a:pt x="77" y="36"/>
                    </a:lnTo>
                    <a:lnTo>
                      <a:pt x="75" y="34"/>
                    </a:lnTo>
                    <a:lnTo>
                      <a:pt x="75" y="32"/>
                    </a:lnTo>
                    <a:lnTo>
                      <a:pt x="75" y="30"/>
                    </a:lnTo>
                    <a:lnTo>
                      <a:pt x="77" y="30"/>
                    </a:lnTo>
                    <a:lnTo>
                      <a:pt x="77" y="32"/>
                    </a:lnTo>
                    <a:lnTo>
                      <a:pt x="93" y="26"/>
                    </a:lnTo>
                    <a:lnTo>
                      <a:pt x="91" y="24"/>
                    </a:lnTo>
                    <a:lnTo>
                      <a:pt x="91" y="22"/>
                    </a:lnTo>
                    <a:lnTo>
                      <a:pt x="93" y="18"/>
                    </a:lnTo>
                    <a:lnTo>
                      <a:pt x="91" y="14"/>
                    </a:lnTo>
                    <a:lnTo>
                      <a:pt x="89" y="14"/>
                    </a:lnTo>
                    <a:lnTo>
                      <a:pt x="87" y="12"/>
                    </a:lnTo>
                    <a:lnTo>
                      <a:pt x="87" y="8"/>
                    </a:lnTo>
                    <a:lnTo>
                      <a:pt x="89" y="4"/>
                    </a:lnTo>
                    <a:lnTo>
                      <a:pt x="81" y="4"/>
                    </a:lnTo>
                    <a:lnTo>
                      <a:pt x="77" y="6"/>
                    </a:lnTo>
                    <a:lnTo>
                      <a:pt x="75" y="6"/>
                    </a:lnTo>
                    <a:lnTo>
                      <a:pt x="73" y="4"/>
                    </a:lnTo>
                    <a:lnTo>
                      <a:pt x="71" y="2"/>
                    </a:lnTo>
                    <a:lnTo>
                      <a:pt x="69" y="2"/>
                    </a:lnTo>
                    <a:lnTo>
                      <a:pt x="65" y="2"/>
                    </a:lnTo>
                    <a:lnTo>
                      <a:pt x="63" y="0"/>
                    </a:lnTo>
                    <a:lnTo>
                      <a:pt x="59" y="0"/>
                    </a:lnTo>
                    <a:lnTo>
                      <a:pt x="59" y="2"/>
                    </a:lnTo>
                    <a:lnTo>
                      <a:pt x="57" y="2"/>
                    </a:lnTo>
                    <a:lnTo>
                      <a:pt x="52" y="0"/>
                    </a:lnTo>
                    <a:lnTo>
                      <a:pt x="52" y="2"/>
                    </a:lnTo>
                    <a:lnTo>
                      <a:pt x="50" y="4"/>
                    </a:lnTo>
                    <a:lnTo>
                      <a:pt x="48" y="6"/>
                    </a:lnTo>
                    <a:lnTo>
                      <a:pt x="50" y="6"/>
                    </a:lnTo>
                    <a:lnTo>
                      <a:pt x="52" y="8"/>
                    </a:lnTo>
                    <a:lnTo>
                      <a:pt x="50" y="8"/>
                    </a:lnTo>
                    <a:lnTo>
                      <a:pt x="48" y="10"/>
                    </a:lnTo>
                    <a:lnTo>
                      <a:pt x="46" y="10"/>
                    </a:lnTo>
                    <a:lnTo>
                      <a:pt x="44" y="8"/>
                    </a:lnTo>
                    <a:lnTo>
                      <a:pt x="42" y="10"/>
                    </a:lnTo>
                    <a:lnTo>
                      <a:pt x="40" y="12"/>
                    </a:lnTo>
                    <a:lnTo>
                      <a:pt x="40" y="14"/>
                    </a:lnTo>
                    <a:lnTo>
                      <a:pt x="38" y="14"/>
                    </a:lnTo>
                    <a:lnTo>
                      <a:pt x="36" y="16"/>
                    </a:lnTo>
                    <a:lnTo>
                      <a:pt x="34" y="18"/>
                    </a:lnTo>
                    <a:lnTo>
                      <a:pt x="36" y="22"/>
                    </a:lnTo>
                    <a:lnTo>
                      <a:pt x="34" y="22"/>
                    </a:lnTo>
                    <a:lnTo>
                      <a:pt x="32" y="22"/>
                    </a:lnTo>
                    <a:lnTo>
                      <a:pt x="28" y="20"/>
                    </a:lnTo>
                    <a:lnTo>
                      <a:pt x="24" y="20"/>
                    </a:lnTo>
                    <a:lnTo>
                      <a:pt x="22" y="16"/>
                    </a:lnTo>
                    <a:lnTo>
                      <a:pt x="20" y="14"/>
                    </a:lnTo>
                    <a:lnTo>
                      <a:pt x="20" y="16"/>
                    </a:lnTo>
                    <a:lnTo>
                      <a:pt x="20" y="20"/>
                    </a:lnTo>
                    <a:lnTo>
                      <a:pt x="18" y="22"/>
                    </a:lnTo>
                    <a:lnTo>
                      <a:pt x="16" y="24"/>
                    </a:lnTo>
                    <a:lnTo>
                      <a:pt x="12" y="24"/>
                    </a:lnTo>
                    <a:lnTo>
                      <a:pt x="10" y="26"/>
                    </a:lnTo>
                    <a:lnTo>
                      <a:pt x="8" y="32"/>
                    </a:lnTo>
                    <a:lnTo>
                      <a:pt x="6" y="34"/>
                    </a:lnTo>
                    <a:lnTo>
                      <a:pt x="4" y="36"/>
                    </a:lnTo>
                    <a:lnTo>
                      <a:pt x="2" y="36"/>
                    </a:lnTo>
                    <a:lnTo>
                      <a:pt x="0" y="38"/>
                    </a:lnTo>
                    <a:lnTo>
                      <a:pt x="0" y="40"/>
                    </a:lnTo>
                    <a:lnTo>
                      <a:pt x="0" y="42"/>
                    </a:lnTo>
                    <a:lnTo>
                      <a:pt x="2" y="44"/>
                    </a:lnTo>
                    <a:lnTo>
                      <a:pt x="4" y="46"/>
                    </a:lnTo>
                    <a:lnTo>
                      <a:pt x="4" y="48"/>
                    </a:lnTo>
                    <a:lnTo>
                      <a:pt x="2" y="52"/>
                    </a:lnTo>
                    <a:lnTo>
                      <a:pt x="4" y="56"/>
                    </a:lnTo>
                    <a:lnTo>
                      <a:pt x="6" y="56"/>
                    </a:lnTo>
                    <a:lnTo>
                      <a:pt x="8" y="56"/>
                    </a:lnTo>
                    <a:lnTo>
                      <a:pt x="10" y="56"/>
                    </a:lnTo>
                    <a:lnTo>
                      <a:pt x="6" y="60"/>
                    </a:lnTo>
                    <a:lnTo>
                      <a:pt x="6" y="62"/>
                    </a:lnTo>
                    <a:lnTo>
                      <a:pt x="8" y="64"/>
                    </a:lnTo>
                    <a:close/>
                    <a:moveTo>
                      <a:pt x="34" y="110"/>
                    </a:moveTo>
                    <a:lnTo>
                      <a:pt x="34" y="110"/>
                    </a:lnTo>
                    <a:lnTo>
                      <a:pt x="24" y="118"/>
                    </a:lnTo>
                    <a:lnTo>
                      <a:pt x="22" y="118"/>
                    </a:lnTo>
                    <a:lnTo>
                      <a:pt x="24" y="126"/>
                    </a:lnTo>
                    <a:lnTo>
                      <a:pt x="24" y="138"/>
                    </a:lnTo>
                    <a:lnTo>
                      <a:pt x="28" y="148"/>
                    </a:lnTo>
                    <a:lnTo>
                      <a:pt x="30" y="150"/>
                    </a:lnTo>
                    <a:lnTo>
                      <a:pt x="32" y="152"/>
                    </a:lnTo>
                    <a:lnTo>
                      <a:pt x="36" y="152"/>
                    </a:lnTo>
                    <a:lnTo>
                      <a:pt x="40" y="148"/>
                    </a:lnTo>
                    <a:lnTo>
                      <a:pt x="44" y="122"/>
                    </a:lnTo>
                    <a:lnTo>
                      <a:pt x="40" y="118"/>
                    </a:lnTo>
                    <a:lnTo>
                      <a:pt x="40" y="114"/>
                    </a:lnTo>
                    <a:lnTo>
                      <a:pt x="38" y="112"/>
                    </a:lnTo>
                    <a:lnTo>
                      <a:pt x="34" y="110"/>
                    </a:lnTo>
                    <a:close/>
                  </a:path>
                </a:pathLst>
              </a:custGeom>
              <a:solidFill>
                <a:schemeClr val="bg2"/>
              </a:solidFill>
              <a:ln w="3175">
                <a:solidFill>
                  <a:schemeClr val="bg1"/>
                </a:solidFill>
                <a:prstDash val="solid"/>
                <a:round/>
                <a:headEnd/>
                <a:tailEnd/>
              </a:ln>
            </p:spPr>
            <p:txBody>
              <a:bodyPr/>
              <a:lstStyle/>
              <a:p>
                <a:endParaRPr lang="nl-BE"/>
              </a:p>
            </p:txBody>
          </p:sp>
          <p:sp>
            <p:nvSpPr>
              <p:cNvPr id="529" name="Freeform 162"/>
              <p:cNvSpPr>
                <a:spLocks noEditPoints="1"/>
              </p:cNvSpPr>
              <p:nvPr/>
            </p:nvSpPr>
            <p:spPr bwMode="gray">
              <a:xfrm>
                <a:off x="3197" y="2134"/>
                <a:ext cx="22" cy="60"/>
              </a:xfrm>
              <a:custGeom>
                <a:avLst/>
                <a:gdLst>
                  <a:gd name="T0" fmla="*/ 20 w 22"/>
                  <a:gd name="T1" fmla="*/ 20 h 60"/>
                  <a:gd name="T2" fmla="*/ 20 w 22"/>
                  <a:gd name="T3" fmla="*/ 22 h 60"/>
                  <a:gd name="T4" fmla="*/ 20 w 22"/>
                  <a:gd name="T5" fmla="*/ 28 h 60"/>
                  <a:gd name="T6" fmla="*/ 16 w 22"/>
                  <a:gd name="T7" fmla="*/ 28 h 60"/>
                  <a:gd name="T8" fmla="*/ 14 w 22"/>
                  <a:gd name="T9" fmla="*/ 28 h 60"/>
                  <a:gd name="T10" fmla="*/ 14 w 22"/>
                  <a:gd name="T11" fmla="*/ 20 h 60"/>
                  <a:gd name="T12" fmla="*/ 14 w 22"/>
                  <a:gd name="T13" fmla="*/ 12 h 60"/>
                  <a:gd name="T14" fmla="*/ 16 w 22"/>
                  <a:gd name="T15" fmla="*/ 10 h 60"/>
                  <a:gd name="T16" fmla="*/ 20 w 22"/>
                  <a:gd name="T17" fmla="*/ 12 h 60"/>
                  <a:gd name="T18" fmla="*/ 18 w 22"/>
                  <a:gd name="T19" fmla="*/ 14 h 60"/>
                  <a:gd name="T20" fmla="*/ 16 w 22"/>
                  <a:gd name="T21" fmla="*/ 16 h 60"/>
                  <a:gd name="T22" fmla="*/ 16 w 22"/>
                  <a:gd name="T23" fmla="*/ 22 h 60"/>
                  <a:gd name="T24" fmla="*/ 20 w 22"/>
                  <a:gd name="T25" fmla="*/ 20 h 60"/>
                  <a:gd name="T26" fmla="*/ 4 w 22"/>
                  <a:gd name="T27" fmla="*/ 20 h 60"/>
                  <a:gd name="T28" fmla="*/ 2 w 22"/>
                  <a:gd name="T29" fmla="*/ 26 h 60"/>
                  <a:gd name="T30" fmla="*/ 4 w 22"/>
                  <a:gd name="T31" fmla="*/ 20 h 60"/>
                  <a:gd name="T32" fmla="*/ 6 w 22"/>
                  <a:gd name="T33" fmla="*/ 60 h 60"/>
                  <a:gd name="T34" fmla="*/ 16 w 22"/>
                  <a:gd name="T35" fmla="*/ 48 h 60"/>
                  <a:gd name="T36" fmla="*/ 16 w 22"/>
                  <a:gd name="T37" fmla="*/ 44 h 60"/>
                  <a:gd name="T38" fmla="*/ 18 w 22"/>
                  <a:gd name="T39" fmla="*/ 34 h 60"/>
                  <a:gd name="T40" fmla="*/ 20 w 22"/>
                  <a:gd name="T41" fmla="*/ 28 h 60"/>
                  <a:gd name="T42" fmla="*/ 16 w 22"/>
                  <a:gd name="T43" fmla="*/ 28 h 60"/>
                  <a:gd name="T44" fmla="*/ 14 w 22"/>
                  <a:gd name="T45" fmla="*/ 28 h 60"/>
                  <a:gd name="T46" fmla="*/ 14 w 22"/>
                  <a:gd name="T47" fmla="*/ 20 h 60"/>
                  <a:gd name="T48" fmla="*/ 14 w 22"/>
                  <a:gd name="T49" fmla="*/ 12 h 60"/>
                  <a:gd name="T50" fmla="*/ 16 w 22"/>
                  <a:gd name="T51" fmla="*/ 10 h 60"/>
                  <a:gd name="T52" fmla="*/ 20 w 22"/>
                  <a:gd name="T53" fmla="*/ 12 h 60"/>
                  <a:gd name="T54" fmla="*/ 20 w 22"/>
                  <a:gd name="T55" fmla="*/ 12 h 60"/>
                  <a:gd name="T56" fmla="*/ 22 w 22"/>
                  <a:gd name="T57" fmla="*/ 6 h 60"/>
                  <a:gd name="T58" fmla="*/ 20 w 22"/>
                  <a:gd name="T59" fmla="*/ 0 h 60"/>
                  <a:gd name="T60" fmla="*/ 16 w 22"/>
                  <a:gd name="T61" fmla="*/ 2 h 60"/>
                  <a:gd name="T62" fmla="*/ 16 w 22"/>
                  <a:gd name="T63" fmla="*/ 2 h 60"/>
                  <a:gd name="T64" fmla="*/ 10 w 22"/>
                  <a:gd name="T65" fmla="*/ 2 h 60"/>
                  <a:gd name="T66" fmla="*/ 10 w 22"/>
                  <a:gd name="T67" fmla="*/ 6 h 60"/>
                  <a:gd name="T68" fmla="*/ 6 w 22"/>
                  <a:gd name="T69" fmla="*/ 12 h 60"/>
                  <a:gd name="T70" fmla="*/ 6 w 22"/>
                  <a:gd name="T71" fmla="*/ 16 h 60"/>
                  <a:gd name="T72" fmla="*/ 6 w 22"/>
                  <a:gd name="T73" fmla="*/ 20 h 60"/>
                  <a:gd name="T74" fmla="*/ 6 w 22"/>
                  <a:gd name="T75" fmla="*/ 24 h 60"/>
                  <a:gd name="T76" fmla="*/ 4 w 22"/>
                  <a:gd name="T77" fmla="*/ 34 h 6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22"/>
                  <a:gd name="T118" fmla="*/ 0 h 60"/>
                  <a:gd name="T119" fmla="*/ 22 w 22"/>
                  <a:gd name="T120" fmla="*/ 60 h 6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22" h="60">
                    <a:moveTo>
                      <a:pt x="20" y="20"/>
                    </a:moveTo>
                    <a:lnTo>
                      <a:pt x="20" y="20"/>
                    </a:lnTo>
                    <a:lnTo>
                      <a:pt x="20" y="22"/>
                    </a:lnTo>
                    <a:lnTo>
                      <a:pt x="20" y="28"/>
                    </a:lnTo>
                    <a:lnTo>
                      <a:pt x="18" y="28"/>
                    </a:lnTo>
                    <a:lnTo>
                      <a:pt x="16" y="28"/>
                    </a:lnTo>
                    <a:lnTo>
                      <a:pt x="14" y="28"/>
                    </a:lnTo>
                    <a:lnTo>
                      <a:pt x="14" y="20"/>
                    </a:lnTo>
                    <a:lnTo>
                      <a:pt x="14" y="14"/>
                    </a:lnTo>
                    <a:lnTo>
                      <a:pt x="14" y="12"/>
                    </a:lnTo>
                    <a:lnTo>
                      <a:pt x="16" y="10"/>
                    </a:lnTo>
                    <a:lnTo>
                      <a:pt x="18" y="10"/>
                    </a:lnTo>
                    <a:lnTo>
                      <a:pt x="20" y="12"/>
                    </a:lnTo>
                    <a:lnTo>
                      <a:pt x="18" y="14"/>
                    </a:lnTo>
                    <a:lnTo>
                      <a:pt x="16" y="16"/>
                    </a:lnTo>
                    <a:lnTo>
                      <a:pt x="16" y="22"/>
                    </a:lnTo>
                    <a:lnTo>
                      <a:pt x="20" y="20"/>
                    </a:lnTo>
                    <a:close/>
                    <a:moveTo>
                      <a:pt x="4" y="20"/>
                    </a:moveTo>
                    <a:lnTo>
                      <a:pt x="4" y="20"/>
                    </a:lnTo>
                    <a:lnTo>
                      <a:pt x="0" y="24"/>
                    </a:lnTo>
                    <a:lnTo>
                      <a:pt x="2" y="26"/>
                    </a:lnTo>
                    <a:lnTo>
                      <a:pt x="6" y="24"/>
                    </a:lnTo>
                    <a:lnTo>
                      <a:pt x="4" y="20"/>
                    </a:lnTo>
                    <a:close/>
                    <a:moveTo>
                      <a:pt x="6" y="60"/>
                    </a:moveTo>
                    <a:lnTo>
                      <a:pt x="6" y="60"/>
                    </a:lnTo>
                    <a:lnTo>
                      <a:pt x="12" y="54"/>
                    </a:lnTo>
                    <a:lnTo>
                      <a:pt x="16" y="48"/>
                    </a:lnTo>
                    <a:lnTo>
                      <a:pt x="16" y="44"/>
                    </a:lnTo>
                    <a:lnTo>
                      <a:pt x="16" y="38"/>
                    </a:lnTo>
                    <a:lnTo>
                      <a:pt x="18" y="34"/>
                    </a:lnTo>
                    <a:lnTo>
                      <a:pt x="20" y="28"/>
                    </a:lnTo>
                    <a:lnTo>
                      <a:pt x="18" y="28"/>
                    </a:lnTo>
                    <a:lnTo>
                      <a:pt x="16" y="28"/>
                    </a:lnTo>
                    <a:lnTo>
                      <a:pt x="14" y="28"/>
                    </a:lnTo>
                    <a:lnTo>
                      <a:pt x="14" y="20"/>
                    </a:lnTo>
                    <a:lnTo>
                      <a:pt x="14" y="14"/>
                    </a:lnTo>
                    <a:lnTo>
                      <a:pt x="14" y="12"/>
                    </a:lnTo>
                    <a:lnTo>
                      <a:pt x="16" y="10"/>
                    </a:lnTo>
                    <a:lnTo>
                      <a:pt x="18" y="10"/>
                    </a:lnTo>
                    <a:lnTo>
                      <a:pt x="20" y="12"/>
                    </a:lnTo>
                    <a:lnTo>
                      <a:pt x="20" y="10"/>
                    </a:lnTo>
                    <a:lnTo>
                      <a:pt x="22" y="6"/>
                    </a:lnTo>
                    <a:lnTo>
                      <a:pt x="20" y="0"/>
                    </a:lnTo>
                    <a:lnTo>
                      <a:pt x="18" y="0"/>
                    </a:lnTo>
                    <a:lnTo>
                      <a:pt x="16" y="2"/>
                    </a:lnTo>
                    <a:lnTo>
                      <a:pt x="14" y="2"/>
                    </a:lnTo>
                    <a:lnTo>
                      <a:pt x="10" y="2"/>
                    </a:lnTo>
                    <a:lnTo>
                      <a:pt x="10" y="6"/>
                    </a:lnTo>
                    <a:lnTo>
                      <a:pt x="6" y="12"/>
                    </a:lnTo>
                    <a:lnTo>
                      <a:pt x="6" y="16"/>
                    </a:lnTo>
                    <a:lnTo>
                      <a:pt x="6" y="20"/>
                    </a:lnTo>
                    <a:lnTo>
                      <a:pt x="4" y="20"/>
                    </a:lnTo>
                    <a:lnTo>
                      <a:pt x="6" y="24"/>
                    </a:lnTo>
                    <a:lnTo>
                      <a:pt x="2" y="26"/>
                    </a:lnTo>
                    <a:lnTo>
                      <a:pt x="4" y="34"/>
                    </a:lnTo>
                    <a:lnTo>
                      <a:pt x="6" y="60"/>
                    </a:lnTo>
                    <a:close/>
                  </a:path>
                </a:pathLst>
              </a:custGeom>
              <a:solidFill>
                <a:schemeClr val="bg2"/>
              </a:solidFill>
              <a:ln w="3175">
                <a:solidFill>
                  <a:schemeClr val="bg1"/>
                </a:solidFill>
                <a:prstDash val="solid"/>
                <a:round/>
                <a:headEnd/>
                <a:tailEnd/>
              </a:ln>
            </p:spPr>
            <p:txBody>
              <a:bodyPr/>
              <a:lstStyle/>
              <a:p>
                <a:endParaRPr lang="nl-BE"/>
              </a:p>
            </p:txBody>
          </p:sp>
          <p:sp>
            <p:nvSpPr>
              <p:cNvPr id="530" name="Freeform 163"/>
              <p:cNvSpPr>
                <a:spLocks noEditPoints="1"/>
              </p:cNvSpPr>
              <p:nvPr/>
            </p:nvSpPr>
            <p:spPr bwMode="gray">
              <a:xfrm>
                <a:off x="2598" y="1692"/>
                <a:ext cx="54" cy="84"/>
              </a:xfrm>
              <a:custGeom>
                <a:avLst/>
                <a:gdLst>
                  <a:gd name="T0" fmla="*/ 46 w 54"/>
                  <a:gd name="T1" fmla="*/ 4 h 84"/>
                  <a:gd name="T2" fmla="*/ 42 w 54"/>
                  <a:gd name="T3" fmla="*/ 0 h 84"/>
                  <a:gd name="T4" fmla="*/ 42 w 54"/>
                  <a:gd name="T5" fmla="*/ 4 h 84"/>
                  <a:gd name="T6" fmla="*/ 38 w 54"/>
                  <a:gd name="T7" fmla="*/ 6 h 84"/>
                  <a:gd name="T8" fmla="*/ 34 w 54"/>
                  <a:gd name="T9" fmla="*/ 4 h 84"/>
                  <a:gd name="T10" fmla="*/ 30 w 54"/>
                  <a:gd name="T11" fmla="*/ 10 h 84"/>
                  <a:gd name="T12" fmla="*/ 30 w 54"/>
                  <a:gd name="T13" fmla="*/ 12 h 84"/>
                  <a:gd name="T14" fmla="*/ 28 w 54"/>
                  <a:gd name="T15" fmla="*/ 16 h 84"/>
                  <a:gd name="T16" fmla="*/ 24 w 54"/>
                  <a:gd name="T17" fmla="*/ 20 h 84"/>
                  <a:gd name="T18" fmla="*/ 22 w 54"/>
                  <a:gd name="T19" fmla="*/ 24 h 84"/>
                  <a:gd name="T20" fmla="*/ 22 w 54"/>
                  <a:gd name="T21" fmla="*/ 24 h 84"/>
                  <a:gd name="T22" fmla="*/ 14 w 54"/>
                  <a:gd name="T23" fmla="*/ 24 h 84"/>
                  <a:gd name="T24" fmla="*/ 12 w 54"/>
                  <a:gd name="T25" fmla="*/ 24 h 84"/>
                  <a:gd name="T26" fmla="*/ 8 w 54"/>
                  <a:gd name="T27" fmla="*/ 20 h 84"/>
                  <a:gd name="T28" fmla="*/ 14 w 54"/>
                  <a:gd name="T29" fmla="*/ 30 h 84"/>
                  <a:gd name="T30" fmla="*/ 12 w 54"/>
                  <a:gd name="T31" fmla="*/ 34 h 84"/>
                  <a:gd name="T32" fmla="*/ 4 w 54"/>
                  <a:gd name="T33" fmla="*/ 34 h 84"/>
                  <a:gd name="T34" fmla="*/ 2 w 54"/>
                  <a:gd name="T35" fmla="*/ 38 h 84"/>
                  <a:gd name="T36" fmla="*/ 2 w 54"/>
                  <a:gd name="T37" fmla="*/ 44 h 84"/>
                  <a:gd name="T38" fmla="*/ 18 w 54"/>
                  <a:gd name="T39" fmla="*/ 46 h 84"/>
                  <a:gd name="T40" fmla="*/ 18 w 54"/>
                  <a:gd name="T41" fmla="*/ 42 h 84"/>
                  <a:gd name="T42" fmla="*/ 18 w 54"/>
                  <a:gd name="T43" fmla="*/ 46 h 84"/>
                  <a:gd name="T44" fmla="*/ 14 w 54"/>
                  <a:gd name="T45" fmla="*/ 50 h 84"/>
                  <a:gd name="T46" fmla="*/ 12 w 54"/>
                  <a:gd name="T47" fmla="*/ 56 h 84"/>
                  <a:gd name="T48" fmla="*/ 12 w 54"/>
                  <a:gd name="T49" fmla="*/ 62 h 84"/>
                  <a:gd name="T50" fmla="*/ 6 w 54"/>
                  <a:gd name="T51" fmla="*/ 64 h 84"/>
                  <a:gd name="T52" fmla="*/ 4 w 54"/>
                  <a:gd name="T53" fmla="*/ 68 h 84"/>
                  <a:gd name="T54" fmla="*/ 0 w 54"/>
                  <a:gd name="T55" fmla="*/ 72 h 84"/>
                  <a:gd name="T56" fmla="*/ 2 w 54"/>
                  <a:gd name="T57" fmla="*/ 76 h 84"/>
                  <a:gd name="T58" fmla="*/ 0 w 54"/>
                  <a:gd name="T59" fmla="*/ 80 h 84"/>
                  <a:gd name="T60" fmla="*/ 4 w 54"/>
                  <a:gd name="T61" fmla="*/ 78 h 84"/>
                  <a:gd name="T62" fmla="*/ 8 w 54"/>
                  <a:gd name="T63" fmla="*/ 80 h 84"/>
                  <a:gd name="T64" fmla="*/ 6 w 54"/>
                  <a:gd name="T65" fmla="*/ 84 h 84"/>
                  <a:gd name="T66" fmla="*/ 16 w 54"/>
                  <a:gd name="T67" fmla="*/ 78 h 84"/>
                  <a:gd name="T68" fmla="*/ 16 w 54"/>
                  <a:gd name="T69" fmla="*/ 82 h 84"/>
                  <a:gd name="T70" fmla="*/ 24 w 54"/>
                  <a:gd name="T71" fmla="*/ 80 h 84"/>
                  <a:gd name="T72" fmla="*/ 26 w 54"/>
                  <a:gd name="T73" fmla="*/ 80 h 84"/>
                  <a:gd name="T74" fmla="*/ 28 w 54"/>
                  <a:gd name="T75" fmla="*/ 74 h 84"/>
                  <a:gd name="T76" fmla="*/ 34 w 54"/>
                  <a:gd name="T77" fmla="*/ 76 h 84"/>
                  <a:gd name="T78" fmla="*/ 38 w 54"/>
                  <a:gd name="T79" fmla="*/ 72 h 84"/>
                  <a:gd name="T80" fmla="*/ 38 w 54"/>
                  <a:gd name="T81" fmla="*/ 68 h 84"/>
                  <a:gd name="T82" fmla="*/ 44 w 54"/>
                  <a:gd name="T83" fmla="*/ 66 h 84"/>
                  <a:gd name="T84" fmla="*/ 46 w 54"/>
                  <a:gd name="T85" fmla="*/ 64 h 84"/>
                  <a:gd name="T86" fmla="*/ 48 w 54"/>
                  <a:gd name="T87" fmla="*/ 64 h 84"/>
                  <a:gd name="T88" fmla="*/ 48 w 54"/>
                  <a:gd name="T89" fmla="*/ 60 h 84"/>
                  <a:gd name="T90" fmla="*/ 52 w 54"/>
                  <a:gd name="T91" fmla="*/ 48 h 84"/>
                  <a:gd name="T92" fmla="*/ 50 w 54"/>
                  <a:gd name="T93" fmla="*/ 44 h 84"/>
                  <a:gd name="T94" fmla="*/ 50 w 54"/>
                  <a:gd name="T95" fmla="*/ 36 h 84"/>
                  <a:gd name="T96" fmla="*/ 50 w 54"/>
                  <a:gd name="T97" fmla="*/ 34 h 84"/>
                  <a:gd name="T98" fmla="*/ 50 w 54"/>
                  <a:gd name="T99" fmla="*/ 30 h 84"/>
                  <a:gd name="T100" fmla="*/ 52 w 54"/>
                  <a:gd name="T101" fmla="*/ 28 h 84"/>
                  <a:gd name="T102" fmla="*/ 44 w 54"/>
                  <a:gd name="T103" fmla="*/ 26 h 84"/>
                  <a:gd name="T104" fmla="*/ 40 w 54"/>
                  <a:gd name="T105" fmla="*/ 28 h 84"/>
                  <a:gd name="T106" fmla="*/ 38 w 54"/>
                  <a:gd name="T107" fmla="*/ 24 h 84"/>
                  <a:gd name="T108" fmla="*/ 34 w 54"/>
                  <a:gd name="T109" fmla="*/ 22 h 84"/>
                  <a:gd name="T110" fmla="*/ 34 w 54"/>
                  <a:gd name="T111" fmla="*/ 18 h 84"/>
                  <a:gd name="T112" fmla="*/ 38 w 54"/>
                  <a:gd name="T113" fmla="*/ 14 h 84"/>
                  <a:gd name="T114" fmla="*/ 42 w 54"/>
                  <a:gd name="T115" fmla="*/ 8 h 84"/>
                  <a:gd name="T116" fmla="*/ 18 w 54"/>
                  <a:gd name="T117" fmla="*/ 56 h 84"/>
                  <a:gd name="T118" fmla="*/ 18 w 54"/>
                  <a:gd name="T119" fmla="*/ 58 h 84"/>
                  <a:gd name="T120" fmla="*/ 14 w 54"/>
                  <a:gd name="T121" fmla="*/ 60 h 84"/>
                  <a:gd name="T122" fmla="*/ 18 w 54"/>
                  <a:gd name="T123" fmla="*/ 56 h 84"/>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54"/>
                  <a:gd name="T187" fmla="*/ 0 h 84"/>
                  <a:gd name="T188" fmla="*/ 54 w 54"/>
                  <a:gd name="T189" fmla="*/ 84 h 84"/>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54" h="84">
                    <a:moveTo>
                      <a:pt x="46" y="6"/>
                    </a:moveTo>
                    <a:lnTo>
                      <a:pt x="46" y="6"/>
                    </a:lnTo>
                    <a:lnTo>
                      <a:pt x="46" y="4"/>
                    </a:lnTo>
                    <a:lnTo>
                      <a:pt x="44" y="2"/>
                    </a:lnTo>
                    <a:lnTo>
                      <a:pt x="42" y="0"/>
                    </a:lnTo>
                    <a:lnTo>
                      <a:pt x="42" y="4"/>
                    </a:lnTo>
                    <a:lnTo>
                      <a:pt x="40" y="6"/>
                    </a:lnTo>
                    <a:lnTo>
                      <a:pt x="38" y="6"/>
                    </a:lnTo>
                    <a:lnTo>
                      <a:pt x="38" y="4"/>
                    </a:lnTo>
                    <a:lnTo>
                      <a:pt x="34" y="4"/>
                    </a:lnTo>
                    <a:lnTo>
                      <a:pt x="30" y="4"/>
                    </a:lnTo>
                    <a:lnTo>
                      <a:pt x="30" y="10"/>
                    </a:lnTo>
                    <a:lnTo>
                      <a:pt x="26" y="10"/>
                    </a:lnTo>
                    <a:lnTo>
                      <a:pt x="30" y="12"/>
                    </a:lnTo>
                    <a:lnTo>
                      <a:pt x="30" y="16"/>
                    </a:lnTo>
                    <a:lnTo>
                      <a:pt x="28" y="16"/>
                    </a:lnTo>
                    <a:lnTo>
                      <a:pt x="24" y="18"/>
                    </a:lnTo>
                    <a:lnTo>
                      <a:pt x="24" y="20"/>
                    </a:lnTo>
                    <a:lnTo>
                      <a:pt x="24" y="24"/>
                    </a:lnTo>
                    <a:lnTo>
                      <a:pt x="22" y="24"/>
                    </a:lnTo>
                    <a:lnTo>
                      <a:pt x="16" y="22"/>
                    </a:lnTo>
                    <a:lnTo>
                      <a:pt x="14" y="24"/>
                    </a:lnTo>
                    <a:lnTo>
                      <a:pt x="12" y="24"/>
                    </a:lnTo>
                    <a:lnTo>
                      <a:pt x="10" y="20"/>
                    </a:lnTo>
                    <a:lnTo>
                      <a:pt x="8" y="20"/>
                    </a:lnTo>
                    <a:lnTo>
                      <a:pt x="8" y="26"/>
                    </a:lnTo>
                    <a:lnTo>
                      <a:pt x="14" y="30"/>
                    </a:lnTo>
                    <a:lnTo>
                      <a:pt x="12" y="32"/>
                    </a:lnTo>
                    <a:lnTo>
                      <a:pt x="12" y="34"/>
                    </a:lnTo>
                    <a:lnTo>
                      <a:pt x="8" y="34"/>
                    </a:lnTo>
                    <a:lnTo>
                      <a:pt x="4" y="34"/>
                    </a:lnTo>
                    <a:lnTo>
                      <a:pt x="6" y="38"/>
                    </a:lnTo>
                    <a:lnTo>
                      <a:pt x="2" y="38"/>
                    </a:lnTo>
                    <a:lnTo>
                      <a:pt x="2" y="44"/>
                    </a:lnTo>
                    <a:lnTo>
                      <a:pt x="10" y="44"/>
                    </a:lnTo>
                    <a:lnTo>
                      <a:pt x="18" y="46"/>
                    </a:lnTo>
                    <a:lnTo>
                      <a:pt x="18" y="42"/>
                    </a:lnTo>
                    <a:lnTo>
                      <a:pt x="18" y="44"/>
                    </a:lnTo>
                    <a:lnTo>
                      <a:pt x="18" y="46"/>
                    </a:lnTo>
                    <a:lnTo>
                      <a:pt x="14" y="50"/>
                    </a:lnTo>
                    <a:lnTo>
                      <a:pt x="14" y="54"/>
                    </a:lnTo>
                    <a:lnTo>
                      <a:pt x="12" y="56"/>
                    </a:lnTo>
                    <a:lnTo>
                      <a:pt x="8" y="58"/>
                    </a:lnTo>
                    <a:lnTo>
                      <a:pt x="8" y="60"/>
                    </a:lnTo>
                    <a:lnTo>
                      <a:pt x="12" y="62"/>
                    </a:lnTo>
                    <a:lnTo>
                      <a:pt x="6" y="64"/>
                    </a:lnTo>
                    <a:lnTo>
                      <a:pt x="8" y="68"/>
                    </a:lnTo>
                    <a:lnTo>
                      <a:pt x="4" y="68"/>
                    </a:lnTo>
                    <a:lnTo>
                      <a:pt x="0" y="68"/>
                    </a:lnTo>
                    <a:lnTo>
                      <a:pt x="0" y="72"/>
                    </a:lnTo>
                    <a:lnTo>
                      <a:pt x="4" y="72"/>
                    </a:lnTo>
                    <a:lnTo>
                      <a:pt x="2" y="76"/>
                    </a:lnTo>
                    <a:lnTo>
                      <a:pt x="0" y="80"/>
                    </a:lnTo>
                    <a:lnTo>
                      <a:pt x="4" y="78"/>
                    </a:lnTo>
                    <a:lnTo>
                      <a:pt x="10" y="78"/>
                    </a:lnTo>
                    <a:lnTo>
                      <a:pt x="8" y="80"/>
                    </a:lnTo>
                    <a:lnTo>
                      <a:pt x="6" y="82"/>
                    </a:lnTo>
                    <a:lnTo>
                      <a:pt x="6" y="84"/>
                    </a:lnTo>
                    <a:lnTo>
                      <a:pt x="8" y="84"/>
                    </a:lnTo>
                    <a:lnTo>
                      <a:pt x="16" y="78"/>
                    </a:lnTo>
                    <a:lnTo>
                      <a:pt x="16" y="82"/>
                    </a:lnTo>
                    <a:lnTo>
                      <a:pt x="20" y="84"/>
                    </a:lnTo>
                    <a:lnTo>
                      <a:pt x="24" y="80"/>
                    </a:lnTo>
                    <a:lnTo>
                      <a:pt x="26" y="80"/>
                    </a:lnTo>
                    <a:lnTo>
                      <a:pt x="28" y="78"/>
                    </a:lnTo>
                    <a:lnTo>
                      <a:pt x="28" y="76"/>
                    </a:lnTo>
                    <a:lnTo>
                      <a:pt x="28" y="74"/>
                    </a:lnTo>
                    <a:lnTo>
                      <a:pt x="32" y="74"/>
                    </a:lnTo>
                    <a:lnTo>
                      <a:pt x="34" y="76"/>
                    </a:lnTo>
                    <a:lnTo>
                      <a:pt x="36" y="72"/>
                    </a:lnTo>
                    <a:lnTo>
                      <a:pt x="38" y="72"/>
                    </a:lnTo>
                    <a:lnTo>
                      <a:pt x="38" y="68"/>
                    </a:lnTo>
                    <a:lnTo>
                      <a:pt x="44" y="68"/>
                    </a:lnTo>
                    <a:lnTo>
                      <a:pt x="44" y="66"/>
                    </a:lnTo>
                    <a:lnTo>
                      <a:pt x="44" y="64"/>
                    </a:lnTo>
                    <a:lnTo>
                      <a:pt x="46" y="64"/>
                    </a:lnTo>
                    <a:lnTo>
                      <a:pt x="50" y="66"/>
                    </a:lnTo>
                    <a:lnTo>
                      <a:pt x="48" y="64"/>
                    </a:lnTo>
                    <a:lnTo>
                      <a:pt x="48" y="62"/>
                    </a:lnTo>
                    <a:lnTo>
                      <a:pt x="48" y="60"/>
                    </a:lnTo>
                    <a:lnTo>
                      <a:pt x="52" y="60"/>
                    </a:lnTo>
                    <a:lnTo>
                      <a:pt x="52" y="48"/>
                    </a:lnTo>
                    <a:lnTo>
                      <a:pt x="50" y="48"/>
                    </a:lnTo>
                    <a:lnTo>
                      <a:pt x="50" y="44"/>
                    </a:lnTo>
                    <a:lnTo>
                      <a:pt x="48" y="44"/>
                    </a:lnTo>
                    <a:lnTo>
                      <a:pt x="50" y="36"/>
                    </a:lnTo>
                    <a:lnTo>
                      <a:pt x="50" y="34"/>
                    </a:lnTo>
                    <a:lnTo>
                      <a:pt x="50" y="30"/>
                    </a:lnTo>
                    <a:lnTo>
                      <a:pt x="54" y="28"/>
                    </a:lnTo>
                    <a:lnTo>
                      <a:pt x="52" y="28"/>
                    </a:lnTo>
                    <a:lnTo>
                      <a:pt x="48" y="28"/>
                    </a:lnTo>
                    <a:lnTo>
                      <a:pt x="44" y="26"/>
                    </a:lnTo>
                    <a:lnTo>
                      <a:pt x="40" y="28"/>
                    </a:lnTo>
                    <a:lnTo>
                      <a:pt x="38" y="28"/>
                    </a:lnTo>
                    <a:lnTo>
                      <a:pt x="38" y="26"/>
                    </a:lnTo>
                    <a:lnTo>
                      <a:pt x="38" y="24"/>
                    </a:lnTo>
                    <a:lnTo>
                      <a:pt x="36" y="22"/>
                    </a:lnTo>
                    <a:lnTo>
                      <a:pt x="34" y="22"/>
                    </a:lnTo>
                    <a:lnTo>
                      <a:pt x="34" y="20"/>
                    </a:lnTo>
                    <a:lnTo>
                      <a:pt x="34" y="18"/>
                    </a:lnTo>
                    <a:lnTo>
                      <a:pt x="36" y="18"/>
                    </a:lnTo>
                    <a:lnTo>
                      <a:pt x="38" y="16"/>
                    </a:lnTo>
                    <a:lnTo>
                      <a:pt x="38" y="14"/>
                    </a:lnTo>
                    <a:lnTo>
                      <a:pt x="40" y="10"/>
                    </a:lnTo>
                    <a:lnTo>
                      <a:pt x="42" y="8"/>
                    </a:lnTo>
                    <a:lnTo>
                      <a:pt x="46" y="6"/>
                    </a:lnTo>
                    <a:close/>
                    <a:moveTo>
                      <a:pt x="18" y="56"/>
                    </a:moveTo>
                    <a:lnTo>
                      <a:pt x="18" y="56"/>
                    </a:lnTo>
                    <a:lnTo>
                      <a:pt x="18" y="58"/>
                    </a:lnTo>
                    <a:lnTo>
                      <a:pt x="16" y="60"/>
                    </a:lnTo>
                    <a:lnTo>
                      <a:pt x="14" y="60"/>
                    </a:lnTo>
                    <a:lnTo>
                      <a:pt x="18" y="56"/>
                    </a:lnTo>
                    <a:close/>
                  </a:path>
                </a:pathLst>
              </a:custGeom>
              <a:solidFill>
                <a:schemeClr val="bg2"/>
              </a:solidFill>
              <a:ln w="3175">
                <a:solidFill>
                  <a:schemeClr val="bg1"/>
                </a:solidFill>
                <a:prstDash val="solid"/>
                <a:round/>
                <a:headEnd/>
                <a:tailEnd/>
              </a:ln>
            </p:spPr>
            <p:txBody>
              <a:bodyPr/>
              <a:lstStyle/>
              <a:p>
                <a:endParaRPr lang="nl-BE"/>
              </a:p>
            </p:txBody>
          </p:sp>
          <p:sp>
            <p:nvSpPr>
              <p:cNvPr id="531" name="Freeform 164"/>
              <p:cNvSpPr>
                <a:spLocks/>
              </p:cNvSpPr>
              <p:nvPr/>
            </p:nvSpPr>
            <p:spPr bwMode="gray">
              <a:xfrm>
                <a:off x="3257" y="2048"/>
                <a:ext cx="138" cy="142"/>
              </a:xfrm>
              <a:custGeom>
                <a:avLst/>
                <a:gdLst>
                  <a:gd name="T0" fmla="*/ 136 w 138"/>
                  <a:gd name="T1" fmla="*/ 128 h 142"/>
                  <a:gd name="T2" fmla="*/ 132 w 138"/>
                  <a:gd name="T3" fmla="*/ 122 h 142"/>
                  <a:gd name="T4" fmla="*/ 126 w 138"/>
                  <a:gd name="T5" fmla="*/ 114 h 142"/>
                  <a:gd name="T6" fmla="*/ 124 w 138"/>
                  <a:gd name="T7" fmla="*/ 102 h 142"/>
                  <a:gd name="T8" fmla="*/ 122 w 138"/>
                  <a:gd name="T9" fmla="*/ 94 h 142"/>
                  <a:gd name="T10" fmla="*/ 116 w 138"/>
                  <a:gd name="T11" fmla="*/ 86 h 142"/>
                  <a:gd name="T12" fmla="*/ 110 w 138"/>
                  <a:gd name="T13" fmla="*/ 84 h 142"/>
                  <a:gd name="T14" fmla="*/ 110 w 138"/>
                  <a:gd name="T15" fmla="*/ 82 h 142"/>
                  <a:gd name="T16" fmla="*/ 106 w 138"/>
                  <a:gd name="T17" fmla="*/ 74 h 142"/>
                  <a:gd name="T18" fmla="*/ 96 w 138"/>
                  <a:gd name="T19" fmla="*/ 68 h 142"/>
                  <a:gd name="T20" fmla="*/ 92 w 138"/>
                  <a:gd name="T21" fmla="*/ 58 h 142"/>
                  <a:gd name="T22" fmla="*/ 88 w 138"/>
                  <a:gd name="T23" fmla="*/ 52 h 142"/>
                  <a:gd name="T24" fmla="*/ 90 w 138"/>
                  <a:gd name="T25" fmla="*/ 50 h 142"/>
                  <a:gd name="T26" fmla="*/ 90 w 138"/>
                  <a:gd name="T27" fmla="*/ 46 h 142"/>
                  <a:gd name="T28" fmla="*/ 94 w 138"/>
                  <a:gd name="T29" fmla="*/ 44 h 142"/>
                  <a:gd name="T30" fmla="*/ 96 w 138"/>
                  <a:gd name="T31" fmla="*/ 40 h 142"/>
                  <a:gd name="T32" fmla="*/ 94 w 138"/>
                  <a:gd name="T33" fmla="*/ 34 h 142"/>
                  <a:gd name="T34" fmla="*/ 100 w 138"/>
                  <a:gd name="T35" fmla="*/ 34 h 142"/>
                  <a:gd name="T36" fmla="*/ 102 w 138"/>
                  <a:gd name="T37" fmla="*/ 30 h 142"/>
                  <a:gd name="T38" fmla="*/ 98 w 138"/>
                  <a:gd name="T39" fmla="*/ 30 h 142"/>
                  <a:gd name="T40" fmla="*/ 90 w 138"/>
                  <a:gd name="T41" fmla="*/ 28 h 142"/>
                  <a:gd name="T42" fmla="*/ 86 w 138"/>
                  <a:gd name="T43" fmla="*/ 28 h 142"/>
                  <a:gd name="T44" fmla="*/ 82 w 138"/>
                  <a:gd name="T45" fmla="*/ 26 h 142"/>
                  <a:gd name="T46" fmla="*/ 80 w 138"/>
                  <a:gd name="T47" fmla="*/ 22 h 142"/>
                  <a:gd name="T48" fmla="*/ 78 w 138"/>
                  <a:gd name="T49" fmla="*/ 20 h 142"/>
                  <a:gd name="T50" fmla="*/ 78 w 138"/>
                  <a:gd name="T51" fmla="*/ 16 h 142"/>
                  <a:gd name="T52" fmla="*/ 78 w 138"/>
                  <a:gd name="T53" fmla="*/ 14 h 142"/>
                  <a:gd name="T54" fmla="*/ 78 w 138"/>
                  <a:gd name="T55" fmla="*/ 10 h 142"/>
                  <a:gd name="T56" fmla="*/ 66 w 138"/>
                  <a:gd name="T57" fmla="*/ 6 h 142"/>
                  <a:gd name="T58" fmla="*/ 62 w 138"/>
                  <a:gd name="T59" fmla="*/ 0 h 142"/>
                  <a:gd name="T60" fmla="*/ 56 w 138"/>
                  <a:gd name="T61" fmla="*/ 4 h 142"/>
                  <a:gd name="T62" fmla="*/ 50 w 138"/>
                  <a:gd name="T63" fmla="*/ 2 h 142"/>
                  <a:gd name="T64" fmla="*/ 46 w 138"/>
                  <a:gd name="T65" fmla="*/ 4 h 142"/>
                  <a:gd name="T66" fmla="*/ 42 w 138"/>
                  <a:gd name="T67" fmla="*/ 12 h 142"/>
                  <a:gd name="T68" fmla="*/ 36 w 138"/>
                  <a:gd name="T69" fmla="*/ 18 h 142"/>
                  <a:gd name="T70" fmla="*/ 36 w 138"/>
                  <a:gd name="T71" fmla="*/ 24 h 142"/>
                  <a:gd name="T72" fmla="*/ 34 w 138"/>
                  <a:gd name="T73" fmla="*/ 30 h 142"/>
                  <a:gd name="T74" fmla="*/ 34 w 138"/>
                  <a:gd name="T75" fmla="*/ 36 h 142"/>
                  <a:gd name="T76" fmla="*/ 34 w 138"/>
                  <a:gd name="T77" fmla="*/ 42 h 142"/>
                  <a:gd name="T78" fmla="*/ 28 w 138"/>
                  <a:gd name="T79" fmla="*/ 54 h 142"/>
                  <a:gd name="T80" fmla="*/ 46 w 138"/>
                  <a:gd name="T81" fmla="*/ 120 h 142"/>
                  <a:gd name="T82" fmla="*/ 58 w 138"/>
                  <a:gd name="T83" fmla="*/ 134 h 142"/>
                  <a:gd name="T84" fmla="*/ 92 w 138"/>
                  <a:gd name="T85" fmla="*/ 142 h 142"/>
                  <a:gd name="T86" fmla="*/ 104 w 138"/>
                  <a:gd name="T87" fmla="*/ 132 h 142"/>
                  <a:gd name="T88" fmla="*/ 114 w 138"/>
                  <a:gd name="T89" fmla="*/ 122 h 142"/>
                  <a:gd name="T90" fmla="*/ 122 w 138"/>
                  <a:gd name="T91" fmla="*/ 124 h 142"/>
                  <a:gd name="T92" fmla="*/ 126 w 138"/>
                  <a:gd name="T93" fmla="*/ 128 h 142"/>
                  <a:gd name="T94" fmla="*/ 132 w 138"/>
                  <a:gd name="T95" fmla="*/ 128 h 142"/>
                  <a:gd name="T96" fmla="*/ 134 w 138"/>
                  <a:gd name="T97" fmla="*/ 126 h 142"/>
                  <a:gd name="T98" fmla="*/ 138 w 138"/>
                  <a:gd name="T99" fmla="*/ 130 h 142"/>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138"/>
                  <a:gd name="T151" fmla="*/ 0 h 142"/>
                  <a:gd name="T152" fmla="*/ 138 w 138"/>
                  <a:gd name="T153" fmla="*/ 142 h 142"/>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138" h="142">
                    <a:moveTo>
                      <a:pt x="138" y="130"/>
                    </a:moveTo>
                    <a:lnTo>
                      <a:pt x="136" y="128"/>
                    </a:lnTo>
                    <a:lnTo>
                      <a:pt x="134" y="124"/>
                    </a:lnTo>
                    <a:lnTo>
                      <a:pt x="132" y="122"/>
                    </a:lnTo>
                    <a:lnTo>
                      <a:pt x="130" y="120"/>
                    </a:lnTo>
                    <a:lnTo>
                      <a:pt x="130" y="114"/>
                    </a:lnTo>
                    <a:lnTo>
                      <a:pt x="126" y="114"/>
                    </a:lnTo>
                    <a:lnTo>
                      <a:pt x="124" y="108"/>
                    </a:lnTo>
                    <a:lnTo>
                      <a:pt x="124" y="102"/>
                    </a:lnTo>
                    <a:lnTo>
                      <a:pt x="124" y="98"/>
                    </a:lnTo>
                    <a:lnTo>
                      <a:pt x="122" y="94"/>
                    </a:lnTo>
                    <a:lnTo>
                      <a:pt x="116" y="86"/>
                    </a:lnTo>
                    <a:lnTo>
                      <a:pt x="114" y="84"/>
                    </a:lnTo>
                    <a:lnTo>
                      <a:pt x="110" y="84"/>
                    </a:lnTo>
                    <a:lnTo>
                      <a:pt x="108" y="84"/>
                    </a:lnTo>
                    <a:lnTo>
                      <a:pt x="110" y="82"/>
                    </a:lnTo>
                    <a:lnTo>
                      <a:pt x="110" y="80"/>
                    </a:lnTo>
                    <a:lnTo>
                      <a:pt x="106" y="74"/>
                    </a:lnTo>
                    <a:lnTo>
                      <a:pt x="100" y="70"/>
                    </a:lnTo>
                    <a:lnTo>
                      <a:pt x="96" y="68"/>
                    </a:lnTo>
                    <a:lnTo>
                      <a:pt x="96" y="64"/>
                    </a:lnTo>
                    <a:lnTo>
                      <a:pt x="94" y="62"/>
                    </a:lnTo>
                    <a:lnTo>
                      <a:pt x="92" y="58"/>
                    </a:lnTo>
                    <a:lnTo>
                      <a:pt x="90" y="56"/>
                    </a:lnTo>
                    <a:lnTo>
                      <a:pt x="88" y="52"/>
                    </a:lnTo>
                    <a:lnTo>
                      <a:pt x="90" y="50"/>
                    </a:lnTo>
                    <a:lnTo>
                      <a:pt x="92" y="48"/>
                    </a:lnTo>
                    <a:lnTo>
                      <a:pt x="90" y="46"/>
                    </a:lnTo>
                    <a:lnTo>
                      <a:pt x="90" y="44"/>
                    </a:lnTo>
                    <a:lnTo>
                      <a:pt x="92" y="44"/>
                    </a:lnTo>
                    <a:lnTo>
                      <a:pt x="94" y="44"/>
                    </a:lnTo>
                    <a:lnTo>
                      <a:pt x="96" y="44"/>
                    </a:lnTo>
                    <a:lnTo>
                      <a:pt x="96" y="40"/>
                    </a:lnTo>
                    <a:lnTo>
                      <a:pt x="94" y="36"/>
                    </a:lnTo>
                    <a:lnTo>
                      <a:pt x="94" y="34"/>
                    </a:lnTo>
                    <a:lnTo>
                      <a:pt x="96" y="34"/>
                    </a:lnTo>
                    <a:lnTo>
                      <a:pt x="98" y="34"/>
                    </a:lnTo>
                    <a:lnTo>
                      <a:pt x="100" y="34"/>
                    </a:lnTo>
                    <a:lnTo>
                      <a:pt x="102" y="32"/>
                    </a:lnTo>
                    <a:lnTo>
                      <a:pt x="102" y="30"/>
                    </a:lnTo>
                    <a:lnTo>
                      <a:pt x="100" y="30"/>
                    </a:lnTo>
                    <a:lnTo>
                      <a:pt x="98" y="30"/>
                    </a:lnTo>
                    <a:lnTo>
                      <a:pt x="94" y="30"/>
                    </a:lnTo>
                    <a:lnTo>
                      <a:pt x="90" y="28"/>
                    </a:lnTo>
                    <a:lnTo>
                      <a:pt x="88" y="28"/>
                    </a:lnTo>
                    <a:lnTo>
                      <a:pt x="86" y="28"/>
                    </a:lnTo>
                    <a:lnTo>
                      <a:pt x="86" y="26"/>
                    </a:lnTo>
                    <a:lnTo>
                      <a:pt x="82" y="26"/>
                    </a:lnTo>
                    <a:lnTo>
                      <a:pt x="82" y="24"/>
                    </a:lnTo>
                    <a:lnTo>
                      <a:pt x="80" y="22"/>
                    </a:lnTo>
                    <a:lnTo>
                      <a:pt x="80" y="20"/>
                    </a:lnTo>
                    <a:lnTo>
                      <a:pt x="78" y="20"/>
                    </a:lnTo>
                    <a:lnTo>
                      <a:pt x="80" y="18"/>
                    </a:lnTo>
                    <a:lnTo>
                      <a:pt x="80" y="16"/>
                    </a:lnTo>
                    <a:lnTo>
                      <a:pt x="78" y="16"/>
                    </a:lnTo>
                    <a:lnTo>
                      <a:pt x="76" y="16"/>
                    </a:lnTo>
                    <a:lnTo>
                      <a:pt x="78" y="14"/>
                    </a:lnTo>
                    <a:lnTo>
                      <a:pt x="78" y="12"/>
                    </a:lnTo>
                    <a:lnTo>
                      <a:pt x="78" y="10"/>
                    </a:lnTo>
                    <a:lnTo>
                      <a:pt x="76" y="4"/>
                    </a:lnTo>
                    <a:lnTo>
                      <a:pt x="70" y="2"/>
                    </a:lnTo>
                    <a:lnTo>
                      <a:pt x="66" y="6"/>
                    </a:lnTo>
                    <a:lnTo>
                      <a:pt x="64" y="2"/>
                    </a:lnTo>
                    <a:lnTo>
                      <a:pt x="62" y="0"/>
                    </a:lnTo>
                    <a:lnTo>
                      <a:pt x="58" y="4"/>
                    </a:lnTo>
                    <a:lnTo>
                      <a:pt x="56" y="4"/>
                    </a:lnTo>
                    <a:lnTo>
                      <a:pt x="54" y="4"/>
                    </a:lnTo>
                    <a:lnTo>
                      <a:pt x="52" y="2"/>
                    </a:lnTo>
                    <a:lnTo>
                      <a:pt x="50" y="2"/>
                    </a:lnTo>
                    <a:lnTo>
                      <a:pt x="46" y="4"/>
                    </a:lnTo>
                    <a:lnTo>
                      <a:pt x="46" y="6"/>
                    </a:lnTo>
                    <a:lnTo>
                      <a:pt x="44" y="10"/>
                    </a:lnTo>
                    <a:lnTo>
                      <a:pt x="42" y="12"/>
                    </a:lnTo>
                    <a:lnTo>
                      <a:pt x="38" y="16"/>
                    </a:lnTo>
                    <a:lnTo>
                      <a:pt x="36" y="18"/>
                    </a:lnTo>
                    <a:lnTo>
                      <a:pt x="36" y="20"/>
                    </a:lnTo>
                    <a:lnTo>
                      <a:pt x="36" y="24"/>
                    </a:lnTo>
                    <a:lnTo>
                      <a:pt x="38" y="28"/>
                    </a:lnTo>
                    <a:lnTo>
                      <a:pt x="34" y="30"/>
                    </a:lnTo>
                    <a:lnTo>
                      <a:pt x="34" y="32"/>
                    </a:lnTo>
                    <a:lnTo>
                      <a:pt x="34" y="36"/>
                    </a:lnTo>
                    <a:lnTo>
                      <a:pt x="36" y="40"/>
                    </a:lnTo>
                    <a:lnTo>
                      <a:pt x="34" y="42"/>
                    </a:lnTo>
                    <a:lnTo>
                      <a:pt x="32" y="50"/>
                    </a:lnTo>
                    <a:lnTo>
                      <a:pt x="28" y="54"/>
                    </a:lnTo>
                    <a:lnTo>
                      <a:pt x="0" y="76"/>
                    </a:lnTo>
                    <a:lnTo>
                      <a:pt x="8" y="100"/>
                    </a:lnTo>
                    <a:lnTo>
                      <a:pt x="46" y="120"/>
                    </a:lnTo>
                    <a:lnTo>
                      <a:pt x="46" y="126"/>
                    </a:lnTo>
                    <a:lnTo>
                      <a:pt x="56" y="126"/>
                    </a:lnTo>
                    <a:lnTo>
                      <a:pt x="58" y="134"/>
                    </a:lnTo>
                    <a:lnTo>
                      <a:pt x="68" y="140"/>
                    </a:lnTo>
                    <a:lnTo>
                      <a:pt x="92" y="142"/>
                    </a:lnTo>
                    <a:lnTo>
                      <a:pt x="98" y="140"/>
                    </a:lnTo>
                    <a:lnTo>
                      <a:pt x="104" y="132"/>
                    </a:lnTo>
                    <a:lnTo>
                      <a:pt x="110" y="126"/>
                    </a:lnTo>
                    <a:lnTo>
                      <a:pt x="112" y="124"/>
                    </a:lnTo>
                    <a:lnTo>
                      <a:pt x="114" y="122"/>
                    </a:lnTo>
                    <a:lnTo>
                      <a:pt x="122" y="124"/>
                    </a:lnTo>
                    <a:lnTo>
                      <a:pt x="124" y="124"/>
                    </a:lnTo>
                    <a:lnTo>
                      <a:pt x="126" y="128"/>
                    </a:lnTo>
                    <a:lnTo>
                      <a:pt x="132" y="128"/>
                    </a:lnTo>
                    <a:lnTo>
                      <a:pt x="134" y="126"/>
                    </a:lnTo>
                    <a:lnTo>
                      <a:pt x="136" y="128"/>
                    </a:lnTo>
                    <a:lnTo>
                      <a:pt x="138" y="130"/>
                    </a:lnTo>
                    <a:close/>
                  </a:path>
                </a:pathLst>
              </a:custGeom>
              <a:solidFill>
                <a:schemeClr val="bg2"/>
              </a:solidFill>
              <a:ln w="3175">
                <a:solidFill>
                  <a:schemeClr val="bg1"/>
                </a:solidFill>
                <a:prstDash val="solid"/>
                <a:round/>
                <a:headEnd/>
                <a:tailEnd/>
              </a:ln>
            </p:spPr>
            <p:txBody>
              <a:bodyPr/>
              <a:lstStyle/>
              <a:p>
                <a:endParaRPr lang="nl-BE"/>
              </a:p>
            </p:txBody>
          </p:sp>
          <p:sp>
            <p:nvSpPr>
              <p:cNvPr id="532" name="Freeform 165"/>
              <p:cNvSpPr>
                <a:spLocks/>
              </p:cNvSpPr>
              <p:nvPr/>
            </p:nvSpPr>
            <p:spPr bwMode="gray">
              <a:xfrm>
                <a:off x="3325" y="2004"/>
                <a:ext cx="262" cy="264"/>
              </a:xfrm>
              <a:custGeom>
                <a:avLst/>
                <a:gdLst>
                  <a:gd name="T0" fmla="*/ 256 w 262"/>
                  <a:gd name="T1" fmla="*/ 232 h 264"/>
                  <a:gd name="T2" fmla="*/ 252 w 262"/>
                  <a:gd name="T3" fmla="*/ 206 h 264"/>
                  <a:gd name="T4" fmla="*/ 234 w 262"/>
                  <a:gd name="T5" fmla="*/ 172 h 264"/>
                  <a:gd name="T6" fmla="*/ 232 w 262"/>
                  <a:gd name="T7" fmla="*/ 144 h 264"/>
                  <a:gd name="T8" fmla="*/ 228 w 262"/>
                  <a:gd name="T9" fmla="*/ 112 h 264"/>
                  <a:gd name="T10" fmla="*/ 230 w 262"/>
                  <a:gd name="T11" fmla="*/ 88 h 264"/>
                  <a:gd name="T12" fmla="*/ 242 w 262"/>
                  <a:gd name="T13" fmla="*/ 64 h 264"/>
                  <a:gd name="T14" fmla="*/ 224 w 262"/>
                  <a:gd name="T15" fmla="*/ 44 h 264"/>
                  <a:gd name="T16" fmla="*/ 186 w 262"/>
                  <a:gd name="T17" fmla="*/ 28 h 264"/>
                  <a:gd name="T18" fmla="*/ 146 w 262"/>
                  <a:gd name="T19" fmla="*/ 30 h 264"/>
                  <a:gd name="T20" fmla="*/ 132 w 262"/>
                  <a:gd name="T21" fmla="*/ 42 h 264"/>
                  <a:gd name="T22" fmla="*/ 126 w 262"/>
                  <a:gd name="T23" fmla="*/ 54 h 264"/>
                  <a:gd name="T24" fmla="*/ 124 w 262"/>
                  <a:gd name="T25" fmla="*/ 50 h 264"/>
                  <a:gd name="T26" fmla="*/ 106 w 262"/>
                  <a:gd name="T27" fmla="*/ 58 h 264"/>
                  <a:gd name="T28" fmla="*/ 82 w 262"/>
                  <a:gd name="T29" fmla="*/ 42 h 264"/>
                  <a:gd name="T30" fmla="*/ 72 w 262"/>
                  <a:gd name="T31" fmla="*/ 42 h 264"/>
                  <a:gd name="T32" fmla="*/ 64 w 262"/>
                  <a:gd name="T33" fmla="*/ 30 h 264"/>
                  <a:gd name="T34" fmla="*/ 56 w 262"/>
                  <a:gd name="T35" fmla="*/ 14 h 264"/>
                  <a:gd name="T36" fmla="*/ 54 w 262"/>
                  <a:gd name="T37" fmla="*/ 8 h 264"/>
                  <a:gd name="T38" fmla="*/ 52 w 262"/>
                  <a:gd name="T39" fmla="*/ 0 h 264"/>
                  <a:gd name="T40" fmla="*/ 48 w 262"/>
                  <a:gd name="T41" fmla="*/ 2 h 264"/>
                  <a:gd name="T42" fmla="*/ 38 w 262"/>
                  <a:gd name="T43" fmla="*/ 12 h 264"/>
                  <a:gd name="T44" fmla="*/ 26 w 262"/>
                  <a:gd name="T45" fmla="*/ 14 h 264"/>
                  <a:gd name="T46" fmla="*/ 18 w 262"/>
                  <a:gd name="T47" fmla="*/ 6 h 264"/>
                  <a:gd name="T48" fmla="*/ 12 w 262"/>
                  <a:gd name="T49" fmla="*/ 6 h 264"/>
                  <a:gd name="T50" fmla="*/ 6 w 262"/>
                  <a:gd name="T51" fmla="*/ 4 h 264"/>
                  <a:gd name="T52" fmla="*/ 4 w 262"/>
                  <a:gd name="T53" fmla="*/ 14 h 264"/>
                  <a:gd name="T54" fmla="*/ 4 w 262"/>
                  <a:gd name="T55" fmla="*/ 22 h 264"/>
                  <a:gd name="T56" fmla="*/ 6 w 262"/>
                  <a:gd name="T57" fmla="*/ 34 h 264"/>
                  <a:gd name="T58" fmla="*/ 8 w 262"/>
                  <a:gd name="T59" fmla="*/ 46 h 264"/>
                  <a:gd name="T60" fmla="*/ 10 w 262"/>
                  <a:gd name="T61" fmla="*/ 56 h 264"/>
                  <a:gd name="T62" fmla="*/ 12 w 262"/>
                  <a:gd name="T63" fmla="*/ 60 h 264"/>
                  <a:gd name="T64" fmla="*/ 12 w 262"/>
                  <a:gd name="T65" fmla="*/ 66 h 264"/>
                  <a:gd name="T66" fmla="*/ 18 w 262"/>
                  <a:gd name="T67" fmla="*/ 70 h 264"/>
                  <a:gd name="T68" fmla="*/ 26 w 262"/>
                  <a:gd name="T69" fmla="*/ 74 h 264"/>
                  <a:gd name="T70" fmla="*/ 34 w 262"/>
                  <a:gd name="T71" fmla="*/ 74 h 264"/>
                  <a:gd name="T72" fmla="*/ 28 w 262"/>
                  <a:gd name="T73" fmla="*/ 78 h 264"/>
                  <a:gd name="T74" fmla="*/ 28 w 262"/>
                  <a:gd name="T75" fmla="*/ 88 h 264"/>
                  <a:gd name="T76" fmla="*/ 22 w 262"/>
                  <a:gd name="T77" fmla="*/ 90 h 264"/>
                  <a:gd name="T78" fmla="*/ 20 w 262"/>
                  <a:gd name="T79" fmla="*/ 96 h 264"/>
                  <a:gd name="T80" fmla="*/ 26 w 262"/>
                  <a:gd name="T81" fmla="*/ 106 h 264"/>
                  <a:gd name="T82" fmla="*/ 38 w 262"/>
                  <a:gd name="T83" fmla="*/ 118 h 264"/>
                  <a:gd name="T84" fmla="*/ 40 w 262"/>
                  <a:gd name="T85" fmla="*/ 128 h 264"/>
                  <a:gd name="T86" fmla="*/ 48 w 262"/>
                  <a:gd name="T87" fmla="*/ 130 h 264"/>
                  <a:gd name="T88" fmla="*/ 56 w 262"/>
                  <a:gd name="T89" fmla="*/ 146 h 264"/>
                  <a:gd name="T90" fmla="*/ 62 w 262"/>
                  <a:gd name="T91" fmla="*/ 164 h 264"/>
                  <a:gd name="T92" fmla="*/ 68 w 262"/>
                  <a:gd name="T93" fmla="*/ 172 h 264"/>
                  <a:gd name="T94" fmla="*/ 82 w 262"/>
                  <a:gd name="T95" fmla="*/ 172 h 264"/>
                  <a:gd name="T96" fmla="*/ 88 w 262"/>
                  <a:gd name="T97" fmla="*/ 190 h 264"/>
                  <a:gd name="T98" fmla="*/ 96 w 262"/>
                  <a:gd name="T99" fmla="*/ 202 h 264"/>
                  <a:gd name="T100" fmla="*/ 102 w 262"/>
                  <a:gd name="T101" fmla="*/ 210 h 264"/>
                  <a:gd name="T102" fmla="*/ 108 w 262"/>
                  <a:gd name="T103" fmla="*/ 222 h 264"/>
                  <a:gd name="T104" fmla="*/ 120 w 262"/>
                  <a:gd name="T105" fmla="*/ 234 h 264"/>
                  <a:gd name="T106" fmla="*/ 132 w 262"/>
                  <a:gd name="T107" fmla="*/ 238 h 264"/>
                  <a:gd name="T108" fmla="*/ 144 w 262"/>
                  <a:gd name="T109" fmla="*/ 238 h 264"/>
                  <a:gd name="T110" fmla="*/ 172 w 262"/>
                  <a:gd name="T111" fmla="*/ 232 h 264"/>
                  <a:gd name="T112" fmla="*/ 184 w 262"/>
                  <a:gd name="T113" fmla="*/ 256 h 264"/>
                  <a:gd name="T114" fmla="*/ 202 w 262"/>
                  <a:gd name="T115" fmla="*/ 260 h 264"/>
                  <a:gd name="T116" fmla="*/ 226 w 262"/>
                  <a:gd name="T117" fmla="*/ 264 h 264"/>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262"/>
                  <a:gd name="T178" fmla="*/ 0 h 264"/>
                  <a:gd name="T179" fmla="*/ 262 w 262"/>
                  <a:gd name="T180" fmla="*/ 264 h 264"/>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262" h="264">
                    <a:moveTo>
                      <a:pt x="230" y="264"/>
                    </a:moveTo>
                    <a:lnTo>
                      <a:pt x="232" y="248"/>
                    </a:lnTo>
                    <a:lnTo>
                      <a:pt x="240" y="236"/>
                    </a:lnTo>
                    <a:lnTo>
                      <a:pt x="248" y="234"/>
                    </a:lnTo>
                    <a:lnTo>
                      <a:pt x="256" y="232"/>
                    </a:lnTo>
                    <a:lnTo>
                      <a:pt x="262" y="228"/>
                    </a:lnTo>
                    <a:lnTo>
                      <a:pt x="262" y="222"/>
                    </a:lnTo>
                    <a:lnTo>
                      <a:pt x="256" y="220"/>
                    </a:lnTo>
                    <a:lnTo>
                      <a:pt x="256" y="212"/>
                    </a:lnTo>
                    <a:lnTo>
                      <a:pt x="252" y="206"/>
                    </a:lnTo>
                    <a:lnTo>
                      <a:pt x="246" y="204"/>
                    </a:lnTo>
                    <a:lnTo>
                      <a:pt x="240" y="194"/>
                    </a:lnTo>
                    <a:lnTo>
                      <a:pt x="238" y="190"/>
                    </a:lnTo>
                    <a:lnTo>
                      <a:pt x="240" y="186"/>
                    </a:lnTo>
                    <a:lnTo>
                      <a:pt x="234" y="172"/>
                    </a:lnTo>
                    <a:lnTo>
                      <a:pt x="248" y="156"/>
                    </a:lnTo>
                    <a:lnTo>
                      <a:pt x="248" y="152"/>
                    </a:lnTo>
                    <a:lnTo>
                      <a:pt x="246" y="148"/>
                    </a:lnTo>
                    <a:lnTo>
                      <a:pt x="234" y="146"/>
                    </a:lnTo>
                    <a:lnTo>
                      <a:pt x="232" y="144"/>
                    </a:lnTo>
                    <a:lnTo>
                      <a:pt x="232" y="136"/>
                    </a:lnTo>
                    <a:lnTo>
                      <a:pt x="230" y="128"/>
                    </a:lnTo>
                    <a:lnTo>
                      <a:pt x="224" y="122"/>
                    </a:lnTo>
                    <a:lnTo>
                      <a:pt x="224" y="116"/>
                    </a:lnTo>
                    <a:lnTo>
                      <a:pt x="228" y="112"/>
                    </a:lnTo>
                    <a:lnTo>
                      <a:pt x="224" y="110"/>
                    </a:lnTo>
                    <a:lnTo>
                      <a:pt x="224" y="106"/>
                    </a:lnTo>
                    <a:lnTo>
                      <a:pt x="224" y="96"/>
                    </a:lnTo>
                    <a:lnTo>
                      <a:pt x="228" y="90"/>
                    </a:lnTo>
                    <a:lnTo>
                      <a:pt x="230" y="88"/>
                    </a:lnTo>
                    <a:lnTo>
                      <a:pt x="236" y="88"/>
                    </a:lnTo>
                    <a:lnTo>
                      <a:pt x="238" y="82"/>
                    </a:lnTo>
                    <a:lnTo>
                      <a:pt x="240" y="76"/>
                    </a:lnTo>
                    <a:lnTo>
                      <a:pt x="242" y="70"/>
                    </a:lnTo>
                    <a:lnTo>
                      <a:pt x="242" y="64"/>
                    </a:lnTo>
                    <a:lnTo>
                      <a:pt x="242" y="58"/>
                    </a:lnTo>
                    <a:lnTo>
                      <a:pt x="234" y="56"/>
                    </a:lnTo>
                    <a:lnTo>
                      <a:pt x="230" y="50"/>
                    </a:lnTo>
                    <a:lnTo>
                      <a:pt x="228" y="46"/>
                    </a:lnTo>
                    <a:lnTo>
                      <a:pt x="224" y="44"/>
                    </a:lnTo>
                    <a:lnTo>
                      <a:pt x="216" y="38"/>
                    </a:lnTo>
                    <a:lnTo>
                      <a:pt x="208" y="34"/>
                    </a:lnTo>
                    <a:lnTo>
                      <a:pt x="198" y="30"/>
                    </a:lnTo>
                    <a:lnTo>
                      <a:pt x="194" y="28"/>
                    </a:lnTo>
                    <a:lnTo>
                      <a:pt x="186" y="28"/>
                    </a:lnTo>
                    <a:lnTo>
                      <a:pt x="170" y="24"/>
                    </a:lnTo>
                    <a:lnTo>
                      <a:pt x="164" y="26"/>
                    </a:lnTo>
                    <a:lnTo>
                      <a:pt x="158" y="28"/>
                    </a:lnTo>
                    <a:lnTo>
                      <a:pt x="150" y="28"/>
                    </a:lnTo>
                    <a:lnTo>
                      <a:pt x="146" y="30"/>
                    </a:lnTo>
                    <a:lnTo>
                      <a:pt x="144" y="34"/>
                    </a:lnTo>
                    <a:lnTo>
                      <a:pt x="144" y="36"/>
                    </a:lnTo>
                    <a:lnTo>
                      <a:pt x="140" y="42"/>
                    </a:lnTo>
                    <a:lnTo>
                      <a:pt x="132" y="42"/>
                    </a:lnTo>
                    <a:lnTo>
                      <a:pt x="132" y="52"/>
                    </a:lnTo>
                    <a:lnTo>
                      <a:pt x="130" y="54"/>
                    </a:lnTo>
                    <a:lnTo>
                      <a:pt x="126" y="54"/>
                    </a:lnTo>
                    <a:lnTo>
                      <a:pt x="124" y="52"/>
                    </a:lnTo>
                    <a:lnTo>
                      <a:pt x="126" y="52"/>
                    </a:lnTo>
                    <a:lnTo>
                      <a:pt x="124" y="50"/>
                    </a:lnTo>
                    <a:lnTo>
                      <a:pt x="120" y="50"/>
                    </a:lnTo>
                    <a:lnTo>
                      <a:pt x="112" y="54"/>
                    </a:lnTo>
                    <a:lnTo>
                      <a:pt x="106" y="58"/>
                    </a:lnTo>
                    <a:lnTo>
                      <a:pt x="96" y="54"/>
                    </a:lnTo>
                    <a:lnTo>
                      <a:pt x="86" y="48"/>
                    </a:lnTo>
                    <a:lnTo>
                      <a:pt x="82" y="42"/>
                    </a:lnTo>
                    <a:lnTo>
                      <a:pt x="78" y="42"/>
                    </a:lnTo>
                    <a:lnTo>
                      <a:pt x="78" y="40"/>
                    </a:lnTo>
                    <a:lnTo>
                      <a:pt x="74" y="42"/>
                    </a:lnTo>
                    <a:lnTo>
                      <a:pt x="72" y="42"/>
                    </a:lnTo>
                    <a:lnTo>
                      <a:pt x="70" y="44"/>
                    </a:lnTo>
                    <a:lnTo>
                      <a:pt x="68" y="40"/>
                    </a:lnTo>
                    <a:lnTo>
                      <a:pt x="66" y="38"/>
                    </a:lnTo>
                    <a:lnTo>
                      <a:pt x="64" y="30"/>
                    </a:lnTo>
                    <a:lnTo>
                      <a:pt x="62" y="20"/>
                    </a:lnTo>
                    <a:lnTo>
                      <a:pt x="58" y="16"/>
                    </a:lnTo>
                    <a:lnTo>
                      <a:pt x="56" y="14"/>
                    </a:lnTo>
                    <a:lnTo>
                      <a:pt x="54" y="12"/>
                    </a:lnTo>
                    <a:lnTo>
                      <a:pt x="54" y="10"/>
                    </a:lnTo>
                    <a:lnTo>
                      <a:pt x="54" y="8"/>
                    </a:lnTo>
                    <a:lnTo>
                      <a:pt x="56" y="6"/>
                    </a:lnTo>
                    <a:lnTo>
                      <a:pt x="56" y="4"/>
                    </a:lnTo>
                    <a:lnTo>
                      <a:pt x="52" y="0"/>
                    </a:lnTo>
                    <a:lnTo>
                      <a:pt x="50" y="2"/>
                    </a:lnTo>
                    <a:lnTo>
                      <a:pt x="48" y="2"/>
                    </a:lnTo>
                    <a:lnTo>
                      <a:pt x="44" y="6"/>
                    </a:lnTo>
                    <a:lnTo>
                      <a:pt x="42" y="10"/>
                    </a:lnTo>
                    <a:lnTo>
                      <a:pt x="38" y="12"/>
                    </a:lnTo>
                    <a:lnTo>
                      <a:pt x="34" y="14"/>
                    </a:lnTo>
                    <a:lnTo>
                      <a:pt x="28" y="16"/>
                    </a:lnTo>
                    <a:lnTo>
                      <a:pt x="26" y="14"/>
                    </a:lnTo>
                    <a:lnTo>
                      <a:pt x="24" y="12"/>
                    </a:lnTo>
                    <a:lnTo>
                      <a:pt x="22" y="10"/>
                    </a:lnTo>
                    <a:lnTo>
                      <a:pt x="18" y="6"/>
                    </a:lnTo>
                    <a:lnTo>
                      <a:pt x="16" y="4"/>
                    </a:lnTo>
                    <a:lnTo>
                      <a:pt x="16" y="2"/>
                    </a:lnTo>
                    <a:lnTo>
                      <a:pt x="14" y="2"/>
                    </a:lnTo>
                    <a:lnTo>
                      <a:pt x="12" y="6"/>
                    </a:lnTo>
                    <a:lnTo>
                      <a:pt x="8" y="4"/>
                    </a:lnTo>
                    <a:lnTo>
                      <a:pt x="6" y="4"/>
                    </a:lnTo>
                    <a:lnTo>
                      <a:pt x="4" y="8"/>
                    </a:lnTo>
                    <a:lnTo>
                      <a:pt x="2" y="10"/>
                    </a:lnTo>
                    <a:lnTo>
                      <a:pt x="4" y="14"/>
                    </a:lnTo>
                    <a:lnTo>
                      <a:pt x="4" y="16"/>
                    </a:lnTo>
                    <a:lnTo>
                      <a:pt x="4" y="18"/>
                    </a:lnTo>
                    <a:lnTo>
                      <a:pt x="4" y="22"/>
                    </a:lnTo>
                    <a:lnTo>
                      <a:pt x="2" y="24"/>
                    </a:lnTo>
                    <a:lnTo>
                      <a:pt x="0" y="26"/>
                    </a:lnTo>
                    <a:lnTo>
                      <a:pt x="2" y="30"/>
                    </a:lnTo>
                    <a:lnTo>
                      <a:pt x="6" y="34"/>
                    </a:lnTo>
                    <a:lnTo>
                      <a:pt x="6" y="38"/>
                    </a:lnTo>
                    <a:lnTo>
                      <a:pt x="8" y="42"/>
                    </a:lnTo>
                    <a:lnTo>
                      <a:pt x="8" y="46"/>
                    </a:lnTo>
                    <a:lnTo>
                      <a:pt x="8" y="48"/>
                    </a:lnTo>
                    <a:lnTo>
                      <a:pt x="10" y="54"/>
                    </a:lnTo>
                    <a:lnTo>
                      <a:pt x="10" y="56"/>
                    </a:lnTo>
                    <a:lnTo>
                      <a:pt x="10" y="58"/>
                    </a:lnTo>
                    <a:lnTo>
                      <a:pt x="8" y="60"/>
                    </a:lnTo>
                    <a:lnTo>
                      <a:pt x="10" y="60"/>
                    </a:lnTo>
                    <a:lnTo>
                      <a:pt x="12" y="60"/>
                    </a:lnTo>
                    <a:lnTo>
                      <a:pt x="12" y="62"/>
                    </a:lnTo>
                    <a:lnTo>
                      <a:pt x="10" y="64"/>
                    </a:lnTo>
                    <a:lnTo>
                      <a:pt x="12" y="64"/>
                    </a:lnTo>
                    <a:lnTo>
                      <a:pt x="12" y="66"/>
                    </a:lnTo>
                    <a:lnTo>
                      <a:pt x="14" y="68"/>
                    </a:lnTo>
                    <a:lnTo>
                      <a:pt x="14" y="70"/>
                    </a:lnTo>
                    <a:lnTo>
                      <a:pt x="18" y="70"/>
                    </a:lnTo>
                    <a:lnTo>
                      <a:pt x="18" y="72"/>
                    </a:lnTo>
                    <a:lnTo>
                      <a:pt x="20" y="72"/>
                    </a:lnTo>
                    <a:lnTo>
                      <a:pt x="22" y="72"/>
                    </a:lnTo>
                    <a:lnTo>
                      <a:pt x="26" y="74"/>
                    </a:lnTo>
                    <a:lnTo>
                      <a:pt x="30" y="74"/>
                    </a:lnTo>
                    <a:lnTo>
                      <a:pt x="32" y="74"/>
                    </a:lnTo>
                    <a:lnTo>
                      <a:pt x="34" y="74"/>
                    </a:lnTo>
                    <a:lnTo>
                      <a:pt x="34" y="76"/>
                    </a:lnTo>
                    <a:lnTo>
                      <a:pt x="32" y="78"/>
                    </a:lnTo>
                    <a:lnTo>
                      <a:pt x="30" y="78"/>
                    </a:lnTo>
                    <a:lnTo>
                      <a:pt x="28" y="78"/>
                    </a:lnTo>
                    <a:lnTo>
                      <a:pt x="26" y="78"/>
                    </a:lnTo>
                    <a:lnTo>
                      <a:pt x="26" y="80"/>
                    </a:lnTo>
                    <a:lnTo>
                      <a:pt x="28" y="84"/>
                    </a:lnTo>
                    <a:lnTo>
                      <a:pt x="28" y="88"/>
                    </a:lnTo>
                    <a:lnTo>
                      <a:pt x="26" y="88"/>
                    </a:lnTo>
                    <a:lnTo>
                      <a:pt x="24" y="88"/>
                    </a:lnTo>
                    <a:lnTo>
                      <a:pt x="22" y="88"/>
                    </a:lnTo>
                    <a:lnTo>
                      <a:pt x="22" y="90"/>
                    </a:lnTo>
                    <a:lnTo>
                      <a:pt x="24" y="92"/>
                    </a:lnTo>
                    <a:lnTo>
                      <a:pt x="22" y="94"/>
                    </a:lnTo>
                    <a:lnTo>
                      <a:pt x="20" y="96"/>
                    </a:lnTo>
                    <a:lnTo>
                      <a:pt x="22" y="100"/>
                    </a:lnTo>
                    <a:lnTo>
                      <a:pt x="24" y="102"/>
                    </a:lnTo>
                    <a:lnTo>
                      <a:pt x="26" y="106"/>
                    </a:lnTo>
                    <a:lnTo>
                      <a:pt x="28" y="108"/>
                    </a:lnTo>
                    <a:lnTo>
                      <a:pt x="28" y="112"/>
                    </a:lnTo>
                    <a:lnTo>
                      <a:pt x="32" y="114"/>
                    </a:lnTo>
                    <a:lnTo>
                      <a:pt x="38" y="118"/>
                    </a:lnTo>
                    <a:lnTo>
                      <a:pt x="42" y="124"/>
                    </a:lnTo>
                    <a:lnTo>
                      <a:pt x="42" y="126"/>
                    </a:lnTo>
                    <a:lnTo>
                      <a:pt x="40" y="128"/>
                    </a:lnTo>
                    <a:lnTo>
                      <a:pt x="42" y="128"/>
                    </a:lnTo>
                    <a:lnTo>
                      <a:pt x="46" y="128"/>
                    </a:lnTo>
                    <a:lnTo>
                      <a:pt x="48" y="130"/>
                    </a:lnTo>
                    <a:lnTo>
                      <a:pt x="54" y="138"/>
                    </a:lnTo>
                    <a:lnTo>
                      <a:pt x="56" y="142"/>
                    </a:lnTo>
                    <a:lnTo>
                      <a:pt x="56" y="146"/>
                    </a:lnTo>
                    <a:lnTo>
                      <a:pt x="56" y="152"/>
                    </a:lnTo>
                    <a:lnTo>
                      <a:pt x="58" y="158"/>
                    </a:lnTo>
                    <a:lnTo>
                      <a:pt x="62" y="158"/>
                    </a:lnTo>
                    <a:lnTo>
                      <a:pt x="62" y="164"/>
                    </a:lnTo>
                    <a:lnTo>
                      <a:pt x="64" y="166"/>
                    </a:lnTo>
                    <a:lnTo>
                      <a:pt x="66" y="168"/>
                    </a:lnTo>
                    <a:lnTo>
                      <a:pt x="68" y="172"/>
                    </a:lnTo>
                    <a:lnTo>
                      <a:pt x="76" y="174"/>
                    </a:lnTo>
                    <a:lnTo>
                      <a:pt x="82" y="172"/>
                    </a:lnTo>
                    <a:lnTo>
                      <a:pt x="88" y="184"/>
                    </a:lnTo>
                    <a:lnTo>
                      <a:pt x="88" y="188"/>
                    </a:lnTo>
                    <a:lnTo>
                      <a:pt x="88" y="190"/>
                    </a:lnTo>
                    <a:lnTo>
                      <a:pt x="92" y="192"/>
                    </a:lnTo>
                    <a:lnTo>
                      <a:pt x="92" y="196"/>
                    </a:lnTo>
                    <a:lnTo>
                      <a:pt x="94" y="200"/>
                    </a:lnTo>
                    <a:lnTo>
                      <a:pt x="96" y="202"/>
                    </a:lnTo>
                    <a:lnTo>
                      <a:pt x="96" y="206"/>
                    </a:lnTo>
                    <a:lnTo>
                      <a:pt x="100" y="208"/>
                    </a:lnTo>
                    <a:lnTo>
                      <a:pt x="102" y="210"/>
                    </a:lnTo>
                    <a:lnTo>
                      <a:pt x="102" y="212"/>
                    </a:lnTo>
                    <a:lnTo>
                      <a:pt x="102" y="216"/>
                    </a:lnTo>
                    <a:lnTo>
                      <a:pt x="108" y="222"/>
                    </a:lnTo>
                    <a:lnTo>
                      <a:pt x="112" y="222"/>
                    </a:lnTo>
                    <a:lnTo>
                      <a:pt x="112" y="226"/>
                    </a:lnTo>
                    <a:lnTo>
                      <a:pt x="120" y="234"/>
                    </a:lnTo>
                    <a:lnTo>
                      <a:pt x="124" y="234"/>
                    </a:lnTo>
                    <a:lnTo>
                      <a:pt x="128" y="238"/>
                    </a:lnTo>
                    <a:lnTo>
                      <a:pt x="132" y="238"/>
                    </a:lnTo>
                    <a:lnTo>
                      <a:pt x="136" y="240"/>
                    </a:lnTo>
                    <a:lnTo>
                      <a:pt x="140" y="242"/>
                    </a:lnTo>
                    <a:lnTo>
                      <a:pt x="142" y="240"/>
                    </a:lnTo>
                    <a:lnTo>
                      <a:pt x="144" y="238"/>
                    </a:lnTo>
                    <a:lnTo>
                      <a:pt x="156" y="234"/>
                    </a:lnTo>
                    <a:lnTo>
                      <a:pt x="166" y="228"/>
                    </a:lnTo>
                    <a:lnTo>
                      <a:pt x="172" y="232"/>
                    </a:lnTo>
                    <a:lnTo>
                      <a:pt x="176" y="238"/>
                    </a:lnTo>
                    <a:lnTo>
                      <a:pt x="178" y="248"/>
                    </a:lnTo>
                    <a:lnTo>
                      <a:pt x="180" y="252"/>
                    </a:lnTo>
                    <a:lnTo>
                      <a:pt x="184" y="256"/>
                    </a:lnTo>
                    <a:lnTo>
                      <a:pt x="192" y="258"/>
                    </a:lnTo>
                    <a:lnTo>
                      <a:pt x="202" y="258"/>
                    </a:lnTo>
                    <a:lnTo>
                      <a:pt x="202" y="260"/>
                    </a:lnTo>
                    <a:lnTo>
                      <a:pt x="212" y="260"/>
                    </a:lnTo>
                    <a:lnTo>
                      <a:pt x="220" y="258"/>
                    </a:lnTo>
                    <a:lnTo>
                      <a:pt x="226" y="262"/>
                    </a:lnTo>
                    <a:lnTo>
                      <a:pt x="226" y="264"/>
                    </a:lnTo>
                    <a:lnTo>
                      <a:pt x="230" y="264"/>
                    </a:lnTo>
                    <a:close/>
                  </a:path>
                </a:pathLst>
              </a:custGeom>
              <a:solidFill>
                <a:schemeClr val="bg2"/>
              </a:solidFill>
              <a:ln w="3175">
                <a:solidFill>
                  <a:schemeClr val="bg1"/>
                </a:solidFill>
                <a:prstDash val="solid"/>
                <a:round/>
                <a:headEnd/>
                <a:tailEnd/>
              </a:ln>
            </p:spPr>
            <p:txBody>
              <a:bodyPr/>
              <a:lstStyle/>
              <a:p>
                <a:endParaRPr lang="nl-BE"/>
              </a:p>
            </p:txBody>
          </p:sp>
          <p:sp>
            <p:nvSpPr>
              <p:cNvPr id="533" name="Line 166"/>
              <p:cNvSpPr>
                <a:spLocks noChangeShapeType="1"/>
              </p:cNvSpPr>
              <p:nvPr/>
            </p:nvSpPr>
            <p:spPr bwMode="gray">
              <a:xfrm>
                <a:off x="4391" y="2720"/>
                <a:ext cx="1" cy="1"/>
              </a:xfrm>
              <a:prstGeom prst="line">
                <a:avLst/>
              </a:prstGeom>
              <a:noFill/>
              <a:ln w="9525">
                <a:solidFill>
                  <a:schemeClr val="bg1"/>
                </a:solidFill>
                <a:round/>
                <a:headEnd/>
                <a:tailEnd/>
              </a:ln>
            </p:spPr>
            <p:txBody>
              <a:bodyPr/>
              <a:lstStyle/>
              <a:p>
                <a:endParaRPr lang="nl-BE"/>
              </a:p>
            </p:txBody>
          </p:sp>
          <p:sp>
            <p:nvSpPr>
              <p:cNvPr id="534" name="Line 167"/>
              <p:cNvSpPr>
                <a:spLocks noChangeShapeType="1"/>
              </p:cNvSpPr>
              <p:nvPr/>
            </p:nvSpPr>
            <p:spPr bwMode="gray">
              <a:xfrm>
                <a:off x="4391" y="2720"/>
                <a:ext cx="1" cy="1"/>
              </a:xfrm>
              <a:prstGeom prst="line">
                <a:avLst/>
              </a:prstGeom>
              <a:noFill/>
              <a:ln w="3175">
                <a:solidFill>
                  <a:schemeClr val="bg1"/>
                </a:solidFill>
                <a:round/>
                <a:headEnd/>
                <a:tailEnd/>
              </a:ln>
            </p:spPr>
            <p:txBody>
              <a:bodyPr/>
              <a:lstStyle/>
              <a:p>
                <a:endParaRPr lang="nl-BE"/>
              </a:p>
            </p:txBody>
          </p:sp>
          <p:sp>
            <p:nvSpPr>
              <p:cNvPr id="535" name="Freeform 168"/>
              <p:cNvSpPr>
                <a:spLocks/>
              </p:cNvSpPr>
              <p:nvPr/>
            </p:nvSpPr>
            <p:spPr bwMode="gray">
              <a:xfrm>
                <a:off x="4121" y="2696"/>
                <a:ext cx="2" cy="4"/>
              </a:xfrm>
              <a:custGeom>
                <a:avLst/>
                <a:gdLst>
                  <a:gd name="T0" fmla="*/ 0 w 2"/>
                  <a:gd name="T1" fmla="*/ 0 h 4"/>
                  <a:gd name="T2" fmla="*/ 0 w 2"/>
                  <a:gd name="T3" fmla="*/ 4 h 4"/>
                  <a:gd name="T4" fmla="*/ 0 w 2"/>
                  <a:gd name="T5" fmla="*/ 4 h 4"/>
                  <a:gd name="T6" fmla="*/ 2 w 2"/>
                  <a:gd name="T7" fmla="*/ 2 h 4"/>
                  <a:gd name="T8" fmla="*/ 0 w 2"/>
                  <a:gd name="T9" fmla="*/ 0 h 4"/>
                  <a:gd name="T10" fmla="*/ 0 w 2"/>
                  <a:gd name="T11" fmla="*/ 0 h 4"/>
                  <a:gd name="T12" fmla="*/ 0 60000 65536"/>
                  <a:gd name="T13" fmla="*/ 0 60000 65536"/>
                  <a:gd name="T14" fmla="*/ 0 60000 65536"/>
                  <a:gd name="T15" fmla="*/ 0 60000 65536"/>
                  <a:gd name="T16" fmla="*/ 0 60000 65536"/>
                  <a:gd name="T17" fmla="*/ 0 60000 65536"/>
                  <a:gd name="T18" fmla="*/ 0 w 2"/>
                  <a:gd name="T19" fmla="*/ 0 h 4"/>
                  <a:gd name="T20" fmla="*/ 2 w 2"/>
                  <a:gd name="T21" fmla="*/ 4 h 4"/>
                </a:gdLst>
                <a:ahLst/>
                <a:cxnLst>
                  <a:cxn ang="T12">
                    <a:pos x="T0" y="T1"/>
                  </a:cxn>
                  <a:cxn ang="T13">
                    <a:pos x="T2" y="T3"/>
                  </a:cxn>
                  <a:cxn ang="T14">
                    <a:pos x="T4" y="T5"/>
                  </a:cxn>
                  <a:cxn ang="T15">
                    <a:pos x="T6" y="T7"/>
                  </a:cxn>
                  <a:cxn ang="T16">
                    <a:pos x="T8" y="T9"/>
                  </a:cxn>
                  <a:cxn ang="T17">
                    <a:pos x="T10" y="T11"/>
                  </a:cxn>
                </a:cxnLst>
                <a:rect l="T18" t="T19" r="T20" b="T21"/>
                <a:pathLst>
                  <a:path w="2" h="4">
                    <a:moveTo>
                      <a:pt x="0" y="0"/>
                    </a:moveTo>
                    <a:lnTo>
                      <a:pt x="0" y="4"/>
                    </a:lnTo>
                    <a:lnTo>
                      <a:pt x="2" y="2"/>
                    </a:lnTo>
                    <a:lnTo>
                      <a:pt x="0" y="0"/>
                    </a:lnTo>
                    <a:close/>
                  </a:path>
                </a:pathLst>
              </a:custGeom>
              <a:solidFill>
                <a:schemeClr val="bg2"/>
              </a:solidFill>
              <a:ln w="3175">
                <a:solidFill>
                  <a:schemeClr val="bg1"/>
                </a:solidFill>
                <a:prstDash val="solid"/>
                <a:round/>
                <a:headEnd/>
                <a:tailEnd/>
              </a:ln>
            </p:spPr>
            <p:txBody>
              <a:bodyPr/>
              <a:lstStyle/>
              <a:p>
                <a:endParaRPr lang="nl-BE"/>
              </a:p>
            </p:txBody>
          </p:sp>
          <p:sp>
            <p:nvSpPr>
              <p:cNvPr id="536" name="Freeform 169"/>
              <p:cNvSpPr>
                <a:spLocks noEditPoints="1"/>
              </p:cNvSpPr>
              <p:nvPr/>
            </p:nvSpPr>
            <p:spPr bwMode="gray">
              <a:xfrm>
                <a:off x="4005" y="2592"/>
                <a:ext cx="606" cy="284"/>
              </a:xfrm>
              <a:custGeom>
                <a:avLst/>
                <a:gdLst>
                  <a:gd name="T0" fmla="*/ 18 w 606"/>
                  <a:gd name="T1" fmla="*/ 34 h 284"/>
                  <a:gd name="T2" fmla="*/ 50 w 606"/>
                  <a:gd name="T3" fmla="*/ 66 h 284"/>
                  <a:gd name="T4" fmla="*/ 80 w 606"/>
                  <a:gd name="T5" fmla="*/ 126 h 284"/>
                  <a:gd name="T6" fmla="*/ 112 w 606"/>
                  <a:gd name="T7" fmla="*/ 178 h 284"/>
                  <a:gd name="T8" fmla="*/ 140 w 606"/>
                  <a:gd name="T9" fmla="*/ 184 h 284"/>
                  <a:gd name="T10" fmla="*/ 128 w 606"/>
                  <a:gd name="T11" fmla="*/ 116 h 284"/>
                  <a:gd name="T12" fmla="*/ 112 w 606"/>
                  <a:gd name="T13" fmla="*/ 86 h 284"/>
                  <a:gd name="T14" fmla="*/ 90 w 606"/>
                  <a:gd name="T15" fmla="*/ 70 h 284"/>
                  <a:gd name="T16" fmla="*/ 72 w 606"/>
                  <a:gd name="T17" fmla="*/ 46 h 284"/>
                  <a:gd name="T18" fmla="*/ 34 w 606"/>
                  <a:gd name="T19" fmla="*/ 6 h 284"/>
                  <a:gd name="T20" fmla="*/ 434 w 606"/>
                  <a:gd name="T21" fmla="*/ 58 h 284"/>
                  <a:gd name="T22" fmla="*/ 438 w 606"/>
                  <a:gd name="T23" fmla="*/ 106 h 284"/>
                  <a:gd name="T24" fmla="*/ 446 w 606"/>
                  <a:gd name="T25" fmla="*/ 78 h 284"/>
                  <a:gd name="T26" fmla="*/ 434 w 606"/>
                  <a:gd name="T27" fmla="*/ 58 h 284"/>
                  <a:gd name="T28" fmla="*/ 340 w 606"/>
                  <a:gd name="T29" fmla="*/ 78 h 284"/>
                  <a:gd name="T30" fmla="*/ 320 w 606"/>
                  <a:gd name="T31" fmla="*/ 132 h 284"/>
                  <a:gd name="T32" fmla="*/ 336 w 606"/>
                  <a:gd name="T33" fmla="*/ 188 h 284"/>
                  <a:gd name="T34" fmla="*/ 348 w 606"/>
                  <a:gd name="T35" fmla="*/ 168 h 284"/>
                  <a:gd name="T36" fmla="*/ 364 w 606"/>
                  <a:gd name="T37" fmla="*/ 160 h 284"/>
                  <a:gd name="T38" fmla="*/ 368 w 606"/>
                  <a:gd name="T39" fmla="*/ 122 h 284"/>
                  <a:gd name="T40" fmla="*/ 336 w 606"/>
                  <a:gd name="T41" fmla="*/ 100 h 284"/>
                  <a:gd name="T42" fmla="*/ 388 w 606"/>
                  <a:gd name="T43" fmla="*/ 92 h 284"/>
                  <a:gd name="T44" fmla="*/ 478 w 606"/>
                  <a:gd name="T45" fmla="*/ 106 h 284"/>
                  <a:gd name="T46" fmla="*/ 154 w 606"/>
                  <a:gd name="T47" fmla="*/ 148 h 284"/>
                  <a:gd name="T48" fmla="*/ 444 w 606"/>
                  <a:gd name="T49" fmla="*/ 156 h 284"/>
                  <a:gd name="T50" fmla="*/ 450 w 606"/>
                  <a:gd name="T51" fmla="*/ 148 h 284"/>
                  <a:gd name="T52" fmla="*/ 424 w 606"/>
                  <a:gd name="T53" fmla="*/ 150 h 284"/>
                  <a:gd name="T54" fmla="*/ 364 w 606"/>
                  <a:gd name="T55" fmla="*/ 186 h 284"/>
                  <a:gd name="T56" fmla="*/ 140 w 606"/>
                  <a:gd name="T57" fmla="*/ 190 h 284"/>
                  <a:gd name="T58" fmla="*/ 194 w 606"/>
                  <a:gd name="T59" fmla="*/ 222 h 284"/>
                  <a:gd name="T60" fmla="*/ 258 w 606"/>
                  <a:gd name="T61" fmla="*/ 238 h 284"/>
                  <a:gd name="T62" fmla="*/ 226 w 606"/>
                  <a:gd name="T63" fmla="*/ 204 h 284"/>
                  <a:gd name="T64" fmla="*/ 158 w 606"/>
                  <a:gd name="T65" fmla="*/ 190 h 284"/>
                  <a:gd name="T66" fmla="*/ 526 w 606"/>
                  <a:gd name="T67" fmla="*/ 210 h 284"/>
                  <a:gd name="T68" fmla="*/ 266 w 606"/>
                  <a:gd name="T69" fmla="*/ 244 h 284"/>
                  <a:gd name="T70" fmla="*/ 408 w 606"/>
                  <a:gd name="T71" fmla="*/ 234 h 284"/>
                  <a:gd name="T72" fmla="*/ 298 w 606"/>
                  <a:gd name="T73" fmla="*/ 248 h 284"/>
                  <a:gd name="T74" fmla="*/ 316 w 606"/>
                  <a:gd name="T75" fmla="*/ 244 h 284"/>
                  <a:gd name="T76" fmla="*/ 368 w 606"/>
                  <a:gd name="T77" fmla="*/ 250 h 284"/>
                  <a:gd name="T78" fmla="*/ 416 w 606"/>
                  <a:gd name="T79" fmla="*/ 246 h 284"/>
                  <a:gd name="T80" fmla="*/ 376 w 606"/>
                  <a:gd name="T81" fmla="*/ 274 h 284"/>
                  <a:gd name="T82" fmla="*/ 398 w 606"/>
                  <a:gd name="T83" fmla="*/ 264 h 284"/>
                  <a:gd name="T84" fmla="*/ 420 w 606"/>
                  <a:gd name="T85" fmla="*/ 244 h 284"/>
                  <a:gd name="T86" fmla="*/ 192 w 606"/>
                  <a:gd name="T87" fmla="*/ 62 h 284"/>
                  <a:gd name="T88" fmla="*/ 188 w 606"/>
                  <a:gd name="T89" fmla="*/ 114 h 284"/>
                  <a:gd name="T90" fmla="*/ 216 w 606"/>
                  <a:gd name="T91" fmla="*/ 150 h 284"/>
                  <a:gd name="T92" fmla="*/ 250 w 606"/>
                  <a:gd name="T93" fmla="*/ 154 h 284"/>
                  <a:gd name="T94" fmla="*/ 294 w 606"/>
                  <a:gd name="T95" fmla="*/ 136 h 284"/>
                  <a:gd name="T96" fmla="*/ 316 w 606"/>
                  <a:gd name="T97" fmla="*/ 82 h 284"/>
                  <a:gd name="T98" fmla="*/ 300 w 606"/>
                  <a:gd name="T99" fmla="*/ 38 h 284"/>
                  <a:gd name="T100" fmla="*/ 242 w 606"/>
                  <a:gd name="T101" fmla="*/ 78 h 284"/>
                  <a:gd name="T102" fmla="*/ 478 w 606"/>
                  <a:gd name="T103" fmla="*/ 128 h 284"/>
                  <a:gd name="T104" fmla="*/ 504 w 606"/>
                  <a:gd name="T105" fmla="*/ 142 h 284"/>
                  <a:gd name="T106" fmla="*/ 508 w 606"/>
                  <a:gd name="T107" fmla="*/ 154 h 284"/>
                  <a:gd name="T108" fmla="*/ 542 w 606"/>
                  <a:gd name="T109" fmla="*/ 174 h 284"/>
                  <a:gd name="T110" fmla="*/ 576 w 606"/>
                  <a:gd name="T111" fmla="*/ 216 h 284"/>
                  <a:gd name="T112" fmla="*/ 584 w 606"/>
                  <a:gd name="T113" fmla="*/ 236 h 284"/>
                  <a:gd name="T114" fmla="*/ 602 w 606"/>
                  <a:gd name="T115" fmla="*/ 142 h 284"/>
                  <a:gd name="T116" fmla="*/ 542 w 606"/>
                  <a:gd name="T117" fmla="*/ 146 h 284"/>
                  <a:gd name="T118" fmla="*/ 518 w 606"/>
                  <a:gd name="T119" fmla="*/ 126 h 284"/>
                  <a:gd name="T120" fmla="*/ 490 w 606"/>
                  <a:gd name="T121" fmla="*/ 110 h 284"/>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606"/>
                  <a:gd name="T184" fmla="*/ 0 h 284"/>
                  <a:gd name="T185" fmla="*/ 606 w 606"/>
                  <a:gd name="T186" fmla="*/ 284 h 284"/>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606" h="284">
                    <a:moveTo>
                      <a:pt x="18" y="6"/>
                    </a:moveTo>
                    <a:lnTo>
                      <a:pt x="18" y="6"/>
                    </a:lnTo>
                    <a:lnTo>
                      <a:pt x="14" y="2"/>
                    </a:lnTo>
                    <a:lnTo>
                      <a:pt x="12" y="0"/>
                    </a:lnTo>
                    <a:lnTo>
                      <a:pt x="6" y="0"/>
                    </a:lnTo>
                    <a:lnTo>
                      <a:pt x="0" y="0"/>
                    </a:lnTo>
                    <a:lnTo>
                      <a:pt x="0" y="10"/>
                    </a:lnTo>
                    <a:lnTo>
                      <a:pt x="2" y="10"/>
                    </a:lnTo>
                    <a:lnTo>
                      <a:pt x="6" y="18"/>
                    </a:lnTo>
                    <a:lnTo>
                      <a:pt x="8" y="22"/>
                    </a:lnTo>
                    <a:lnTo>
                      <a:pt x="10" y="24"/>
                    </a:lnTo>
                    <a:lnTo>
                      <a:pt x="14" y="26"/>
                    </a:lnTo>
                    <a:lnTo>
                      <a:pt x="16" y="30"/>
                    </a:lnTo>
                    <a:lnTo>
                      <a:pt x="18" y="34"/>
                    </a:lnTo>
                    <a:lnTo>
                      <a:pt x="22" y="34"/>
                    </a:lnTo>
                    <a:lnTo>
                      <a:pt x="24" y="36"/>
                    </a:lnTo>
                    <a:lnTo>
                      <a:pt x="26" y="40"/>
                    </a:lnTo>
                    <a:lnTo>
                      <a:pt x="32" y="46"/>
                    </a:lnTo>
                    <a:lnTo>
                      <a:pt x="32" y="50"/>
                    </a:lnTo>
                    <a:lnTo>
                      <a:pt x="36" y="52"/>
                    </a:lnTo>
                    <a:lnTo>
                      <a:pt x="36" y="56"/>
                    </a:lnTo>
                    <a:lnTo>
                      <a:pt x="36" y="60"/>
                    </a:lnTo>
                    <a:lnTo>
                      <a:pt x="42" y="60"/>
                    </a:lnTo>
                    <a:lnTo>
                      <a:pt x="44" y="62"/>
                    </a:lnTo>
                    <a:lnTo>
                      <a:pt x="48" y="66"/>
                    </a:lnTo>
                    <a:lnTo>
                      <a:pt x="50" y="66"/>
                    </a:lnTo>
                    <a:lnTo>
                      <a:pt x="52" y="68"/>
                    </a:lnTo>
                    <a:lnTo>
                      <a:pt x="52" y="72"/>
                    </a:lnTo>
                    <a:lnTo>
                      <a:pt x="52" y="78"/>
                    </a:lnTo>
                    <a:lnTo>
                      <a:pt x="56" y="86"/>
                    </a:lnTo>
                    <a:lnTo>
                      <a:pt x="56" y="90"/>
                    </a:lnTo>
                    <a:lnTo>
                      <a:pt x="58" y="92"/>
                    </a:lnTo>
                    <a:lnTo>
                      <a:pt x="60" y="94"/>
                    </a:lnTo>
                    <a:lnTo>
                      <a:pt x="64" y="102"/>
                    </a:lnTo>
                    <a:lnTo>
                      <a:pt x="68" y="104"/>
                    </a:lnTo>
                    <a:lnTo>
                      <a:pt x="72" y="108"/>
                    </a:lnTo>
                    <a:lnTo>
                      <a:pt x="76" y="118"/>
                    </a:lnTo>
                    <a:lnTo>
                      <a:pt x="78" y="122"/>
                    </a:lnTo>
                    <a:lnTo>
                      <a:pt x="80" y="126"/>
                    </a:lnTo>
                    <a:lnTo>
                      <a:pt x="82" y="126"/>
                    </a:lnTo>
                    <a:lnTo>
                      <a:pt x="82" y="130"/>
                    </a:lnTo>
                    <a:lnTo>
                      <a:pt x="82" y="134"/>
                    </a:lnTo>
                    <a:lnTo>
                      <a:pt x="86" y="136"/>
                    </a:lnTo>
                    <a:lnTo>
                      <a:pt x="88" y="144"/>
                    </a:lnTo>
                    <a:lnTo>
                      <a:pt x="92" y="150"/>
                    </a:lnTo>
                    <a:lnTo>
                      <a:pt x="94" y="152"/>
                    </a:lnTo>
                    <a:lnTo>
                      <a:pt x="96" y="158"/>
                    </a:lnTo>
                    <a:lnTo>
                      <a:pt x="98" y="166"/>
                    </a:lnTo>
                    <a:lnTo>
                      <a:pt x="102" y="172"/>
                    </a:lnTo>
                    <a:lnTo>
                      <a:pt x="102" y="174"/>
                    </a:lnTo>
                    <a:lnTo>
                      <a:pt x="112" y="178"/>
                    </a:lnTo>
                    <a:lnTo>
                      <a:pt x="116" y="180"/>
                    </a:lnTo>
                    <a:lnTo>
                      <a:pt x="124" y="188"/>
                    </a:lnTo>
                    <a:lnTo>
                      <a:pt x="130" y="190"/>
                    </a:lnTo>
                    <a:lnTo>
                      <a:pt x="130" y="186"/>
                    </a:lnTo>
                    <a:lnTo>
                      <a:pt x="128" y="184"/>
                    </a:lnTo>
                    <a:lnTo>
                      <a:pt x="130" y="184"/>
                    </a:lnTo>
                    <a:lnTo>
                      <a:pt x="134" y="186"/>
                    </a:lnTo>
                    <a:lnTo>
                      <a:pt x="136" y="186"/>
                    </a:lnTo>
                    <a:lnTo>
                      <a:pt x="138" y="186"/>
                    </a:lnTo>
                    <a:lnTo>
                      <a:pt x="138" y="184"/>
                    </a:lnTo>
                    <a:lnTo>
                      <a:pt x="140" y="184"/>
                    </a:lnTo>
                    <a:lnTo>
                      <a:pt x="144" y="184"/>
                    </a:lnTo>
                    <a:lnTo>
                      <a:pt x="144" y="180"/>
                    </a:lnTo>
                    <a:lnTo>
                      <a:pt x="144" y="168"/>
                    </a:lnTo>
                    <a:lnTo>
                      <a:pt x="148" y="150"/>
                    </a:lnTo>
                    <a:lnTo>
                      <a:pt x="144" y="148"/>
                    </a:lnTo>
                    <a:lnTo>
                      <a:pt x="140" y="138"/>
                    </a:lnTo>
                    <a:lnTo>
                      <a:pt x="134" y="138"/>
                    </a:lnTo>
                    <a:lnTo>
                      <a:pt x="130" y="136"/>
                    </a:lnTo>
                    <a:lnTo>
                      <a:pt x="132" y="134"/>
                    </a:lnTo>
                    <a:lnTo>
                      <a:pt x="132" y="130"/>
                    </a:lnTo>
                    <a:lnTo>
                      <a:pt x="126" y="128"/>
                    </a:lnTo>
                    <a:lnTo>
                      <a:pt x="128" y="116"/>
                    </a:lnTo>
                    <a:lnTo>
                      <a:pt x="122" y="116"/>
                    </a:lnTo>
                    <a:lnTo>
                      <a:pt x="122" y="114"/>
                    </a:lnTo>
                    <a:lnTo>
                      <a:pt x="120" y="114"/>
                    </a:lnTo>
                    <a:lnTo>
                      <a:pt x="118" y="116"/>
                    </a:lnTo>
                    <a:lnTo>
                      <a:pt x="112" y="114"/>
                    </a:lnTo>
                    <a:lnTo>
                      <a:pt x="112" y="106"/>
                    </a:lnTo>
                    <a:lnTo>
                      <a:pt x="118" y="102"/>
                    </a:lnTo>
                    <a:lnTo>
                      <a:pt x="118" y="98"/>
                    </a:lnTo>
                    <a:lnTo>
                      <a:pt x="112" y="90"/>
                    </a:lnTo>
                    <a:lnTo>
                      <a:pt x="112" y="86"/>
                    </a:lnTo>
                    <a:lnTo>
                      <a:pt x="110" y="84"/>
                    </a:lnTo>
                    <a:lnTo>
                      <a:pt x="106" y="84"/>
                    </a:lnTo>
                    <a:lnTo>
                      <a:pt x="108" y="78"/>
                    </a:lnTo>
                    <a:lnTo>
                      <a:pt x="106" y="78"/>
                    </a:lnTo>
                    <a:lnTo>
                      <a:pt x="104" y="84"/>
                    </a:lnTo>
                    <a:lnTo>
                      <a:pt x="100" y="84"/>
                    </a:lnTo>
                    <a:lnTo>
                      <a:pt x="100" y="82"/>
                    </a:lnTo>
                    <a:lnTo>
                      <a:pt x="96" y="82"/>
                    </a:lnTo>
                    <a:lnTo>
                      <a:pt x="96" y="80"/>
                    </a:lnTo>
                    <a:lnTo>
                      <a:pt x="96" y="78"/>
                    </a:lnTo>
                    <a:lnTo>
                      <a:pt x="94" y="74"/>
                    </a:lnTo>
                    <a:lnTo>
                      <a:pt x="90" y="70"/>
                    </a:lnTo>
                    <a:lnTo>
                      <a:pt x="88" y="68"/>
                    </a:lnTo>
                    <a:lnTo>
                      <a:pt x="86" y="64"/>
                    </a:lnTo>
                    <a:lnTo>
                      <a:pt x="84" y="60"/>
                    </a:lnTo>
                    <a:lnTo>
                      <a:pt x="80" y="60"/>
                    </a:lnTo>
                    <a:lnTo>
                      <a:pt x="80" y="62"/>
                    </a:lnTo>
                    <a:lnTo>
                      <a:pt x="78" y="62"/>
                    </a:lnTo>
                    <a:lnTo>
                      <a:pt x="76" y="60"/>
                    </a:lnTo>
                    <a:lnTo>
                      <a:pt x="74" y="58"/>
                    </a:lnTo>
                    <a:lnTo>
                      <a:pt x="72" y="54"/>
                    </a:lnTo>
                    <a:lnTo>
                      <a:pt x="72" y="50"/>
                    </a:lnTo>
                    <a:lnTo>
                      <a:pt x="72" y="46"/>
                    </a:lnTo>
                    <a:lnTo>
                      <a:pt x="66" y="46"/>
                    </a:lnTo>
                    <a:lnTo>
                      <a:pt x="66" y="40"/>
                    </a:lnTo>
                    <a:lnTo>
                      <a:pt x="60" y="36"/>
                    </a:lnTo>
                    <a:lnTo>
                      <a:pt x="54" y="32"/>
                    </a:lnTo>
                    <a:lnTo>
                      <a:pt x="52" y="30"/>
                    </a:lnTo>
                    <a:lnTo>
                      <a:pt x="52" y="26"/>
                    </a:lnTo>
                    <a:lnTo>
                      <a:pt x="48" y="24"/>
                    </a:lnTo>
                    <a:lnTo>
                      <a:pt x="46" y="22"/>
                    </a:lnTo>
                    <a:lnTo>
                      <a:pt x="44" y="18"/>
                    </a:lnTo>
                    <a:lnTo>
                      <a:pt x="40" y="18"/>
                    </a:lnTo>
                    <a:lnTo>
                      <a:pt x="40" y="14"/>
                    </a:lnTo>
                    <a:lnTo>
                      <a:pt x="34" y="6"/>
                    </a:lnTo>
                    <a:lnTo>
                      <a:pt x="30" y="4"/>
                    </a:lnTo>
                    <a:lnTo>
                      <a:pt x="26" y="4"/>
                    </a:lnTo>
                    <a:lnTo>
                      <a:pt x="20" y="6"/>
                    </a:lnTo>
                    <a:lnTo>
                      <a:pt x="18" y="6"/>
                    </a:lnTo>
                    <a:close/>
                    <a:moveTo>
                      <a:pt x="440" y="52"/>
                    </a:moveTo>
                    <a:lnTo>
                      <a:pt x="440" y="52"/>
                    </a:lnTo>
                    <a:lnTo>
                      <a:pt x="442" y="64"/>
                    </a:lnTo>
                    <a:lnTo>
                      <a:pt x="446" y="64"/>
                    </a:lnTo>
                    <a:lnTo>
                      <a:pt x="448" y="62"/>
                    </a:lnTo>
                    <a:lnTo>
                      <a:pt x="446" y="62"/>
                    </a:lnTo>
                    <a:lnTo>
                      <a:pt x="446" y="56"/>
                    </a:lnTo>
                    <a:lnTo>
                      <a:pt x="440" y="52"/>
                    </a:lnTo>
                    <a:close/>
                    <a:moveTo>
                      <a:pt x="434" y="58"/>
                    </a:moveTo>
                    <a:lnTo>
                      <a:pt x="434" y="58"/>
                    </a:lnTo>
                    <a:lnTo>
                      <a:pt x="428" y="68"/>
                    </a:lnTo>
                    <a:lnTo>
                      <a:pt x="426" y="80"/>
                    </a:lnTo>
                    <a:lnTo>
                      <a:pt x="432" y="84"/>
                    </a:lnTo>
                    <a:lnTo>
                      <a:pt x="430" y="86"/>
                    </a:lnTo>
                    <a:lnTo>
                      <a:pt x="430" y="88"/>
                    </a:lnTo>
                    <a:lnTo>
                      <a:pt x="430" y="92"/>
                    </a:lnTo>
                    <a:lnTo>
                      <a:pt x="430" y="94"/>
                    </a:lnTo>
                    <a:lnTo>
                      <a:pt x="428" y="96"/>
                    </a:lnTo>
                    <a:lnTo>
                      <a:pt x="430" y="100"/>
                    </a:lnTo>
                    <a:lnTo>
                      <a:pt x="434" y="104"/>
                    </a:lnTo>
                    <a:lnTo>
                      <a:pt x="438" y="108"/>
                    </a:lnTo>
                    <a:lnTo>
                      <a:pt x="438" y="106"/>
                    </a:lnTo>
                    <a:lnTo>
                      <a:pt x="436" y="104"/>
                    </a:lnTo>
                    <a:lnTo>
                      <a:pt x="432" y="100"/>
                    </a:lnTo>
                    <a:lnTo>
                      <a:pt x="432" y="92"/>
                    </a:lnTo>
                    <a:lnTo>
                      <a:pt x="436" y="90"/>
                    </a:lnTo>
                    <a:lnTo>
                      <a:pt x="440" y="90"/>
                    </a:lnTo>
                    <a:lnTo>
                      <a:pt x="442" y="94"/>
                    </a:lnTo>
                    <a:lnTo>
                      <a:pt x="446" y="94"/>
                    </a:lnTo>
                    <a:lnTo>
                      <a:pt x="444" y="86"/>
                    </a:lnTo>
                    <a:lnTo>
                      <a:pt x="438" y="86"/>
                    </a:lnTo>
                    <a:lnTo>
                      <a:pt x="446" y="80"/>
                    </a:lnTo>
                    <a:lnTo>
                      <a:pt x="446" y="78"/>
                    </a:lnTo>
                    <a:lnTo>
                      <a:pt x="442" y="76"/>
                    </a:lnTo>
                    <a:lnTo>
                      <a:pt x="442" y="74"/>
                    </a:lnTo>
                    <a:lnTo>
                      <a:pt x="438" y="78"/>
                    </a:lnTo>
                    <a:lnTo>
                      <a:pt x="438" y="82"/>
                    </a:lnTo>
                    <a:lnTo>
                      <a:pt x="436" y="82"/>
                    </a:lnTo>
                    <a:lnTo>
                      <a:pt x="436" y="74"/>
                    </a:lnTo>
                    <a:lnTo>
                      <a:pt x="436" y="70"/>
                    </a:lnTo>
                    <a:lnTo>
                      <a:pt x="436" y="68"/>
                    </a:lnTo>
                    <a:lnTo>
                      <a:pt x="436" y="66"/>
                    </a:lnTo>
                    <a:lnTo>
                      <a:pt x="438" y="64"/>
                    </a:lnTo>
                    <a:lnTo>
                      <a:pt x="436" y="62"/>
                    </a:lnTo>
                    <a:lnTo>
                      <a:pt x="436" y="60"/>
                    </a:lnTo>
                    <a:lnTo>
                      <a:pt x="434" y="58"/>
                    </a:lnTo>
                    <a:close/>
                    <a:moveTo>
                      <a:pt x="394" y="72"/>
                    </a:moveTo>
                    <a:lnTo>
                      <a:pt x="394" y="72"/>
                    </a:lnTo>
                    <a:lnTo>
                      <a:pt x="392" y="76"/>
                    </a:lnTo>
                    <a:lnTo>
                      <a:pt x="388" y="76"/>
                    </a:lnTo>
                    <a:lnTo>
                      <a:pt x="388" y="80"/>
                    </a:lnTo>
                    <a:lnTo>
                      <a:pt x="380" y="84"/>
                    </a:lnTo>
                    <a:lnTo>
                      <a:pt x="366" y="84"/>
                    </a:lnTo>
                    <a:lnTo>
                      <a:pt x="352" y="84"/>
                    </a:lnTo>
                    <a:lnTo>
                      <a:pt x="352" y="82"/>
                    </a:lnTo>
                    <a:lnTo>
                      <a:pt x="350" y="82"/>
                    </a:lnTo>
                    <a:lnTo>
                      <a:pt x="348" y="82"/>
                    </a:lnTo>
                    <a:lnTo>
                      <a:pt x="348" y="78"/>
                    </a:lnTo>
                    <a:lnTo>
                      <a:pt x="344" y="78"/>
                    </a:lnTo>
                    <a:lnTo>
                      <a:pt x="340" y="78"/>
                    </a:lnTo>
                    <a:lnTo>
                      <a:pt x="334" y="82"/>
                    </a:lnTo>
                    <a:lnTo>
                      <a:pt x="334" y="84"/>
                    </a:lnTo>
                    <a:lnTo>
                      <a:pt x="332" y="84"/>
                    </a:lnTo>
                    <a:lnTo>
                      <a:pt x="332" y="82"/>
                    </a:lnTo>
                    <a:lnTo>
                      <a:pt x="326" y="88"/>
                    </a:lnTo>
                    <a:lnTo>
                      <a:pt x="326" y="90"/>
                    </a:lnTo>
                    <a:lnTo>
                      <a:pt x="326" y="94"/>
                    </a:lnTo>
                    <a:lnTo>
                      <a:pt x="326" y="106"/>
                    </a:lnTo>
                    <a:lnTo>
                      <a:pt x="324" y="114"/>
                    </a:lnTo>
                    <a:lnTo>
                      <a:pt x="322" y="114"/>
                    </a:lnTo>
                    <a:lnTo>
                      <a:pt x="320" y="122"/>
                    </a:lnTo>
                    <a:lnTo>
                      <a:pt x="320" y="132"/>
                    </a:lnTo>
                    <a:lnTo>
                      <a:pt x="318" y="140"/>
                    </a:lnTo>
                    <a:lnTo>
                      <a:pt x="316" y="142"/>
                    </a:lnTo>
                    <a:lnTo>
                      <a:pt x="314" y="150"/>
                    </a:lnTo>
                    <a:lnTo>
                      <a:pt x="316" y="158"/>
                    </a:lnTo>
                    <a:lnTo>
                      <a:pt x="322" y="158"/>
                    </a:lnTo>
                    <a:lnTo>
                      <a:pt x="324" y="160"/>
                    </a:lnTo>
                    <a:lnTo>
                      <a:pt x="322" y="164"/>
                    </a:lnTo>
                    <a:lnTo>
                      <a:pt x="324" y="168"/>
                    </a:lnTo>
                    <a:lnTo>
                      <a:pt x="322" y="172"/>
                    </a:lnTo>
                    <a:lnTo>
                      <a:pt x="318" y="176"/>
                    </a:lnTo>
                    <a:lnTo>
                      <a:pt x="318" y="182"/>
                    </a:lnTo>
                    <a:lnTo>
                      <a:pt x="318" y="190"/>
                    </a:lnTo>
                    <a:lnTo>
                      <a:pt x="336" y="188"/>
                    </a:lnTo>
                    <a:lnTo>
                      <a:pt x="336" y="184"/>
                    </a:lnTo>
                    <a:lnTo>
                      <a:pt x="334" y="182"/>
                    </a:lnTo>
                    <a:lnTo>
                      <a:pt x="336" y="180"/>
                    </a:lnTo>
                    <a:lnTo>
                      <a:pt x="336" y="178"/>
                    </a:lnTo>
                    <a:lnTo>
                      <a:pt x="336" y="176"/>
                    </a:lnTo>
                    <a:lnTo>
                      <a:pt x="334" y="168"/>
                    </a:lnTo>
                    <a:lnTo>
                      <a:pt x="338" y="164"/>
                    </a:lnTo>
                    <a:lnTo>
                      <a:pt x="338" y="158"/>
                    </a:lnTo>
                    <a:lnTo>
                      <a:pt x="336" y="154"/>
                    </a:lnTo>
                    <a:lnTo>
                      <a:pt x="346" y="152"/>
                    </a:lnTo>
                    <a:lnTo>
                      <a:pt x="348" y="168"/>
                    </a:lnTo>
                    <a:lnTo>
                      <a:pt x="350" y="174"/>
                    </a:lnTo>
                    <a:lnTo>
                      <a:pt x="350" y="182"/>
                    </a:lnTo>
                    <a:lnTo>
                      <a:pt x="360" y="184"/>
                    </a:lnTo>
                    <a:lnTo>
                      <a:pt x="360" y="182"/>
                    </a:lnTo>
                    <a:lnTo>
                      <a:pt x="360" y="180"/>
                    </a:lnTo>
                    <a:lnTo>
                      <a:pt x="360" y="176"/>
                    </a:lnTo>
                    <a:lnTo>
                      <a:pt x="364" y="174"/>
                    </a:lnTo>
                    <a:lnTo>
                      <a:pt x="370" y="174"/>
                    </a:lnTo>
                    <a:lnTo>
                      <a:pt x="372" y="170"/>
                    </a:lnTo>
                    <a:lnTo>
                      <a:pt x="370" y="170"/>
                    </a:lnTo>
                    <a:lnTo>
                      <a:pt x="366" y="164"/>
                    </a:lnTo>
                    <a:lnTo>
                      <a:pt x="364" y="160"/>
                    </a:lnTo>
                    <a:lnTo>
                      <a:pt x="364" y="154"/>
                    </a:lnTo>
                    <a:lnTo>
                      <a:pt x="362" y="154"/>
                    </a:lnTo>
                    <a:lnTo>
                      <a:pt x="362" y="152"/>
                    </a:lnTo>
                    <a:lnTo>
                      <a:pt x="358" y="150"/>
                    </a:lnTo>
                    <a:lnTo>
                      <a:pt x="356" y="150"/>
                    </a:lnTo>
                    <a:lnTo>
                      <a:pt x="356" y="144"/>
                    </a:lnTo>
                    <a:lnTo>
                      <a:pt x="354" y="140"/>
                    </a:lnTo>
                    <a:lnTo>
                      <a:pt x="344" y="136"/>
                    </a:lnTo>
                    <a:lnTo>
                      <a:pt x="348" y="134"/>
                    </a:lnTo>
                    <a:lnTo>
                      <a:pt x="354" y="134"/>
                    </a:lnTo>
                    <a:lnTo>
                      <a:pt x="360" y="130"/>
                    </a:lnTo>
                    <a:lnTo>
                      <a:pt x="364" y="126"/>
                    </a:lnTo>
                    <a:lnTo>
                      <a:pt x="368" y="122"/>
                    </a:lnTo>
                    <a:lnTo>
                      <a:pt x="374" y="120"/>
                    </a:lnTo>
                    <a:lnTo>
                      <a:pt x="374" y="114"/>
                    </a:lnTo>
                    <a:lnTo>
                      <a:pt x="362" y="114"/>
                    </a:lnTo>
                    <a:lnTo>
                      <a:pt x="350" y="114"/>
                    </a:lnTo>
                    <a:lnTo>
                      <a:pt x="348" y="118"/>
                    </a:lnTo>
                    <a:lnTo>
                      <a:pt x="346" y="118"/>
                    </a:lnTo>
                    <a:lnTo>
                      <a:pt x="344" y="120"/>
                    </a:lnTo>
                    <a:lnTo>
                      <a:pt x="342" y="114"/>
                    </a:lnTo>
                    <a:lnTo>
                      <a:pt x="336" y="114"/>
                    </a:lnTo>
                    <a:lnTo>
                      <a:pt x="334" y="110"/>
                    </a:lnTo>
                    <a:lnTo>
                      <a:pt x="334" y="104"/>
                    </a:lnTo>
                    <a:lnTo>
                      <a:pt x="336" y="100"/>
                    </a:lnTo>
                    <a:lnTo>
                      <a:pt x="336" y="92"/>
                    </a:lnTo>
                    <a:lnTo>
                      <a:pt x="340" y="92"/>
                    </a:lnTo>
                    <a:lnTo>
                      <a:pt x="348" y="90"/>
                    </a:lnTo>
                    <a:lnTo>
                      <a:pt x="350" y="92"/>
                    </a:lnTo>
                    <a:lnTo>
                      <a:pt x="354" y="92"/>
                    </a:lnTo>
                    <a:lnTo>
                      <a:pt x="360" y="92"/>
                    </a:lnTo>
                    <a:lnTo>
                      <a:pt x="368" y="92"/>
                    </a:lnTo>
                    <a:lnTo>
                      <a:pt x="374" y="94"/>
                    </a:lnTo>
                    <a:lnTo>
                      <a:pt x="380" y="96"/>
                    </a:lnTo>
                    <a:lnTo>
                      <a:pt x="384" y="94"/>
                    </a:lnTo>
                    <a:lnTo>
                      <a:pt x="384" y="92"/>
                    </a:lnTo>
                    <a:lnTo>
                      <a:pt x="386" y="92"/>
                    </a:lnTo>
                    <a:lnTo>
                      <a:pt x="388" y="92"/>
                    </a:lnTo>
                    <a:lnTo>
                      <a:pt x="390" y="88"/>
                    </a:lnTo>
                    <a:lnTo>
                      <a:pt x="392" y="84"/>
                    </a:lnTo>
                    <a:lnTo>
                      <a:pt x="396" y="82"/>
                    </a:lnTo>
                    <a:lnTo>
                      <a:pt x="398" y="80"/>
                    </a:lnTo>
                    <a:lnTo>
                      <a:pt x="398" y="74"/>
                    </a:lnTo>
                    <a:lnTo>
                      <a:pt x="396" y="72"/>
                    </a:lnTo>
                    <a:lnTo>
                      <a:pt x="394" y="72"/>
                    </a:lnTo>
                    <a:close/>
                    <a:moveTo>
                      <a:pt x="470" y="100"/>
                    </a:moveTo>
                    <a:lnTo>
                      <a:pt x="468" y="102"/>
                    </a:lnTo>
                    <a:lnTo>
                      <a:pt x="464" y="104"/>
                    </a:lnTo>
                    <a:lnTo>
                      <a:pt x="466" y="106"/>
                    </a:lnTo>
                    <a:lnTo>
                      <a:pt x="478" y="106"/>
                    </a:lnTo>
                    <a:lnTo>
                      <a:pt x="480" y="104"/>
                    </a:lnTo>
                    <a:lnTo>
                      <a:pt x="470" y="100"/>
                    </a:lnTo>
                    <a:close/>
                    <a:moveTo>
                      <a:pt x="142" y="126"/>
                    </a:moveTo>
                    <a:lnTo>
                      <a:pt x="142" y="126"/>
                    </a:lnTo>
                    <a:lnTo>
                      <a:pt x="140" y="130"/>
                    </a:lnTo>
                    <a:lnTo>
                      <a:pt x="138" y="134"/>
                    </a:lnTo>
                    <a:lnTo>
                      <a:pt x="144" y="136"/>
                    </a:lnTo>
                    <a:lnTo>
                      <a:pt x="144" y="138"/>
                    </a:lnTo>
                    <a:lnTo>
                      <a:pt x="144" y="142"/>
                    </a:lnTo>
                    <a:lnTo>
                      <a:pt x="146" y="144"/>
                    </a:lnTo>
                    <a:lnTo>
                      <a:pt x="150" y="146"/>
                    </a:lnTo>
                    <a:lnTo>
                      <a:pt x="152" y="150"/>
                    </a:lnTo>
                    <a:lnTo>
                      <a:pt x="154" y="148"/>
                    </a:lnTo>
                    <a:lnTo>
                      <a:pt x="152" y="138"/>
                    </a:lnTo>
                    <a:lnTo>
                      <a:pt x="148" y="132"/>
                    </a:lnTo>
                    <a:lnTo>
                      <a:pt x="146" y="128"/>
                    </a:lnTo>
                    <a:lnTo>
                      <a:pt x="142" y="126"/>
                    </a:lnTo>
                    <a:close/>
                    <a:moveTo>
                      <a:pt x="440" y="148"/>
                    </a:moveTo>
                    <a:lnTo>
                      <a:pt x="440" y="148"/>
                    </a:lnTo>
                    <a:lnTo>
                      <a:pt x="440" y="150"/>
                    </a:lnTo>
                    <a:lnTo>
                      <a:pt x="436" y="150"/>
                    </a:lnTo>
                    <a:lnTo>
                      <a:pt x="436" y="154"/>
                    </a:lnTo>
                    <a:lnTo>
                      <a:pt x="440" y="154"/>
                    </a:lnTo>
                    <a:lnTo>
                      <a:pt x="442" y="156"/>
                    </a:lnTo>
                    <a:lnTo>
                      <a:pt x="444" y="156"/>
                    </a:lnTo>
                    <a:lnTo>
                      <a:pt x="446" y="154"/>
                    </a:lnTo>
                    <a:lnTo>
                      <a:pt x="448" y="154"/>
                    </a:lnTo>
                    <a:lnTo>
                      <a:pt x="450" y="154"/>
                    </a:lnTo>
                    <a:lnTo>
                      <a:pt x="454" y="156"/>
                    </a:lnTo>
                    <a:lnTo>
                      <a:pt x="458" y="154"/>
                    </a:lnTo>
                    <a:lnTo>
                      <a:pt x="464" y="156"/>
                    </a:lnTo>
                    <a:lnTo>
                      <a:pt x="470" y="158"/>
                    </a:lnTo>
                    <a:lnTo>
                      <a:pt x="472" y="154"/>
                    </a:lnTo>
                    <a:lnTo>
                      <a:pt x="470" y="152"/>
                    </a:lnTo>
                    <a:lnTo>
                      <a:pt x="460" y="150"/>
                    </a:lnTo>
                    <a:lnTo>
                      <a:pt x="452" y="150"/>
                    </a:lnTo>
                    <a:lnTo>
                      <a:pt x="450" y="148"/>
                    </a:lnTo>
                    <a:lnTo>
                      <a:pt x="440" y="148"/>
                    </a:lnTo>
                    <a:close/>
                    <a:moveTo>
                      <a:pt x="422" y="150"/>
                    </a:moveTo>
                    <a:lnTo>
                      <a:pt x="422" y="150"/>
                    </a:lnTo>
                    <a:lnTo>
                      <a:pt x="408" y="152"/>
                    </a:lnTo>
                    <a:lnTo>
                      <a:pt x="408" y="154"/>
                    </a:lnTo>
                    <a:lnTo>
                      <a:pt x="414" y="156"/>
                    </a:lnTo>
                    <a:lnTo>
                      <a:pt x="416" y="160"/>
                    </a:lnTo>
                    <a:lnTo>
                      <a:pt x="422" y="160"/>
                    </a:lnTo>
                    <a:lnTo>
                      <a:pt x="428" y="158"/>
                    </a:lnTo>
                    <a:lnTo>
                      <a:pt x="428" y="154"/>
                    </a:lnTo>
                    <a:lnTo>
                      <a:pt x="424" y="154"/>
                    </a:lnTo>
                    <a:lnTo>
                      <a:pt x="424" y="150"/>
                    </a:lnTo>
                    <a:lnTo>
                      <a:pt x="422" y="150"/>
                    </a:lnTo>
                    <a:close/>
                    <a:moveTo>
                      <a:pt x="374" y="174"/>
                    </a:moveTo>
                    <a:lnTo>
                      <a:pt x="374" y="174"/>
                    </a:lnTo>
                    <a:lnTo>
                      <a:pt x="372" y="176"/>
                    </a:lnTo>
                    <a:lnTo>
                      <a:pt x="372" y="182"/>
                    </a:lnTo>
                    <a:lnTo>
                      <a:pt x="370" y="184"/>
                    </a:lnTo>
                    <a:lnTo>
                      <a:pt x="370" y="182"/>
                    </a:lnTo>
                    <a:lnTo>
                      <a:pt x="368" y="180"/>
                    </a:lnTo>
                    <a:lnTo>
                      <a:pt x="366" y="180"/>
                    </a:lnTo>
                    <a:lnTo>
                      <a:pt x="364" y="184"/>
                    </a:lnTo>
                    <a:lnTo>
                      <a:pt x="364" y="186"/>
                    </a:lnTo>
                    <a:lnTo>
                      <a:pt x="368" y="188"/>
                    </a:lnTo>
                    <a:lnTo>
                      <a:pt x="370" y="192"/>
                    </a:lnTo>
                    <a:lnTo>
                      <a:pt x="374" y="192"/>
                    </a:lnTo>
                    <a:lnTo>
                      <a:pt x="378" y="188"/>
                    </a:lnTo>
                    <a:lnTo>
                      <a:pt x="374" y="184"/>
                    </a:lnTo>
                    <a:lnTo>
                      <a:pt x="374" y="180"/>
                    </a:lnTo>
                    <a:lnTo>
                      <a:pt x="376" y="178"/>
                    </a:lnTo>
                    <a:lnTo>
                      <a:pt x="376" y="176"/>
                    </a:lnTo>
                    <a:lnTo>
                      <a:pt x="374" y="174"/>
                    </a:lnTo>
                    <a:close/>
                    <a:moveTo>
                      <a:pt x="158" y="190"/>
                    </a:moveTo>
                    <a:lnTo>
                      <a:pt x="156" y="192"/>
                    </a:lnTo>
                    <a:lnTo>
                      <a:pt x="140" y="190"/>
                    </a:lnTo>
                    <a:lnTo>
                      <a:pt x="138" y="200"/>
                    </a:lnTo>
                    <a:lnTo>
                      <a:pt x="134" y="206"/>
                    </a:lnTo>
                    <a:lnTo>
                      <a:pt x="134" y="208"/>
                    </a:lnTo>
                    <a:lnTo>
                      <a:pt x="148" y="208"/>
                    </a:lnTo>
                    <a:lnTo>
                      <a:pt x="148" y="210"/>
                    </a:lnTo>
                    <a:lnTo>
                      <a:pt x="146" y="212"/>
                    </a:lnTo>
                    <a:lnTo>
                      <a:pt x="146" y="216"/>
                    </a:lnTo>
                    <a:lnTo>
                      <a:pt x="156" y="216"/>
                    </a:lnTo>
                    <a:lnTo>
                      <a:pt x="164" y="218"/>
                    </a:lnTo>
                    <a:lnTo>
                      <a:pt x="168" y="222"/>
                    </a:lnTo>
                    <a:lnTo>
                      <a:pt x="188" y="222"/>
                    </a:lnTo>
                    <a:lnTo>
                      <a:pt x="190" y="220"/>
                    </a:lnTo>
                    <a:lnTo>
                      <a:pt x="194" y="222"/>
                    </a:lnTo>
                    <a:lnTo>
                      <a:pt x="208" y="226"/>
                    </a:lnTo>
                    <a:lnTo>
                      <a:pt x="214" y="230"/>
                    </a:lnTo>
                    <a:lnTo>
                      <a:pt x="218" y="230"/>
                    </a:lnTo>
                    <a:lnTo>
                      <a:pt x="224" y="228"/>
                    </a:lnTo>
                    <a:lnTo>
                      <a:pt x="228" y="232"/>
                    </a:lnTo>
                    <a:lnTo>
                      <a:pt x="232" y="232"/>
                    </a:lnTo>
                    <a:lnTo>
                      <a:pt x="236" y="232"/>
                    </a:lnTo>
                    <a:lnTo>
                      <a:pt x="238" y="232"/>
                    </a:lnTo>
                    <a:lnTo>
                      <a:pt x="242" y="230"/>
                    </a:lnTo>
                    <a:lnTo>
                      <a:pt x="246" y="234"/>
                    </a:lnTo>
                    <a:lnTo>
                      <a:pt x="246" y="236"/>
                    </a:lnTo>
                    <a:lnTo>
                      <a:pt x="252" y="238"/>
                    </a:lnTo>
                    <a:lnTo>
                      <a:pt x="258" y="238"/>
                    </a:lnTo>
                    <a:lnTo>
                      <a:pt x="262" y="242"/>
                    </a:lnTo>
                    <a:lnTo>
                      <a:pt x="260" y="232"/>
                    </a:lnTo>
                    <a:lnTo>
                      <a:pt x="256" y="230"/>
                    </a:lnTo>
                    <a:lnTo>
                      <a:pt x="258" y="222"/>
                    </a:lnTo>
                    <a:lnTo>
                      <a:pt x="248" y="218"/>
                    </a:lnTo>
                    <a:lnTo>
                      <a:pt x="236" y="218"/>
                    </a:lnTo>
                    <a:lnTo>
                      <a:pt x="236" y="210"/>
                    </a:lnTo>
                    <a:lnTo>
                      <a:pt x="234" y="208"/>
                    </a:lnTo>
                    <a:lnTo>
                      <a:pt x="234" y="202"/>
                    </a:lnTo>
                    <a:lnTo>
                      <a:pt x="226" y="204"/>
                    </a:lnTo>
                    <a:lnTo>
                      <a:pt x="226" y="202"/>
                    </a:lnTo>
                    <a:lnTo>
                      <a:pt x="222" y="202"/>
                    </a:lnTo>
                    <a:lnTo>
                      <a:pt x="218" y="198"/>
                    </a:lnTo>
                    <a:lnTo>
                      <a:pt x="214" y="198"/>
                    </a:lnTo>
                    <a:lnTo>
                      <a:pt x="208" y="196"/>
                    </a:lnTo>
                    <a:lnTo>
                      <a:pt x="206" y="202"/>
                    </a:lnTo>
                    <a:lnTo>
                      <a:pt x="192" y="202"/>
                    </a:lnTo>
                    <a:lnTo>
                      <a:pt x="188" y="200"/>
                    </a:lnTo>
                    <a:lnTo>
                      <a:pt x="180" y="198"/>
                    </a:lnTo>
                    <a:lnTo>
                      <a:pt x="176" y="192"/>
                    </a:lnTo>
                    <a:lnTo>
                      <a:pt x="166" y="192"/>
                    </a:lnTo>
                    <a:lnTo>
                      <a:pt x="166" y="190"/>
                    </a:lnTo>
                    <a:lnTo>
                      <a:pt x="158" y="190"/>
                    </a:lnTo>
                    <a:close/>
                    <a:moveTo>
                      <a:pt x="518" y="196"/>
                    </a:moveTo>
                    <a:lnTo>
                      <a:pt x="518" y="196"/>
                    </a:lnTo>
                    <a:lnTo>
                      <a:pt x="518" y="198"/>
                    </a:lnTo>
                    <a:lnTo>
                      <a:pt x="520" y="200"/>
                    </a:lnTo>
                    <a:lnTo>
                      <a:pt x="520" y="202"/>
                    </a:lnTo>
                    <a:lnTo>
                      <a:pt x="520" y="210"/>
                    </a:lnTo>
                    <a:lnTo>
                      <a:pt x="516" y="212"/>
                    </a:lnTo>
                    <a:lnTo>
                      <a:pt x="518" y="216"/>
                    </a:lnTo>
                    <a:lnTo>
                      <a:pt x="518" y="218"/>
                    </a:lnTo>
                    <a:lnTo>
                      <a:pt x="520" y="220"/>
                    </a:lnTo>
                    <a:lnTo>
                      <a:pt x="522" y="212"/>
                    </a:lnTo>
                    <a:lnTo>
                      <a:pt x="526" y="210"/>
                    </a:lnTo>
                    <a:lnTo>
                      <a:pt x="526" y="206"/>
                    </a:lnTo>
                    <a:lnTo>
                      <a:pt x="524" y="206"/>
                    </a:lnTo>
                    <a:lnTo>
                      <a:pt x="526" y="204"/>
                    </a:lnTo>
                    <a:lnTo>
                      <a:pt x="526" y="200"/>
                    </a:lnTo>
                    <a:lnTo>
                      <a:pt x="524" y="198"/>
                    </a:lnTo>
                    <a:lnTo>
                      <a:pt x="522" y="196"/>
                    </a:lnTo>
                    <a:lnTo>
                      <a:pt x="518" y="196"/>
                    </a:lnTo>
                    <a:close/>
                    <a:moveTo>
                      <a:pt x="262" y="230"/>
                    </a:moveTo>
                    <a:lnTo>
                      <a:pt x="262" y="230"/>
                    </a:lnTo>
                    <a:lnTo>
                      <a:pt x="262" y="236"/>
                    </a:lnTo>
                    <a:lnTo>
                      <a:pt x="264" y="236"/>
                    </a:lnTo>
                    <a:lnTo>
                      <a:pt x="266" y="240"/>
                    </a:lnTo>
                    <a:lnTo>
                      <a:pt x="266" y="244"/>
                    </a:lnTo>
                    <a:lnTo>
                      <a:pt x="268" y="242"/>
                    </a:lnTo>
                    <a:lnTo>
                      <a:pt x="272" y="236"/>
                    </a:lnTo>
                    <a:lnTo>
                      <a:pt x="272" y="234"/>
                    </a:lnTo>
                    <a:lnTo>
                      <a:pt x="272" y="232"/>
                    </a:lnTo>
                    <a:lnTo>
                      <a:pt x="266" y="232"/>
                    </a:lnTo>
                    <a:lnTo>
                      <a:pt x="262" y="230"/>
                    </a:lnTo>
                    <a:close/>
                    <a:moveTo>
                      <a:pt x="408" y="234"/>
                    </a:moveTo>
                    <a:lnTo>
                      <a:pt x="408" y="234"/>
                    </a:lnTo>
                    <a:lnTo>
                      <a:pt x="406" y="238"/>
                    </a:lnTo>
                    <a:lnTo>
                      <a:pt x="420" y="238"/>
                    </a:lnTo>
                    <a:lnTo>
                      <a:pt x="418" y="234"/>
                    </a:lnTo>
                    <a:lnTo>
                      <a:pt x="408" y="234"/>
                    </a:lnTo>
                    <a:close/>
                    <a:moveTo>
                      <a:pt x="282" y="238"/>
                    </a:moveTo>
                    <a:lnTo>
                      <a:pt x="282" y="238"/>
                    </a:lnTo>
                    <a:lnTo>
                      <a:pt x="278" y="246"/>
                    </a:lnTo>
                    <a:lnTo>
                      <a:pt x="286" y="246"/>
                    </a:lnTo>
                    <a:lnTo>
                      <a:pt x="286" y="238"/>
                    </a:lnTo>
                    <a:lnTo>
                      <a:pt x="282" y="238"/>
                    </a:lnTo>
                    <a:close/>
                    <a:moveTo>
                      <a:pt x="300" y="238"/>
                    </a:moveTo>
                    <a:lnTo>
                      <a:pt x="300" y="238"/>
                    </a:lnTo>
                    <a:lnTo>
                      <a:pt x="300" y="244"/>
                    </a:lnTo>
                    <a:lnTo>
                      <a:pt x="304" y="244"/>
                    </a:lnTo>
                    <a:lnTo>
                      <a:pt x="302" y="244"/>
                    </a:lnTo>
                    <a:lnTo>
                      <a:pt x="304" y="246"/>
                    </a:lnTo>
                    <a:lnTo>
                      <a:pt x="302" y="248"/>
                    </a:lnTo>
                    <a:lnTo>
                      <a:pt x="298" y="248"/>
                    </a:lnTo>
                    <a:lnTo>
                      <a:pt x="294" y="246"/>
                    </a:lnTo>
                    <a:lnTo>
                      <a:pt x="292" y="244"/>
                    </a:lnTo>
                    <a:lnTo>
                      <a:pt x="290" y="244"/>
                    </a:lnTo>
                    <a:lnTo>
                      <a:pt x="286" y="254"/>
                    </a:lnTo>
                    <a:lnTo>
                      <a:pt x="294" y="252"/>
                    </a:lnTo>
                    <a:lnTo>
                      <a:pt x="294" y="254"/>
                    </a:lnTo>
                    <a:lnTo>
                      <a:pt x="298" y="254"/>
                    </a:lnTo>
                    <a:lnTo>
                      <a:pt x="300" y="252"/>
                    </a:lnTo>
                    <a:lnTo>
                      <a:pt x="310" y="250"/>
                    </a:lnTo>
                    <a:lnTo>
                      <a:pt x="318" y="250"/>
                    </a:lnTo>
                    <a:lnTo>
                      <a:pt x="316" y="244"/>
                    </a:lnTo>
                    <a:lnTo>
                      <a:pt x="308" y="242"/>
                    </a:lnTo>
                    <a:lnTo>
                      <a:pt x="300" y="238"/>
                    </a:lnTo>
                    <a:close/>
                    <a:moveTo>
                      <a:pt x="332" y="242"/>
                    </a:moveTo>
                    <a:lnTo>
                      <a:pt x="332" y="242"/>
                    </a:lnTo>
                    <a:lnTo>
                      <a:pt x="326" y="244"/>
                    </a:lnTo>
                    <a:lnTo>
                      <a:pt x="326" y="246"/>
                    </a:lnTo>
                    <a:lnTo>
                      <a:pt x="328" y="248"/>
                    </a:lnTo>
                    <a:lnTo>
                      <a:pt x="338" y="250"/>
                    </a:lnTo>
                    <a:lnTo>
                      <a:pt x="348" y="250"/>
                    </a:lnTo>
                    <a:lnTo>
                      <a:pt x="348" y="252"/>
                    </a:lnTo>
                    <a:lnTo>
                      <a:pt x="352" y="252"/>
                    </a:lnTo>
                    <a:lnTo>
                      <a:pt x="358" y="250"/>
                    </a:lnTo>
                    <a:lnTo>
                      <a:pt x="362" y="248"/>
                    </a:lnTo>
                    <a:lnTo>
                      <a:pt x="366" y="248"/>
                    </a:lnTo>
                    <a:lnTo>
                      <a:pt x="368" y="250"/>
                    </a:lnTo>
                    <a:lnTo>
                      <a:pt x="370" y="246"/>
                    </a:lnTo>
                    <a:lnTo>
                      <a:pt x="368" y="244"/>
                    </a:lnTo>
                    <a:lnTo>
                      <a:pt x="364" y="244"/>
                    </a:lnTo>
                    <a:lnTo>
                      <a:pt x="360" y="244"/>
                    </a:lnTo>
                    <a:lnTo>
                      <a:pt x="356" y="246"/>
                    </a:lnTo>
                    <a:lnTo>
                      <a:pt x="352" y="242"/>
                    </a:lnTo>
                    <a:lnTo>
                      <a:pt x="348" y="242"/>
                    </a:lnTo>
                    <a:lnTo>
                      <a:pt x="344" y="244"/>
                    </a:lnTo>
                    <a:lnTo>
                      <a:pt x="338" y="242"/>
                    </a:lnTo>
                    <a:lnTo>
                      <a:pt x="332" y="242"/>
                    </a:lnTo>
                    <a:close/>
                    <a:moveTo>
                      <a:pt x="420" y="244"/>
                    </a:moveTo>
                    <a:lnTo>
                      <a:pt x="416" y="246"/>
                    </a:lnTo>
                    <a:lnTo>
                      <a:pt x="410" y="246"/>
                    </a:lnTo>
                    <a:lnTo>
                      <a:pt x="408" y="250"/>
                    </a:lnTo>
                    <a:lnTo>
                      <a:pt x="400" y="250"/>
                    </a:lnTo>
                    <a:lnTo>
                      <a:pt x="398" y="250"/>
                    </a:lnTo>
                    <a:lnTo>
                      <a:pt x="394" y="250"/>
                    </a:lnTo>
                    <a:lnTo>
                      <a:pt x="394" y="252"/>
                    </a:lnTo>
                    <a:lnTo>
                      <a:pt x="394" y="256"/>
                    </a:lnTo>
                    <a:lnTo>
                      <a:pt x="390" y="256"/>
                    </a:lnTo>
                    <a:lnTo>
                      <a:pt x="386" y="258"/>
                    </a:lnTo>
                    <a:lnTo>
                      <a:pt x="386" y="262"/>
                    </a:lnTo>
                    <a:lnTo>
                      <a:pt x="374" y="268"/>
                    </a:lnTo>
                    <a:lnTo>
                      <a:pt x="376" y="274"/>
                    </a:lnTo>
                    <a:lnTo>
                      <a:pt x="370" y="276"/>
                    </a:lnTo>
                    <a:lnTo>
                      <a:pt x="364" y="278"/>
                    </a:lnTo>
                    <a:lnTo>
                      <a:pt x="362" y="280"/>
                    </a:lnTo>
                    <a:lnTo>
                      <a:pt x="362" y="282"/>
                    </a:lnTo>
                    <a:lnTo>
                      <a:pt x="364" y="284"/>
                    </a:lnTo>
                    <a:lnTo>
                      <a:pt x="370" y="284"/>
                    </a:lnTo>
                    <a:lnTo>
                      <a:pt x="374" y="282"/>
                    </a:lnTo>
                    <a:lnTo>
                      <a:pt x="374" y="280"/>
                    </a:lnTo>
                    <a:lnTo>
                      <a:pt x="380" y="274"/>
                    </a:lnTo>
                    <a:lnTo>
                      <a:pt x="386" y="274"/>
                    </a:lnTo>
                    <a:lnTo>
                      <a:pt x="392" y="272"/>
                    </a:lnTo>
                    <a:lnTo>
                      <a:pt x="396" y="268"/>
                    </a:lnTo>
                    <a:lnTo>
                      <a:pt x="398" y="264"/>
                    </a:lnTo>
                    <a:lnTo>
                      <a:pt x="402" y="264"/>
                    </a:lnTo>
                    <a:lnTo>
                      <a:pt x="402" y="262"/>
                    </a:lnTo>
                    <a:lnTo>
                      <a:pt x="402" y="260"/>
                    </a:lnTo>
                    <a:lnTo>
                      <a:pt x="406" y="260"/>
                    </a:lnTo>
                    <a:lnTo>
                      <a:pt x="408" y="258"/>
                    </a:lnTo>
                    <a:lnTo>
                      <a:pt x="410" y="254"/>
                    </a:lnTo>
                    <a:lnTo>
                      <a:pt x="414" y="254"/>
                    </a:lnTo>
                    <a:lnTo>
                      <a:pt x="418" y="252"/>
                    </a:lnTo>
                    <a:lnTo>
                      <a:pt x="420" y="250"/>
                    </a:lnTo>
                    <a:lnTo>
                      <a:pt x="424" y="246"/>
                    </a:lnTo>
                    <a:lnTo>
                      <a:pt x="424" y="244"/>
                    </a:lnTo>
                    <a:lnTo>
                      <a:pt x="420" y="244"/>
                    </a:lnTo>
                    <a:close/>
                    <a:moveTo>
                      <a:pt x="320" y="262"/>
                    </a:moveTo>
                    <a:lnTo>
                      <a:pt x="318" y="268"/>
                    </a:lnTo>
                    <a:lnTo>
                      <a:pt x="328" y="272"/>
                    </a:lnTo>
                    <a:lnTo>
                      <a:pt x="334" y="274"/>
                    </a:lnTo>
                    <a:lnTo>
                      <a:pt x="340" y="276"/>
                    </a:lnTo>
                    <a:lnTo>
                      <a:pt x="340" y="272"/>
                    </a:lnTo>
                    <a:lnTo>
                      <a:pt x="340" y="270"/>
                    </a:lnTo>
                    <a:lnTo>
                      <a:pt x="338" y="268"/>
                    </a:lnTo>
                    <a:lnTo>
                      <a:pt x="320" y="262"/>
                    </a:lnTo>
                    <a:close/>
                    <a:moveTo>
                      <a:pt x="196" y="64"/>
                    </a:moveTo>
                    <a:lnTo>
                      <a:pt x="196" y="64"/>
                    </a:lnTo>
                    <a:lnTo>
                      <a:pt x="196" y="62"/>
                    </a:lnTo>
                    <a:lnTo>
                      <a:pt x="192" y="62"/>
                    </a:lnTo>
                    <a:lnTo>
                      <a:pt x="192" y="68"/>
                    </a:lnTo>
                    <a:lnTo>
                      <a:pt x="188" y="70"/>
                    </a:lnTo>
                    <a:lnTo>
                      <a:pt x="186" y="74"/>
                    </a:lnTo>
                    <a:lnTo>
                      <a:pt x="184" y="78"/>
                    </a:lnTo>
                    <a:lnTo>
                      <a:pt x="182" y="80"/>
                    </a:lnTo>
                    <a:lnTo>
                      <a:pt x="182" y="94"/>
                    </a:lnTo>
                    <a:lnTo>
                      <a:pt x="186" y="96"/>
                    </a:lnTo>
                    <a:lnTo>
                      <a:pt x="188" y="100"/>
                    </a:lnTo>
                    <a:lnTo>
                      <a:pt x="186" y="102"/>
                    </a:lnTo>
                    <a:lnTo>
                      <a:pt x="186" y="106"/>
                    </a:lnTo>
                    <a:lnTo>
                      <a:pt x="190" y="108"/>
                    </a:lnTo>
                    <a:lnTo>
                      <a:pt x="188" y="112"/>
                    </a:lnTo>
                    <a:lnTo>
                      <a:pt x="188" y="114"/>
                    </a:lnTo>
                    <a:lnTo>
                      <a:pt x="192" y="114"/>
                    </a:lnTo>
                    <a:lnTo>
                      <a:pt x="190" y="120"/>
                    </a:lnTo>
                    <a:lnTo>
                      <a:pt x="192" y="120"/>
                    </a:lnTo>
                    <a:lnTo>
                      <a:pt x="196" y="118"/>
                    </a:lnTo>
                    <a:lnTo>
                      <a:pt x="198" y="118"/>
                    </a:lnTo>
                    <a:lnTo>
                      <a:pt x="202" y="136"/>
                    </a:lnTo>
                    <a:lnTo>
                      <a:pt x="204" y="140"/>
                    </a:lnTo>
                    <a:lnTo>
                      <a:pt x="206" y="148"/>
                    </a:lnTo>
                    <a:lnTo>
                      <a:pt x="210" y="148"/>
                    </a:lnTo>
                    <a:lnTo>
                      <a:pt x="216" y="150"/>
                    </a:lnTo>
                    <a:lnTo>
                      <a:pt x="218" y="148"/>
                    </a:lnTo>
                    <a:lnTo>
                      <a:pt x="218" y="146"/>
                    </a:lnTo>
                    <a:lnTo>
                      <a:pt x="222" y="146"/>
                    </a:lnTo>
                    <a:lnTo>
                      <a:pt x="222" y="148"/>
                    </a:lnTo>
                    <a:lnTo>
                      <a:pt x="226" y="148"/>
                    </a:lnTo>
                    <a:lnTo>
                      <a:pt x="226" y="154"/>
                    </a:lnTo>
                    <a:lnTo>
                      <a:pt x="228" y="154"/>
                    </a:lnTo>
                    <a:lnTo>
                      <a:pt x="230" y="154"/>
                    </a:lnTo>
                    <a:lnTo>
                      <a:pt x="240" y="154"/>
                    </a:lnTo>
                    <a:lnTo>
                      <a:pt x="242" y="150"/>
                    </a:lnTo>
                    <a:lnTo>
                      <a:pt x="244" y="150"/>
                    </a:lnTo>
                    <a:lnTo>
                      <a:pt x="248" y="154"/>
                    </a:lnTo>
                    <a:lnTo>
                      <a:pt x="250" y="154"/>
                    </a:lnTo>
                    <a:lnTo>
                      <a:pt x="252" y="154"/>
                    </a:lnTo>
                    <a:lnTo>
                      <a:pt x="254" y="152"/>
                    </a:lnTo>
                    <a:lnTo>
                      <a:pt x="256" y="152"/>
                    </a:lnTo>
                    <a:lnTo>
                      <a:pt x="258" y="154"/>
                    </a:lnTo>
                    <a:lnTo>
                      <a:pt x="262" y="156"/>
                    </a:lnTo>
                    <a:lnTo>
                      <a:pt x="264" y="156"/>
                    </a:lnTo>
                    <a:lnTo>
                      <a:pt x="264" y="158"/>
                    </a:lnTo>
                    <a:lnTo>
                      <a:pt x="266" y="158"/>
                    </a:lnTo>
                    <a:lnTo>
                      <a:pt x="270" y="156"/>
                    </a:lnTo>
                    <a:lnTo>
                      <a:pt x="274" y="154"/>
                    </a:lnTo>
                    <a:lnTo>
                      <a:pt x="280" y="152"/>
                    </a:lnTo>
                    <a:lnTo>
                      <a:pt x="286" y="142"/>
                    </a:lnTo>
                    <a:lnTo>
                      <a:pt x="290" y="138"/>
                    </a:lnTo>
                    <a:lnTo>
                      <a:pt x="294" y="136"/>
                    </a:lnTo>
                    <a:lnTo>
                      <a:pt x="290" y="128"/>
                    </a:lnTo>
                    <a:lnTo>
                      <a:pt x="298" y="116"/>
                    </a:lnTo>
                    <a:lnTo>
                      <a:pt x="298" y="112"/>
                    </a:lnTo>
                    <a:lnTo>
                      <a:pt x="296" y="112"/>
                    </a:lnTo>
                    <a:lnTo>
                      <a:pt x="296" y="110"/>
                    </a:lnTo>
                    <a:lnTo>
                      <a:pt x="296" y="108"/>
                    </a:lnTo>
                    <a:lnTo>
                      <a:pt x="298" y="108"/>
                    </a:lnTo>
                    <a:lnTo>
                      <a:pt x="300" y="104"/>
                    </a:lnTo>
                    <a:lnTo>
                      <a:pt x="300" y="100"/>
                    </a:lnTo>
                    <a:lnTo>
                      <a:pt x="300" y="88"/>
                    </a:lnTo>
                    <a:lnTo>
                      <a:pt x="306" y="84"/>
                    </a:lnTo>
                    <a:lnTo>
                      <a:pt x="316" y="82"/>
                    </a:lnTo>
                    <a:lnTo>
                      <a:pt x="314" y="78"/>
                    </a:lnTo>
                    <a:lnTo>
                      <a:pt x="306" y="74"/>
                    </a:lnTo>
                    <a:lnTo>
                      <a:pt x="304" y="72"/>
                    </a:lnTo>
                    <a:lnTo>
                      <a:pt x="302" y="70"/>
                    </a:lnTo>
                    <a:lnTo>
                      <a:pt x="302" y="66"/>
                    </a:lnTo>
                    <a:lnTo>
                      <a:pt x="304" y="62"/>
                    </a:lnTo>
                    <a:lnTo>
                      <a:pt x="304" y="58"/>
                    </a:lnTo>
                    <a:lnTo>
                      <a:pt x="302" y="54"/>
                    </a:lnTo>
                    <a:lnTo>
                      <a:pt x="296" y="46"/>
                    </a:lnTo>
                    <a:lnTo>
                      <a:pt x="296" y="42"/>
                    </a:lnTo>
                    <a:lnTo>
                      <a:pt x="298" y="40"/>
                    </a:lnTo>
                    <a:lnTo>
                      <a:pt x="300" y="40"/>
                    </a:lnTo>
                    <a:lnTo>
                      <a:pt x="300" y="38"/>
                    </a:lnTo>
                    <a:lnTo>
                      <a:pt x="300" y="36"/>
                    </a:lnTo>
                    <a:lnTo>
                      <a:pt x="296" y="34"/>
                    </a:lnTo>
                    <a:lnTo>
                      <a:pt x="296" y="32"/>
                    </a:lnTo>
                    <a:lnTo>
                      <a:pt x="286" y="34"/>
                    </a:lnTo>
                    <a:lnTo>
                      <a:pt x="278" y="32"/>
                    </a:lnTo>
                    <a:lnTo>
                      <a:pt x="276" y="36"/>
                    </a:lnTo>
                    <a:lnTo>
                      <a:pt x="274" y="46"/>
                    </a:lnTo>
                    <a:lnTo>
                      <a:pt x="270" y="50"/>
                    </a:lnTo>
                    <a:lnTo>
                      <a:pt x="268" y="54"/>
                    </a:lnTo>
                    <a:lnTo>
                      <a:pt x="264" y="58"/>
                    </a:lnTo>
                    <a:lnTo>
                      <a:pt x="260" y="60"/>
                    </a:lnTo>
                    <a:lnTo>
                      <a:pt x="260" y="64"/>
                    </a:lnTo>
                    <a:lnTo>
                      <a:pt x="258" y="72"/>
                    </a:lnTo>
                    <a:lnTo>
                      <a:pt x="256" y="74"/>
                    </a:lnTo>
                    <a:lnTo>
                      <a:pt x="250" y="78"/>
                    </a:lnTo>
                    <a:lnTo>
                      <a:pt x="242" y="78"/>
                    </a:lnTo>
                    <a:lnTo>
                      <a:pt x="238" y="76"/>
                    </a:lnTo>
                    <a:lnTo>
                      <a:pt x="230" y="78"/>
                    </a:lnTo>
                    <a:lnTo>
                      <a:pt x="228" y="80"/>
                    </a:lnTo>
                    <a:lnTo>
                      <a:pt x="220" y="82"/>
                    </a:lnTo>
                    <a:lnTo>
                      <a:pt x="214" y="84"/>
                    </a:lnTo>
                    <a:lnTo>
                      <a:pt x="208" y="82"/>
                    </a:lnTo>
                    <a:lnTo>
                      <a:pt x="204" y="80"/>
                    </a:lnTo>
                    <a:lnTo>
                      <a:pt x="198" y="78"/>
                    </a:lnTo>
                    <a:lnTo>
                      <a:pt x="196" y="72"/>
                    </a:lnTo>
                    <a:lnTo>
                      <a:pt x="196" y="64"/>
                    </a:lnTo>
                    <a:close/>
                    <a:moveTo>
                      <a:pt x="486" y="116"/>
                    </a:moveTo>
                    <a:lnTo>
                      <a:pt x="486" y="116"/>
                    </a:lnTo>
                    <a:lnTo>
                      <a:pt x="478" y="116"/>
                    </a:lnTo>
                    <a:lnTo>
                      <a:pt x="478" y="124"/>
                    </a:lnTo>
                    <a:lnTo>
                      <a:pt x="476" y="124"/>
                    </a:lnTo>
                    <a:lnTo>
                      <a:pt x="476" y="126"/>
                    </a:lnTo>
                    <a:lnTo>
                      <a:pt x="478" y="128"/>
                    </a:lnTo>
                    <a:lnTo>
                      <a:pt x="482" y="128"/>
                    </a:lnTo>
                    <a:lnTo>
                      <a:pt x="486" y="128"/>
                    </a:lnTo>
                    <a:lnTo>
                      <a:pt x="490" y="130"/>
                    </a:lnTo>
                    <a:lnTo>
                      <a:pt x="490" y="132"/>
                    </a:lnTo>
                    <a:lnTo>
                      <a:pt x="490" y="136"/>
                    </a:lnTo>
                    <a:lnTo>
                      <a:pt x="488" y="136"/>
                    </a:lnTo>
                    <a:lnTo>
                      <a:pt x="492" y="136"/>
                    </a:lnTo>
                    <a:lnTo>
                      <a:pt x="496" y="136"/>
                    </a:lnTo>
                    <a:lnTo>
                      <a:pt x="504" y="136"/>
                    </a:lnTo>
                    <a:lnTo>
                      <a:pt x="514" y="138"/>
                    </a:lnTo>
                    <a:lnTo>
                      <a:pt x="514" y="140"/>
                    </a:lnTo>
                    <a:lnTo>
                      <a:pt x="504" y="142"/>
                    </a:lnTo>
                    <a:lnTo>
                      <a:pt x="502" y="144"/>
                    </a:lnTo>
                    <a:lnTo>
                      <a:pt x="494" y="144"/>
                    </a:lnTo>
                    <a:lnTo>
                      <a:pt x="486" y="144"/>
                    </a:lnTo>
                    <a:lnTo>
                      <a:pt x="488" y="148"/>
                    </a:lnTo>
                    <a:lnTo>
                      <a:pt x="494" y="146"/>
                    </a:lnTo>
                    <a:lnTo>
                      <a:pt x="496" y="152"/>
                    </a:lnTo>
                    <a:lnTo>
                      <a:pt x="500" y="154"/>
                    </a:lnTo>
                    <a:lnTo>
                      <a:pt x="500" y="156"/>
                    </a:lnTo>
                    <a:lnTo>
                      <a:pt x="500" y="160"/>
                    </a:lnTo>
                    <a:lnTo>
                      <a:pt x="502" y="162"/>
                    </a:lnTo>
                    <a:lnTo>
                      <a:pt x="504" y="162"/>
                    </a:lnTo>
                    <a:lnTo>
                      <a:pt x="508" y="154"/>
                    </a:lnTo>
                    <a:lnTo>
                      <a:pt x="510" y="154"/>
                    </a:lnTo>
                    <a:lnTo>
                      <a:pt x="510" y="156"/>
                    </a:lnTo>
                    <a:lnTo>
                      <a:pt x="516" y="160"/>
                    </a:lnTo>
                    <a:lnTo>
                      <a:pt x="522" y="162"/>
                    </a:lnTo>
                    <a:lnTo>
                      <a:pt x="522" y="166"/>
                    </a:lnTo>
                    <a:lnTo>
                      <a:pt x="524" y="170"/>
                    </a:lnTo>
                    <a:lnTo>
                      <a:pt x="526" y="172"/>
                    </a:lnTo>
                    <a:lnTo>
                      <a:pt x="530" y="172"/>
                    </a:lnTo>
                    <a:lnTo>
                      <a:pt x="534" y="172"/>
                    </a:lnTo>
                    <a:lnTo>
                      <a:pt x="536" y="174"/>
                    </a:lnTo>
                    <a:lnTo>
                      <a:pt x="538" y="172"/>
                    </a:lnTo>
                    <a:lnTo>
                      <a:pt x="542" y="172"/>
                    </a:lnTo>
                    <a:lnTo>
                      <a:pt x="542" y="174"/>
                    </a:lnTo>
                    <a:lnTo>
                      <a:pt x="548" y="178"/>
                    </a:lnTo>
                    <a:lnTo>
                      <a:pt x="552" y="184"/>
                    </a:lnTo>
                    <a:lnTo>
                      <a:pt x="560" y="184"/>
                    </a:lnTo>
                    <a:lnTo>
                      <a:pt x="564" y="186"/>
                    </a:lnTo>
                    <a:lnTo>
                      <a:pt x="566" y="186"/>
                    </a:lnTo>
                    <a:lnTo>
                      <a:pt x="570" y="188"/>
                    </a:lnTo>
                    <a:lnTo>
                      <a:pt x="574" y="194"/>
                    </a:lnTo>
                    <a:lnTo>
                      <a:pt x="574" y="206"/>
                    </a:lnTo>
                    <a:lnTo>
                      <a:pt x="572" y="206"/>
                    </a:lnTo>
                    <a:lnTo>
                      <a:pt x="572" y="208"/>
                    </a:lnTo>
                    <a:lnTo>
                      <a:pt x="576" y="210"/>
                    </a:lnTo>
                    <a:lnTo>
                      <a:pt x="576" y="214"/>
                    </a:lnTo>
                    <a:lnTo>
                      <a:pt x="576" y="216"/>
                    </a:lnTo>
                    <a:lnTo>
                      <a:pt x="580" y="220"/>
                    </a:lnTo>
                    <a:lnTo>
                      <a:pt x="580" y="226"/>
                    </a:lnTo>
                    <a:lnTo>
                      <a:pt x="580" y="232"/>
                    </a:lnTo>
                    <a:lnTo>
                      <a:pt x="576" y="228"/>
                    </a:lnTo>
                    <a:lnTo>
                      <a:pt x="574" y="230"/>
                    </a:lnTo>
                    <a:lnTo>
                      <a:pt x="570" y="230"/>
                    </a:lnTo>
                    <a:lnTo>
                      <a:pt x="562" y="240"/>
                    </a:lnTo>
                    <a:lnTo>
                      <a:pt x="578" y="238"/>
                    </a:lnTo>
                    <a:lnTo>
                      <a:pt x="578" y="234"/>
                    </a:lnTo>
                    <a:lnTo>
                      <a:pt x="580" y="234"/>
                    </a:lnTo>
                    <a:lnTo>
                      <a:pt x="580" y="236"/>
                    </a:lnTo>
                    <a:lnTo>
                      <a:pt x="584" y="236"/>
                    </a:lnTo>
                    <a:lnTo>
                      <a:pt x="586" y="236"/>
                    </a:lnTo>
                    <a:lnTo>
                      <a:pt x="592" y="236"/>
                    </a:lnTo>
                    <a:lnTo>
                      <a:pt x="596" y="240"/>
                    </a:lnTo>
                    <a:lnTo>
                      <a:pt x="600" y="244"/>
                    </a:lnTo>
                    <a:lnTo>
                      <a:pt x="600" y="248"/>
                    </a:lnTo>
                    <a:lnTo>
                      <a:pt x="602" y="248"/>
                    </a:lnTo>
                    <a:lnTo>
                      <a:pt x="604" y="252"/>
                    </a:lnTo>
                    <a:lnTo>
                      <a:pt x="606" y="252"/>
                    </a:lnTo>
                    <a:lnTo>
                      <a:pt x="606" y="218"/>
                    </a:lnTo>
                    <a:lnTo>
                      <a:pt x="604" y="212"/>
                    </a:lnTo>
                    <a:lnTo>
                      <a:pt x="606" y="206"/>
                    </a:lnTo>
                    <a:lnTo>
                      <a:pt x="606" y="146"/>
                    </a:lnTo>
                    <a:lnTo>
                      <a:pt x="604" y="146"/>
                    </a:lnTo>
                    <a:lnTo>
                      <a:pt x="602" y="142"/>
                    </a:lnTo>
                    <a:lnTo>
                      <a:pt x="600" y="140"/>
                    </a:lnTo>
                    <a:lnTo>
                      <a:pt x="598" y="140"/>
                    </a:lnTo>
                    <a:lnTo>
                      <a:pt x="594" y="142"/>
                    </a:lnTo>
                    <a:lnTo>
                      <a:pt x="586" y="140"/>
                    </a:lnTo>
                    <a:lnTo>
                      <a:pt x="580" y="138"/>
                    </a:lnTo>
                    <a:lnTo>
                      <a:pt x="572" y="132"/>
                    </a:lnTo>
                    <a:lnTo>
                      <a:pt x="566" y="128"/>
                    </a:lnTo>
                    <a:lnTo>
                      <a:pt x="562" y="128"/>
                    </a:lnTo>
                    <a:lnTo>
                      <a:pt x="562" y="130"/>
                    </a:lnTo>
                    <a:lnTo>
                      <a:pt x="558" y="130"/>
                    </a:lnTo>
                    <a:lnTo>
                      <a:pt x="552" y="138"/>
                    </a:lnTo>
                    <a:lnTo>
                      <a:pt x="546" y="140"/>
                    </a:lnTo>
                    <a:lnTo>
                      <a:pt x="542" y="146"/>
                    </a:lnTo>
                    <a:lnTo>
                      <a:pt x="540" y="152"/>
                    </a:lnTo>
                    <a:lnTo>
                      <a:pt x="532" y="156"/>
                    </a:lnTo>
                    <a:lnTo>
                      <a:pt x="530" y="154"/>
                    </a:lnTo>
                    <a:lnTo>
                      <a:pt x="528" y="150"/>
                    </a:lnTo>
                    <a:lnTo>
                      <a:pt x="524" y="150"/>
                    </a:lnTo>
                    <a:lnTo>
                      <a:pt x="524" y="144"/>
                    </a:lnTo>
                    <a:lnTo>
                      <a:pt x="522" y="142"/>
                    </a:lnTo>
                    <a:lnTo>
                      <a:pt x="522" y="144"/>
                    </a:lnTo>
                    <a:lnTo>
                      <a:pt x="520" y="146"/>
                    </a:lnTo>
                    <a:lnTo>
                      <a:pt x="518" y="136"/>
                    </a:lnTo>
                    <a:lnTo>
                      <a:pt x="518" y="132"/>
                    </a:lnTo>
                    <a:lnTo>
                      <a:pt x="518" y="126"/>
                    </a:lnTo>
                    <a:lnTo>
                      <a:pt x="518" y="124"/>
                    </a:lnTo>
                    <a:lnTo>
                      <a:pt x="520" y="120"/>
                    </a:lnTo>
                    <a:lnTo>
                      <a:pt x="518" y="116"/>
                    </a:lnTo>
                    <a:lnTo>
                      <a:pt x="514" y="112"/>
                    </a:lnTo>
                    <a:lnTo>
                      <a:pt x="512" y="112"/>
                    </a:lnTo>
                    <a:lnTo>
                      <a:pt x="510" y="114"/>
                    </a:lnTo>
                    <a:lnTo>
                      <a:pt x="508" y="112"/>
                    </a:lnTo>
                    <a:lnTo>
                      <a:pt x="506" y="112"/>
                    </a:lnTo>
                    <a:lnTo>
                      <a:pt x="504" y="114"/>
                    </a:lnTo>
                    <a:lnTo>
                      <a:pt x="500" y="112"/>
                    </a:lnTo>
                    <a:lnTo>
                      <a:pt x="494" y="110"/>
                    </a:lnTo>
                    <a:lnTo>
                      <a:pt x="490" y="110"/>
                    </a:lnTo>
                    <a:lnTo>
                      <a:pt x="488" y="112"/>
                    </a:lnTo>
                    <a:lnTo>
                      <a:pt x="486" y="116"/>
                    </a:lnTo>
                    <a:close/>
                  </a:path>
                </a:pathLst>
              </a:custGeom>
              <a:solidFill>
                <a:schemeClr val="bg2"/>
              </a:solidFill>
              <a:ln w="3175">
                <a:solidFill>
                  <a:schemeClr val="bg1"/>
                </a:solidFill>
                <a:prstDash val="solid"/>
                <a:round/>
                <a:headEnd/>
                <a:tailEnd/>
              </a:ln>
            </p:spPr>
            <p:txBody>
              <a:bodyPr/>
              <a:lstStyle/>
              <a:p>
                <a:endParaRPr lang="nl-BE"/>
              </a:p>
            </p:txBody>
          </p:sp>
          <p:sp>
            <p:nvSpPr>
              <p:cNvPr id="537" name="Freeform 170"/>
              <p:cNvSpPr>
                <a:spLocks/>
              </p:cNvSpPr>
              <p:nvPr/>
            </p:nvSpPr>
            <p:spPr bwMode="gray">
              <a:xfrm>
                <a:off x="3651" y="2072"/>
                <a:ext cx="390" cy="482"/>
              </a:xfrm>
              <a:custGeom>
                <a:avLst/>
                <a:gdLst>
                  <a:gd name="T0" fmla="*/ 2 w 390"/>
                  <a:gd name="T1" fmla="*/ 226 h 482"/>
                  <a:gd name="T2" fmla="*/ 28 w 390"/>
                  <a:gd name="T3" fmla="*/ 232 h 482"/>
                  <a:gd name="T4" fmla="*/ 26 w 390"/>
                  <a:gd name="T5" fmla="*/ 238 h 482"/>
                  <a:gd name="T6" fmla="*/ 14 w 390"/>
                  <a:gd name="T7" fmla="*/ 246 h 482"/>
                  <a:gd name="T8" fmla="*/ 12 w 390"/>
                  <a:gd name="T9" fmla="*/ 254 h 482"/>
                  <a:gd name="T10" fmla="*/ 36 w 390"/>
                  <a:gd name="T11" fmla="*/ 270 h 482"/>
                  <a:gd name="T12" fmla="*/ 50 w 390"/>
                  <a:gd name="T13" fmla="*/ 244 h 482"/>
                  <a:gd name="T14" fmla="*/ 54 w 390"/>
                  <a:gd name="T15" fmla="*/ 248 h 482"/>
                  <a:gd name="T16" fmla="*/ 56 w 390"/>
                  <a:gd name="T17" fmla="*/ 256 h 482"/>
                  <a:gd name="T18" fmla="*/ 56 w 390"/>
                  <a:gd name="T19" fmla="*/ 260 h 482"/>
                  <a:gd name="T20" fmla="*/ 58 w 390"/>
                  <a:gd name="T21" fmla="*/ 272 h 482"/>
                  <a:gd name="T22" fmla="*/ 56 w 390"/>
                  <a:gd name="T23" fmla="*/ 298 h 482"/>
                  <a:gd name="T24" fmla="*/ 58 w 390"/>
                  <a:gd name="T25" fmla="*/ 318 h 482"/>
                  <a:gd name="T26" fmla="*/ 64 w 390"/>
                  <a:gd name="T27" fmla="*/ 332 h 482"/>
                  <a:gd name="T28" fmla="*/ 76 w 390"/>
                  <a:gd name="T29" fmla="*/ 378 h 482"/>
                  <a:gd name="T30" fmla="*/ 84 w 390"/>
                  <a:gd name="T31" fmla="*/ 414 h 482"/>
                  <a:gd name="T32" fmla="*/ 90 w 390"/>
                  <a:gd name="T33" fmla="*/ 424 h 482"/>
                  <a:gd name="T34" fmla="*/ 104 w 390"/>
                  <a:gd name="T35" fmla="*/ 452 h 482"/>
                  <a:gd name="T36" fmla="*/ 122 w 390"/>
                  <a:gd name="T37" fmla="*/ 480 h 482"/>
                  <a:gd name="T38" fmla="*/ 132 w 390"/>
                  <a:gd name="T39" fmla="*/ 468 h 482"/>
                  <a:gd name="T40" fmla="*/ 148 w 390"/>
                  <a:gd name="T41" fmla="*/ 450 h 482"/>
                  <a:gd name="T42" fmla="*/ 152 w 390"/>
                  <a:gd name="T43" fmla="*/ 420 h 482"/>
                  <a:gd name="T44" fmla="*/ 152 w 390"/>
                  <a:gd name="T45" fmla="*/ 402 h 482"/>
                  <a:gd name="T46" fmla="*/ 154 w 390"/>
                  <a:gd name="T47" fmla="*/ 368 h 482"/>
                  <a:gd name="T48" fmla="*/ 160 w 390"/>
                  <a:gd name="T49" fmla="*/ 354 h 482"/>
                  <a:gd name="T50" fmla="*/ 178 w 390"/>
                  <a:gd name="T51" fmla="*/ 344 h 482"/>
                  <a:gd name="T52" fmla="*/ 190 w 390"/>
                  <a:gd name="T53" fmla="*/ 328 h 482"/>
                  <a:gd name="T54" fmla="*/ 208 w 390"/>
                  <a:gd name="T55" fmla="*/ 320 h 482"/>
                  <a:gd name="T56" fmla="*/ 216 w 390"/>
                  <a:gd name="T57" fmla="*/ 304 h 482"/>
                  <a:gd name="T58" fmla="*/ 226 w 390"/>
                  <a:gd name="T59" fmla="*/ 292 h 482"/>
                  <a:gd name="T60" fmla="*/ 248 w 390"/>
                  <a:gd name="T61" fmla="*/ 282 h 482"/>
                  <a:gd name="T62" fmla="*/ 252 w 390"/>
                  <a:gd name="T63" fmla="*/ 262 h 482"/>
                  <a:gd name="T64" fmla="*/ 262 w 390"/>
                  <a:gd name="T65" fmla="*/ 258 h 482"/>
                  <a:gd name="T66" fmla="*/ 270 w 390"/>
                  <a:gd name="T67" fmla="*/ 224 h 482"/>
                  <a:gd name="T68" fmla="*/ 270 w 390"/>
                  <a:gd name="T69" fmla="*/ 190 h 482"/>
                  <a:gd name="T70" fmla="*/ 288 w 390"/>
                  <a:gd name="T71" fmla="*/ 204 h 482"/>
                  <a:gd name="T72" fmla="*/ 320 w 390"/>
                  <a:gd name="T73" fmla="*/ 212 h 482"/>
                  <a:gd name="T74" fmla="*/ 318 w 390"/>
                  <a:gd name="T75" fmla="*/ 240 h 482"/>
                  <a:gd name="T76" fmla="*/ 338 w 390"/>
                  <a:gd name="T77" fmla="*/ 256 h 482"/>
                  <a:gd name="T78" fmla="*/ 348 w 390"/>
                  <a:gd name="T79" fmla="*/ 220 h 482"/>
                  <a:gd name="T80" fmla="*/ 368 w 390"/>
                  <a:gd name="T81" fmla="*/ 190 h 482"/>
                  <a:gd name="T82" fmla="*/ 388 w 390"/>
                  <a:gd name="T83" fmla="*/ 156 h 482"/>
                  <a:gd name="T84" fmla="*/ 366 w 390"/>
                  <a:gd name="T85" fmla="*/ 138 h 482"/>
                  <a:gd name="T86" fmla="*/ 324 w 390"/>
                  <a:gd name="T87" fmla="*/ 144 h 482"/>
                  <a:gd name="T88" fmla="*/ 290 w 390"/>
                  <a:gd name="T89" fmla="*/ 164 h 482"/>
                  <a:gd name="T90" fmla="*/ 264 w 390"/>
                  <a:gd name="T91" fmla="*/ 150 h 482"/>
                  <a:gd name="T92" fmla="*/ 256 w 390"/>
                  <a:gd name="T93" fmla="*/ 176 h 482"/>
                  <a:gd name="T94" fmla="*/ 204 w 390"/>
                  <a:gd name="T95" fmla="*/ 156 h 482"/>
                  <a:gd name="T96" fmla="*/ 158 w 390"/>
                  <a:gd name="T97" fmla="*/ 132 h 482"/>
                  <a:gd name="T98" fmla="*/ 146 w 390"/>
                  <a:gd name="T99" fmla="*/ 96 h 482"/>
                  <a:gd name="T100" fmla="*/ 138 w 390"/>
                  <a:gd name="T101" fmla="*/ 68 h 482"/>
                  <a:gd name="T102" fmla="*/ 134 w 390"/>
                  <a:gd name="T103" fmla="*/ 34 h 482"/>
                  <a:gd name="T104" fmla="*/ 136 w 390"/>
                  <a:gd name="T105" fmla="*/ 2 h 482"/>
                  <a:gd name="T106" fmla="*/ 102 w 390"/>
                  <a:gd name="T107" fmla="*/ 20 h 482"/>
                  <a:gd name="T108" fmla="*/ 68 w 390"/>
                  <a:gd name="T109" fmla="*/ 36 h 482"/>
                  <a:gd name="T110" fmla="*/ 70 w 390"/>
                  <a:gd name="T111" fmla="*/ 72 h 482"/>
                  <a:gd name="T112" fmla="*/ 60 w 390"/>
                  <a:gd name="T113" fmla="*/ 120 h 482"/>
                  <a:gd name="T114" fmla="*/ 24 w 390"/>
                  <a:gd name="T115" fmla="*/ 148 h 482"/>
                  <a:gd name="T116" fmla="*/ 16 w 390"/>
                  <a:gd name="T117" fmla="*/ 186 h 482"/>
                  <a:gd name="T118" fmla="*/ 2 w 390"/>
                  <a:gd name="T119" fmla="*/ 212 h 482"/>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390"/>
                  <a:gd name="T181" fmla="*/ 0 h 482"/>
                  <a:gd name="T182" fmla="*/ 390 w 390"/>
                  <a:gd name="T183" fmla="*/ 482 h 482"/>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390" h="482">
                    <a:moveTo>
                      <a:pt x="0" y="218"/>
                    </a:moveTo>
                    <a:lnTo>
                      <a:pt x="2" y="218"/>
                    </a:lnTo>
                    <a:lnTo>
                      <a:pt x="0" y="220"/>
                    </a:lnTo>
                    <a:lnTo>
                      <a:pt x="2" y="226"/>
                    </a:lnTo>
                    <a:lnTo>
                      <a:pt x="2" y="230"/>
                    </a:lnTo>
                    <a:lnTo>
                      <a:pt x="12" y="234"/>
                    </a:lnTo>
                    <a:lnTo>
                      <a:pt x="18" y="236"/>
                    </a:lnTo>
                    <a:lnTo>
                      <a:pt x="26" y="234"/>
                    </a:lnTo>
                    <a:lnTo>
                      <a:pt x="28" y="232"/>
                    </a:lnTo>
                    <a:lnTo>
                      <a:pt x="30" y="228"/>
                    </a:lnTo>
                    <a:lnTo>
                      <a:pt x="34" y="228"/>
                    </a:lnTo>
                    <a:lnTo>
                      <a:pt x="30" y="236"/>
                    </a:lnTo>
                    <a:lnTo>
                      <a:pt x="26" y="238"/>
                    </a:lnTo>
                    <a:lnTo>
                      <a:pt x="24" y="240"/>
                    </a:lnTo>
                    <a:lnTo>
                      <a:pt x="22" y="244"/>
                    </a:lnTo>
                    <a:lnTo>
                      <a:pt x="18" y="244"/>
                    </a:lnTo>
                    <a:lnTo>
                      <a:pt x="14" y="246"/>
                    </a:lnTo>
                    <a:lnTo>
                      <a:pt x="12" y="246"/>
                    </a:lnTo>
                    <a:lnTo>
                      <a:pt x="10" y="246"/>
                    </a:lnTo>
                    <a:lnTo>
                      <a:pt x="8" y="248"/>
                    </a:lnTo>
                    <a:lnTo>
                      <a:pt x="12" y="254"/>
                    </a:lnTo>
                    <a:lnTo>
                      <a:pt x="20" y="264"/>
                    </a:lnTo>
                    <a:lnTo>
                      <a:pt x="28" y="274"/>
                    </a:lnTo>
                    <a:lnTo>
                      <a:pt x="34" y="274"/>
                    </a:lnTo>
                    <a:lnTo>
                      <a:pt x="36" y="270"/>
                    </a:lnTo>
                    <a:lnTo>
                      <a:pt x="44" y="266"/>
                    </a:lnTo>
                    <a:lnTo>
                      <a:pt x="48" y="264"/>
                    </a:lnTo>
                    <a:lnTo>
                      <a:pt x="50" y="258"/>
                    </a:lnTo>
                    <a:lnTo>
                      <a:pt x="50" y="250"/>
                    </a:lnTo>
                    <a:lnTo>
                      <a:pt x="50" y="244"/>
                    </a:lnTo>
                    <a:lnTo>
                      <a:pt x="52" y="244"/>
                    </a:lnTo>
                    <a:lnTo>
                      <a:pt x="54" y="244"/>
                    </a:lnTo>
                    <a:lnTo>
                      <a:pt x="54" y="246"/>
                    </a:lnTo>
                    <a:lnTo>
                      <a:pt x="54" y="248"/>
                    </a:lnTo>
                    <a:lnTo>
                      <a:pt x="56" y="250"/>
                    </a:lnTo>
                    <a:lnTo>
                      <a:pt x="54" y="254"/>
                    </a:lnTo>
                    <a:lnTo>
                      <a:pt x="56" y="256"/>
                    </a:lnTo>
                    <a:lnTo>
                      <a:pt x="56" y="258"/>
                    </a:lnTo>
                    <a:lnTo>
                      <a:pt x="54" y="258"/>
                    </a:lnTo>
                    <a:lnTo>
                      <a:pt x="54" y="260"/>
                    </a:lnTo>
                    <a:lnTo>
                      <a:pt x="56" y="260"/>
                    </a:lnTo>
                    <a:lnTo>
                      <a:pt x="56" y="264"/>
                    </a:lnTo>
                    <a:lnTo>
                      <a:pt x="58" y="266"/>
                    </a:lnTo>
                    <a:lnTo>
                      <a:pt x="60" y="268"/>
                    </a:lnTo>
                    <a:lnTo>
                      <a:pt x="60" y="270"/>
                    </a:lnTo>
                    <a:lnTo>
                      <a:pt x="58" y="272"/>
                    </a:lnTo>
                    <a:lnTo>
                      <a:pt x="52" y="290"/>
                    </a:lnTo>
                    <a:lnTo>
                      <a:pt x="56" y="292"/>
                    </a:lnTo>
                    <a:lnTo>
                      <a:pt x="58" y="296"/>
                    </a:lnTo>
                    <a:lnTo>
                      <a:pt x="58" y="298"/>
                    </a:lnTo>
                    <a:lnTo>
                      <a:pt x="56" y="298"/>
                    </a:lnTo>
                    <a:lnTo>
                      <a:pt x="58" y="300"/>
                    </a:lnTo>
                    <a:lnTo>
                      <a:pt x="58" y="304"/>
                    </a:lnTo>
                    <a:lnTo>
                      <a:pt x="56" y="308"/>
                    </a:lnTo>
                    <a:lnTo>
                      <a:pt x="60" y="308"/>
                    </a:lnTo>
                    <a:lnTo>
                      <a:pt x="58" y="318"/>
                    </a:lnTo>
                    <a:lnTo>
                      <a:pt x="60" y="322"/>
                    </a:lnTo>
                    <a:lnTo>
                      <a:pt x="62" y="324"/>
                    </a:lnTo>
                    <a:lnTo>
                      <a:pt x="60" y="328"/>
                    </a:lnTo>
                    <a:lnTo>
                      <a:pt x="64" y="332"/>
                    </a:lnTo>
                    <a:lnTo>
                      <a:pt x="64" y="340"/>
                    </a:lnTo>
                    <a:lnTo>
                      <a:pt x="64" y="346"/>
                    </a:lnTo>
                    <a:lnTo>
                      <a:pt x="66" y="354"/>
                    </a:lnTo>
                    <a:lnTo>
                      <a:pt x="70" y="362"/>
                    </a:lnTo>
                    <a:lnTo>
                      <a:pt x="76" y="378"/>
                    </a:lnTo>
                    <a:lnTo>
                      <a:pt x="78" y="390"/>
                    </a:lnTo>
                    <a:lnTo>
                      <a:pt x="80" y="402"/>
                    </a:lnTo>
                    <a:lnTo>
                      <a:pt x="82" y="406"/>
                    </a:lnTo>
                    <a:lnTo>
                      <a:pt x="84" y="410"/>
                    </a:lnTo>
                    <a:lnTo>
                      <a:pt x="84" y="414"/>
                    </a:lnTo>
                    <a:lnTo>
                      <a:pt x="86" y="416"/>
                    </a:lnTo>
                    <a:lnTo>
                      <a:pt x="88" y="418"/>
                    </a:lnTo>
                    <a:lnTo>
                      <a:pt x="90" y="422"/>
                    </a:lnTo>
                    <a:lnTo>
                      <a:pt x="90" y="424"/>
                    </a:lnTo>
                    <a:lnTo>
                      <a:pt x="96" y="432"/>
                    </a:lnTo>
                    <a:lnTo>
                      <a:pt x="98" y="440"/>
                    </a:lnTo>
                    <a:lnTo>
                      <a:pt x="102" y="446"/>
                    </a:lnTo>
                    <a:lnTo>
                      <a:pt x="104" y="452"/>
                    </a:lnTo>
                    <a:lnTo>
                      <a:pt x="104" y="454"/>
                    </a:lnTo>
                    <a:lnTo>
                      <a:pt x="102" y="456"/>
                    </a:lnTo>
                    <a:lnTo>
                      <a:pt x="116" y="482"/>
                    </a:lnTo>
                    <a:lnTo>
                      <a:pt x="120" y="482"/>
                    </a:lnTo>
                    <a:lnTo>
                      <a:pt x="122" y="480"/>
                    </a:lnTo>
                    <a:lnTo>
                      <a:pt x="124" y="478"/>
                    </a:lnTo>
                    <a:lnTo>
                      <a:pt x="126" y="476"/>
                    </a:lnTo>
                    <a:lnTo>
                      <a:pt x="128" y="472"/>
                    </a:lnTo>
                    <a:lnTo>
                      <a:pt x="130" y="470"/>
                    </a:lnTo>
                    <a:lnTo>
                      <a:pt x="132" y="468"/>
                    </a:lnTo>
                    <a:lnTo>
                      <a:pt x="134" y="468"/>
                    </a:lnTo>
                    <a:lnTo>
                      <a:pt x="134" y="464"/>
                    </a:lnTo>
                    <a:lnTo>
                      <a:pt x="142" y="452"/>
                    </a:lnTo>
                    <a:lnTo>
                      <a:pt x="148" y="450"/>
                    </a:lnTo>
                    <a:lnTo>
                      <a:pt x="146" y="438"/>
                    </a:lnTo>
                    <a:lnTo>
                      <a:pt x="146" y="432"/>
                    </a:lnTo>
                    <a:lnTo>
                      <a:pt x="146" y="426"/>
                    </a:lnTo>
                    <a:lnTo>
                      <a:pt x="150" y="424"/>
                    </a:lnTo>
                    <a:lnTo>
                      <a:pt x="152" y="420"/>
                    </a:lnTo>
                    <a:lnTo>
                      <a:pt x="152" y="416"/>
                    </a:lnTo>
                    <a:lnTo>
                      <a:pt x="152" y="412"/>
                    </a:lnTo>
                    <a:lnTo>
                      <a:pt x="154" y="410"/>
                    </a:lnTo>
                    <a:lnTo>
                      <a:pt x="154" y="406"/>
                    </a:lnTo>
                    <a:lnTo>
                      <a:pt x="152" y="402"/>
                    </a:lnTo>
                    <a:lnTo>
                      <a:pt x="152" y="390"/>
                    </a:lnTo>
                    <a:lnTo>
                      <a:pt x="152" y="378"/>
                    </a:lnTo>
                    <a:lnTo>
                      <a:pt x="154" y="374"/>
                    </a:lnTo>
                    <a:lnTo>
                      <a:pt x="154" y="368"/>
                    </a:lnTo>
                    <a:lnTo>
                      <a:pt x="152" y="364"/>
                    </a:lnTo>
                    <a:lnTo>
                      <a:pt x="152" y="358"/>
                    </a:lnTo>
                    <a:lnTo>
                      <a:pt x="156" y="356"/>
                    </a:lnTo>
                    <a:lnTo>
                      <a:pt x="160" y="354"/>
                    </a:lnTo>
                    <a:lnTo>
                      <a:pt x="164" y="354"/>
                    </a:lnTo>
                    <a:lnTo>
                      <a:pt x="166" y="350"/>
                    </a:lnTo>
                    <a:lnTo>
                      <a:pt x="170" y="348"/>
                    </a:lnTo>
                    <a:lnTo>
                      <a:pt x="174" y="346"/>
                    </a:lnTo>
                    <a:lnTo>
                      <a:pt x="178" y="344"/>
                    </a:lnTo>
                    <a:lnTo>
                      <a:pt x="180" y="340"/>
                    </a:lnTo>
                    <a:lnTo>
                      <a:pt x="182" y="336"/>
                    </a:lnTo>
                    <a:lnTo>
                      <a:pt x="182" y="332"/>
                    </a:lnTo>
                    <a:lnTo>
                      <a:pt x="184" y="330"/>
                    </a:lnTo>
                    <a:lnTo>
                      <a:pt x="190" y="328"/>
                    </a:lnTo>
                    <a:lnTo>
                      <a:pt x="194" y="328"/>
                    </a:lnTo>
                    <a:lnTo>
                      <a:pt x="194" y="326"/>
                    </a:lnTo>
                    <a:lnTo>
                      <a:pt x="200" y="322"/>
                    </a:lnTo>
                    <a:lnTo>
                      <a:pt x="204" y="322"/>
                    </a:lnTo>
                    <a:lnTo>
                      <a:pt x="208" y="320"/>
                    </a:lnTo>
                    <a:lnTo>
                      <a:pt x="208" y="318"/>
                    </a:lnTo>
                    <a:lnTo>
                      <a:pt x="210" y="314"/>
                    </a:lnTo>
                    <a:lnTo>
                      <a:pt x="214" y="310"/>
                    </a:lnTo>
                    <a:lnTo>
                      <a:pt x="216" y="304"/>
                    </a:lnTo>
                    <a:lnTo>
                      <a:pt x="218" y="304"/>
                    </a:lnTo>
                    <a:lnTo>
                      <a:pt x="218" y="302"/>
                    </a:lnTo>
                    <a:lnTo>
                      <a:pt x="222" y="300"/>
                    </a:lnTo>
                    <a:lnTo>
                      <a:pt x="224" y="298"/>
                    </a:lnTo>
                    <a:lnTo>
                      <a:pt x="226" y="292"/>
                    </a:lnTo>
                    <a:lnTo>
                      <a:pt x="234" y="292"/>
                    </a:lnTo>
                    <a:lnTo>
                      <a:pt x="240" y="288"/>
                    </a:lnTo>
                    <a:lnTo>
                      <a:pt x="244" y="286"/>
                    </a:lnTo>
                    <a:lnTo>
                      <a:pt x="248" y="282"/>
                    </a:lnTo>
                    <a:lnTo>
                      <a:pt x="248" y="278"/>
                    </a:lnTo>
                    <a:lnTo>
                      <a:pt x="248" y="270"/>
                    </a:lnTo>
                    <a:lnTo>
                      <a:pt x="252" y="264"/>
                    </a:lnTo>
                    <a:lnTo>
                      <a:pt x="252" y="262"/>
                    </a:lnTo>
                    <a:lnTo>
                      <a:pt x="256" y="260"/>
                    </a:lnTo>
                    <a:lnTo>
                      <a:pt x="258" y="260"/>
                    </a:lnTo>
                    <a:lnTo>
                      <a:pt x="262" y="256"/>
                    </a:lnTo>
                    <a:lnTo>
                      <a:pt x="264" y="256"/>
                    </a:lnTo>
                    <a:lnTo>
                      <a:pt x="262" y="258"/>
                    </a:lnTo>
                    <a:lnTo>
                      <a:pt x="270" y="258"/>
                    </a:lnTo>
                    <a:lnTo>
                      <a:pt x="270" y="254"/>
                    </a:lnTo>
                    <a:lnTo>
                      <a:pt x="272" y="248"/>
                    </a:lnTo>
                    <a:lnTo>
                      <a:pt x="272" y="238"/>
                    </a:lnTo>
                    <a:lnTo>
                      <a:pt x="268" y="234"/>
                    </a:lnTo>
                    <a:lnTo>
                      <a:pt x="270" y="224"/>
                    </a:lnTo>
                    <a:lnTo>
                      <a:pt x="268" y="218"/>
                    </a:lnTo>
                    <a:lnTo>
                      <a:pt x="260" y="214"/>
                    </a:lnTo>
                    <a:lnTo>
                      <a:pt x="258" y="212"/>
                    </a:lnTo>
                    <a:lnTo>
                      <a:pt x="256" y="202"/>
                    </a:lnTo>
                    <a:lnTo>
                      <a:pt x="262" y="198"/>
                    </a:lnTo>
                    <a:lnTo>
                      <a:pt x="268" y="196"/>
                    </a:lnTo>
                    <a:lnTo>
                      <a:pt x="270" y="190"/>
                    </a:lnTo>
                    <a:lnTo>
                      <a:pt x="264" y="182"/>
                    </a:lnTo>
                    <a:lnTo>
                      <a:pt x="268" y="176"/>
                    </a:lnTo>
                    <a:lnTo>
                      <a:pt x="276" y="182"/>
                    </a:lnTo>
                    <a:lnTo>
                      <a:pt x="282" y="182"/>
                    </a:lnTo>
                    <a:lnTo>
                      <a:pt x="288" y="184"/>
                    </a:lnTo>
                    <a:lnTo>
                      <a:pt x="286" y="192"/>
                    </a:lnTo>
                    <a:lnTo>
                      <a:pt x="288" y="204"/>
                    </a:lnTo>
                    <a:lnTo>
                      <a:pt x="292" y="204"/>
                    </a:lnTo>
                    <a:lnTo>
                      <a:pt x="300" y="204"/>
                    </a:lnTo>
                    <a:lnTo>
                      <a:pt x="308" y="202"/>
                    </a:lnTo>
                    <a:lnTo>
                      <a:pt x="316" y="200"/>
                    </a:lnTo>
                    <a:lnTo>
                      <a:pt x="326" y="200"/>
                    </a:lnTo>
                    <a:lnTo>
                      <a:pt x="318" y="206"/>
                    </a:lnTo>
                    <a:lnTo>
                      <a:pt x="320" y="212"/>
                    </a:lnTo>
                    <a:lnTo>
                      <a:pt x="318" y="216"/>
                    </a:lnTo>
                    <a:lnTo>
                      <a:pt x="316" y="218"/>
                    </a:lnTo>
                    <a:lnTo>
                      <a:pt x="312" y="226"/>
                    </a:lnTo>
                    <a:lnTo>
                      <a:pt x="310" y="236"/>
                    </a:lnTo>
                    <a:lnTo>
                      <a:pt x="312" y="240"/>
                    </a:lnTo>
                    <a:lnTo>
                      <a:pt x="318" y="240"/>
                    </a:lnTo>
                    <a:lnTo>
                      <a:pt x="320" y="234"/>
                    </a:lnTo>
                    <a:lnTo>
                      <a:pt x="326" y="244"/>
                    </a:lnTo>
                    <a:lnTo>
                      <a:pt x="326" y="250"/>
                    </a:lnTo>
                    <a:lnTo>
                      <a:pt x="326" y="256"/>
                    </a:lnTo>
                    <a:lnTo>
                      <a:pt x="330" y="256"/>
                    </a:lnTo>
                    <a:lnTo>
                      <a:pt x="334" y="258"/>
                    </a:lnTo>
                    <a:lnTo>
                      <a:pt x="338" y="256"/>
                    </a:lnTo>
                    <a:lnTo>
                      <a:pt x="340" y="252"/>
                    </a:lnTo>
                    <a:lnTo>
                      <a:pt x="340" y="248"/>
                    </a:lnTo>
                    <a:lnTo>
                      <a:pt x="340" y="242"/>
                    </a:lnTo>
                    <a:lnTo>
                      <a:pt x="338" y="236"/>
                    </a:lnTo>
                    <a:lnTo>
                      <a:pt x="338" y="224"/>
                    </a:lnTo>
                    <a:lnTo>
                      <a:pt x="346" y="228"/>
                    </a:lnTo>
                    <a:lnTo>
                      <a:pt x="348" y="220"/>
                    </a:lnTo>
                    <a:lnTo>
                      <a:pt x="354" y="212"/>
                    </a:lnTo>
                    <a:lnTo>
                      <a:pt x="354" y="208"/>
                    </a:lnTo>
                    <a:lnTo>
                      <a:pt x="350" y="206"/>
                    </a:lnTo>
                    <a:lnTo>
                      <a:pt x="352" y="204"/>
                    </a:lnTo>
                    <a:lnTo>
                      <a:pt x="358" y="200"/>
                    </a:lnTo>
                    <a:lnTo>
                      <a:pt x="362" y="196"/>
                    </a:lnTo>
                    <a:lnTo>
                      <a:pt x="368" y="190"/>
                    </a:lnTo>
                    <a:lnTo>
                      <a:pt x="368" y="186"/>
                    </a:lnTo>
                    <a:lnTo>
                      <a:pt x="372" y="176"/>
                    </a:lnTo>
                    <a:lnTo>
                      <a:pt x="380" y="176"/>
                    </a:lnTo>
                    <a:lnTo>
                      <a:pt x="384" y="178"/>
                    </a:lnTo>
                    <a:lnTo>
                      <a:pt x="390" y="170"/>
                    </a:lnTo>
                    <a:lnTo>
                      <a:pt x="390" y="160"/>
                    </a:lnTo>
                    <a:lnTo>
                      <a:pt x="388" y="156"/>
                    </a:lnTo>
                    <a:lnTo>
                      <a:pt x="386" y="152"/>
                    </a:lnTo>
                    <a:lnTo>
                      <a:pt x="382" y="150"/>
                    </a:lnTo>
                    <a:lnTo>
                      <a:pt x="376" y="148"/>
                    </a:lnTo>
                    <a:lnTo>
                      <a:pt x="374" y="146"/>
                    </a:lnTo>
                    <a:lnTo>
                      <a:pt x="368" y="148"/>
                    </a:lnTo>
                    <a:lnTo>
                      <a:pt x="366" y="144"/>
                    </a:lnTo>
                    <a:lnTo>
                      <a:pt x="366" y="138"/>
                    </a:lnTo>
                    <a:lnTo>
                      <a:pt x="358" y="134"/>
                    </a:lnTo>
                    <a:lnTo>
                      <a:pt x="352" y="134"/>
                    </a:lnTo>
                    <a:lnTo>
                      <a:pt x="348" y="138"/>
                    </a:lnTo>
                    <a:lnTo>
                      <a:pt x="344" y="136"/>
                    </a:lnTo>
                    <a:lnTo>
                      <a:pt x="336" y="138"/>
                    </a:lnTo>
                    <a:lnTo>
                      <a:pt x="332" y="142"/>
                    </a:lnTo>
                    <a:lnTo>
                      <a:pt x="324" y="144"/>
                    </a:lnTo>
                    <a:lnTo>
                      <a:pt x="318" y="146"/>
                    </a:lnTo>
                    <a:lnTo>
                      <a:pt x="320" y="156"/>
                    </a:lnTo>
                    <a:lnTo>
                      <a:pt x="320" y="162"/>
                    </a:lnTo>
                    <a:lnTo>
                      <a:pt x="316" y="164"/>
                    </a:lnTo>
                    <a:lnTo>
                      <a:pt x="304" y="164"/>
                    </a:lnTo>
                    <a:lnTo>
                      <a:pt x="296" y="162"/>
                    </a:lnTo>
                    <a:lnTo>
                      <a:pt x="290" y="164"/>
                    </a:lnTo>
                    <a:lnTo>
                      <a:pt x="284" y="164"/>
                    </a:lnTo>
                    <a:lnTo>
                      <a:pt x="280" y="160"/>
                    </a:lnTo>
                    <a:lnTo>
                      <a:pt x="280" y="154"/>
                    </a:lnTo>
                    <a:lnTo>
                      <a:pt x="278" y="156"/>
                    </a:lnTo>
                    <a:lnTo>
                      <a:pt x="274" y="150"/>
                    </a:lnTo>
                    <a:lnTo>
                      <a:pt x="268" y="148"/>
                    </a:lnTo>
                    <a:lnTo>
                      <a:pt x="264" y="150"/>
                    </a:lnTo>
                    <a:lnTo>
                      <a:pt x="264" y="152"/>
                    </a:lnTo>
                    <a:lnTo>
                      <a:pt x="264" y="160"/>
                    </a:lnTo>
                    <a:lnTo>
                      <a:pt x="262" y="164"/>
                    </a:lnTo>
                    <a:lnTo>
                      <a:pt x="266" y="168"/>
                    </a:lnTo>
                    <a:lnTo>
                      <a:pt x="264" y="172"/>
                    </a:lnTo>
                    <a:lnTo>
                      <a:pt x="262" y="174"/>
                    </a:lnTo>
                    <a:lnTo>
                      <a:pt x="256" y="176"/>
                    </a:lnTo>
                    <a:lnTo>
                      <a:pt x="250" y="174"/>
                    </a:lnTo>
                    <a:lnTo>
                      <a:pt x="242" y="174"/>
                    </a:lnTo>
                    <a:lnTo>
                      <a:pt x="230" y="168"/>
                    </a:lnTo>
                    <a:lnTo>
                      <a:pt x="220" y="168"/>
                    </a:lnTo>
                    <a:lnTo>
                      <a:pt x="214" y="162"/>
                    </a:lnTo>
                    <a:lnTo>
                      <a:pt x="208" y="160"/>
                    </a:lnTo>
                    <a:lnTo>
                      <a:pt x="204" y="156"/>
                    </a:lnTo>
                    <a:lnTo>
                      <a:pt x="198" y="152"/>
                    </a:lnTo>
                    <a:lnTo>
                      <a:pt x="190" y="152"/>
                    </a:lnTo>
                    <a:lnTo>
                      <a:pt x="182" y="146"/>
                    </a:lnTo>
                    <a:lnTo>
                      <a:pt x="174" y="144"/>
                    </a:lnTo>
                    <a:lnTo>
                      <a:pt x="166" y="140"/>
                    </a:lnTo>
                    <a:lnTo>
                      <a:pt x="166" y="136"/>
                    </a:lnTo>
                    <a:lnTo>
                      <a:pt x="158" y="132"/>
                    </a:lnTo>
                    <a:lnTo>
                      <a:pt x="156" y="124"/>
                    </a:lnTo>
                    <a:lnTo>
                      <a:pt x="160" y="116"/>
                    </a:lnTo>
                    <a:lnTo>
                      <a:pt x="168" y="110"/>
                    </a:lnTo>
                    <a:lnTo>
                      <a:pt x="164" y="106"/>
                    </a:lnTo>
                    <a:lnTo>
                      <a:pt x="160" y="102"/>
                    </a:lnTo>
                    <a:lnTo>
                      <a:pt x="152" y="100"/>
                    </a:lnTo>
                    <a:lnTo>
                      <a:pt x="146" y="96"/>
                    </a:lnTo>
                    <a:lnTo>
                      <a:pt x="140" y="94"/>
                    </a:lnTo>
                    <a:lnTo>
                      <a:pt x="138" y="88"/>
                    </a:lnTo>
                    <a:lnTo>
                      <a:pt x="140" y="86"/>
                    </a:lnTo>
                    <a:lnTo>
                      <a:pt x="140" y="82"/>
                    </a:lnTo>
                    <a:lnTo>
                      <a:pt x="142" y="74"/>
                    </a:lnTo>
                    <a:lnTo>
                      <a:pt x="142" y="70"/>
                    </a:lnTo>
                    <a:lnTo>
                      <a:pt x="138" y="68"/>
                    </a:lnTo>
                    <a:lnTo>
                      <a:pt x="134" y="66"/>
                    </a:lnTo>
                    <a:lnTo>
                      <a:pt x="134" y="58"/>
                    </a:lnTo>
                    <a:lnTo>
                      <a:pt x="132" y="52"/>
                    </a:lnTo>
                    <a:lnTo>
                      <a:pt x="126" y="48"/>
                    </a:lnTo>
                    <a:lnTo>
                      <a:pt x="128" y="44"/>
                    </a:lnTo>
                    <a:lnTo>
                      <a:pt x="132" y="40"/>
                    </a:lnTo>
                    <a:lnTo>
                      <a:pt x="134" y="34"/>
                    </a:lnTo>
                    <a:lnTo>
                      <a:pt x="138" y="30"/>
                    </a:lnTo>
                    <a:lnTo>
                      <a:pt x="140" y="26"/>
                    </a:lnTo>
                    <a:lnTo>
                      <a:pt x="142" y="22"/>
                    </a:lnTo>
                    <a:lnTo>
                      <a:pt x="146" y="18"/>
                    </a:lnTo>
                    <a:lnTo>
                      <a:pt x="142" y="12"/>
                    </a:lnTo>
                    <a:lnTo>
                      <a:pt x="140" y="8"/>
                    </a:lnTo>
                    <a:lnTo>
                      <a:pt x="136" y="2"/>
                    </a:lnTo>
                    <a:lnTo>
                      <a:pt x="130" y="2"/>
                    </a:lnTo>
                    <a:lnTo>
                      <a:pt x="124" y="0"/>
                    </a:lnTo>
                    <a:lnTo>
                      <a:pt x="118" y="0"/>
                    </a:lnTo>
                    <a:lnTo>
                      <a:pt x="116" y="2"/>
                    </a:lnTo>
                    <a:lnTo>
                      <a:pt x="108" y="8"/>
                    </a:lnTo>
                    <a:lnTo>
                      <a:pt x="106" y="14"/>
                    </a:lnTo>
                    <a:lnTo>
                      <a:pt x="102" y="20"/>
                    </a:lnTo>
                    <a:lnTo>
                      <a:pt x="98" y="22"/>
                    </a:lnTo>
                    <a:lnTo>
                      <a:pt x="92" y="28"/>
                    </a:lnTo>
                    <a:lnTo>
                      <a:pt x="82" y="30"/>
                    </a:lnTo>
                    <a:lnTo>
                      <a:pt x="76" y="34"/>
                    </a:lnTo>
                    <a:lnTo>
                      <a:pt x="76" y="36"/>
                    </a:lnTo>
                    <a:lnTo>
                      <a:pt x="72" y="40"/>
                    </a:lnTo>
                    <a:lnTo>
                      <a:pt x="68" y="36"/>
                    </a:lnTo>
                    <a:lnTo>
                      <a:pt x="62" y="40"/>
                    </a:lnTo>
                    <a:lnTo>
                      <a:pt x="56" y="42"/>
                    </a:lnTo>
                    <a:lnTo>
                      <a:pt x="56" y="46"/>
                    </a:lnTo>
                    <a:lnTo>
                      <a:pt x="62" y="52"/>
                    </a:lnTo>
                    <a:lnTo>
                      <a:pt x="64" y="66"/>
                    </a:lnTo>
                    <a:lnTo>
                      <a:pt x="66" y="68"/>
                    </a:lnTo>
                    <a:lnTo>
                      <a:pt x="70" y="72"/>
                    </a:lnTo>
                    <a:lnTo>
                      <a:pt x="76" y="78"/>
                    </a:lnTo>
                    <a:lnTo>
                      <a:pt x="76" y="86"/>
                    </a:lnTo>
                    <a:lnTo>
                      <a:pt x="72" y="92"/>
                    </a:lnTo>
                    <a:lnTo>
                      <a:pt x="68" y="98"/>
                    </a:lnTo>
                    <a:lnTo>
                      <a:pt x="68" y="108"/>
                    </a:lnTo>
                    <a:lnTo>
                      <a:pt x="66" y="116"/>
                    </a:lnTo>
                    <a:lnTo>
                      <a:pt x="60" y="120"/>
                    </a:lnTo>
                    <a:lnTo>
                      <a:pt x="56" y="124"/>
                    </a:lnTo>
                    <a:lnTo>
                      <a:pt x="52" y="130"/>
                    </a:lnTo>
                    <a:lnTo>
                      <a:pt x="44" y="134"/>
                    </a:lnTo>
                    <a:lnTo>
                      <a:pt x="38" y="144"/>
                    </a:lnTo>
                    <a:lnTo>
                      <a:pt x="32" y="150"/>
                    </a:lnTo>
                    <a:lnTo>
                      <a:pt x="26" y="152"/>
                    </a:lnTo>
                    <a:lnTo>
                      <a:pt x="24" y="148"/>
                    </a:lnTo>
                    <a:lnTo>
                      <a:pt x="20" y="156"/>
                    </a:lnTo>
                    <a:lnTo>
                      <a:pt x="16" y="160"/>
                    </a:lnTo>
                    <a:lnTo>
                      <a:pt x="12" y="168"/>
                    </a:lnTo>
                    <a:lnTo>
                      <a:pt x="16" y="172"/>
                    </a:lnTo>
                    <a:lnTo>
                      <a:pt x="18" y="174"/>
                    </a:lnTo>
                    <a:lnTo>
                      <a:pt x="16" y="180"/>
                    </a:lnTo>
                    <a:lnTo>
                      <a:pt x="16" y="186"/>
                    </a:lnTo>
                    <a:lnTo>
                      <a:pt x="22" y="188"/>
                    </a:lnTo>
                    <a:lnTo>
                      <a:pt x="24" y="194"/>
                    </a:lnTo>
                    <a:lnTo>
                      <a:pt x="24" y="210"/>
                    </a:lnTo>
                    <a:lnTo>
                      <a:pt x="20" y="208"/>
                    </a:lnTo>
                    <a:lnTo>
                      <a:pt x="12" y="208"/>
                    </a:lnTo>
                    <a:lnTo>
                      <a:pt x="8" y="208"/>
                    </a:lnTo>
                    <a:lnTo>
                      <a:pt x="2" y="212"/>
                    </a:lnTo>
                    <a:lnTo>
                      <a:pt x="0" y="218"/>
                    </a:lnTo>
                    <a:close/>
                  </a:path>
                </a:pathLst>
              </a:custGeom>
              <a:solidFill>
                <a:schemeClr val="bg2"/>
              </a:solidFill>
              <a:ln w="3175">
                <a:solidFill>
                  <a:schemeClr val="bg1"/>
                </a:solidFill>
                <a:prstDash val="solid"/>
                <a:round/>
                <a:headEnd/>
                <a:tailEnd/>
              </a:ln>
            </p:spPr>
            <p:txBody>
              <a:bodyPr/>
              <a:lstStyle/>
              <a:p>
                <a:endParaRPr lang="nl-BE"/>
              </a:p>
            </p:txBody>
          </p:sp>
          <p:sp>
            <p:nvSpPr>
              <p:cNvPr id="538" name="Freeform 171"/>
              <p:cNvSpPr>
                <a:spLocks/>
              </p:cNvSpPr>
              <p:nvPr/>
            </p:nvSpPr>
            <p:spPr bwMode="gray">
              <a:xfrm>
                <a:off x="2416" y="1440"/>
                <a:ext cx="104" cy="72"/>
              </a:xfrm>
              <a:custGeom>
                <a:avLst/>
                <a:gdLst>
                  <a:gd name="T0" fmla="*/ 76 w 104"/>
                  <a:gd name="T1" fmla="*/ 8 h 72"/>
                  <a:gd name="T2" fmla="*/ 72 w 104"/>
                  <a:gd name="T3" fmla="*/ 8 h 72"/>
                  <a:gd name="T4" fmla="*/ 68 w 104"/>
                  <a:gd name="T5" fmla="*/ 10 h 72"/>
                  <a:gd name="T6" fmla="*/ 58 w 104"/>
                  <a:gd name="T7" fmla="*/ 8 h 72"/>
                  <a:gd name="T8" fmla="*/ 54 w 104"/>
                  <a:gd name="T9" fmla="*/ 10 h 72"/>
                  <a:gd name="T10" fmla="*/ 54 w 104"/>
                  <a:gd name="T11" fmla="*/ 6 h 72"/>
                  <a:gd name="T12" fmla="*/ 48 w 104"/>
                  <a:gd name="T13" fmla="*/ 10 h 72"/>
                  <a:gd name="T14" fmla="*/ 44 w 104"/>
                  <a:gd name="T15" fmla="*/ 16 h 72"/>
                  <a:gd name="T16" fmla="*/ 40 w 104"/>
                  <a:gd name="T17" fmla="*/ 8 h 72"/>
                  <a:gd name="T18" fmla="*/ 38 w 104"/>
                  <a:gd name="T19" fmla="*/ 24 h 72"/>
                  <a:gd name="T20" fmla="*/ 32 w 104"/>
                  <a:gd name="T21" fmla="*/ 28 h 72"/>
                  <a:gd name="T22" fmla="*/ 28 w 104"/>
                  <a:gd name="T23" fmla="*/ 26 h 72"/>
                  <a:gd name="T24" fmla="*/ 28 w 104"/>
                  <a:gd name="T25" fmla="*/ 14 h 72"/>
                  <a:gd name="T26" fmla="*/ 26 w 104"/>
                  <a:gd name="T27" fmla="*/ 10 h 72"/>
                  <a:gd name="T28" fmla="*/ 16 w 104"/>
                  <a:gd name="T29" fmla="*/ 8 h 72"/>
                  <a:gd name="T30" fmla="*/ 20 w 104"/>
                  <a:gd name="T31" fmla="*/ 16 h 72"/>
                  <a:gd name="T32" fmla="*/ 12 w 104"/>
                  <a:gd name="T33" fmla="*/ 8 h 72"/>
                  <a:gd name="T34" fmla="*/ 10 w 104"/>
                  <a:gd name="T35" fmla="*/ 10 h 72"/>
                  <a:gd name="T36" fmla="*/ 10 w 104"/>
                  <a:gd name="T37" fmla="*/ 10 h 72"/>
                  <a:gd name="T38" fmla="*/ 10 w 104"/>
                  <a:gd name="T39" fmla="*/ 12 h 72"/>
                  <a:gd name="T40" fmla="*/ 4 w 104"/>
                  <a:gd name="T41" fmla="*/ 26 h 72"/>
                  <a:gd name="T42" fmla="*/ 0 w 104"/>
                  <a:gd name="T43" fmla="*/ 28 h 72"/>
                  <a:gd name="T44" fmla="*/ 6 w 104"/>
                  <a:gd name="T45" fmla="*/ 28 h 72"/>
                  <a:gd name="T46" fmla="*/ 18 w 104"/>
                  <a:gd name="T47" fmla="*/ 24 h 72"/>
                  <a:gd name="T48" fmla="*/ 16 w 104"/>
                  <a:gd name="T49" fmla="*/ 26 h 72"/>
                  <a:gd name="T50" fmla="*/ 20 w 104"/>
                  <a:gd name="T51" fmla="*/ 30 h 72"/>
                  <a:gd name="T52" fmla="*/ 14 w 104"/>
                  <a:gd name="T53" fmla="*/ 32 h 72"/>
                  <a:gd name="T54" fmla="*/ 4 w 104"/>
                  <a:gd name="T55" fmla="*/ 38 h 72"/>
                  <a:gd name="T56" fmla="*/ 10 w 104"/>
                  <a:gd name="T57" fmla="*/ 40 h 72"/>
                  <a:gd name="T58" fmla="*/ 20 w 104"/>
                  <a:gd name="T59" fmla="*/ 46 h 72"/>
                  <a:gd name="T60" fmla="*/ 22 w 104"/>
                  <a:gd name="T61" fmla="*/ 52 h 72"/>
                  <a:gd name="T62" fmla="*/ 14 w 104"/>
                  <a:gd name="T63" fmla="*/ 58 h 72"/>
                  <a:gd name="T64" fmla="*/ 30 w 104"/>
                  <a:gd name="T65" fmla="*/ 60 h 72"/>
                  <a:gd name="T66" fmla="*/ 34 w 104"/>
                  <a:gd name="T67" fmla="*/ 62 h 72"/>
                  <a:gd name="T68" fmla="*/ 38 w 104"/>
                  <a:gd name="T69" fmla="*/ 70 h 72"/>
                  <a:gd name="T70" fmla="*/ 54 w 104"/>
                  <a:gd name="T71" fmla="*/ 70 h 72"/>
                  <a:gd name="T72" fmla="*/ 56 w 104"/>
                  <a:gd name="T73" fmla="*/ 70 h 72"/>
                  <a:gd name="T74" fmla="*/ 60 w 104"/>
                  <a:gd name="T75" fmla="*/ 64 h 72"/>
                  <a:gd name="T76" fmla="*/ 64 w 104"/>
                  <a:gd name="T77" fmla="*/ 60 h 72"/>
                  <a:gd name="T78" fmla="*/ 70 w 104"/>
                  <a:gd name="T79" fmla="*/ 58 h 72"/>
                  <a:gd name="T80" fmla="*/ 80 w 104"/>
                  <a:gd name="T81" fmla="*/ 54 h 72"/>
                  <a:gd name="T82" fmla="*/ 90 w 104"/>
                  <a:gd name="T83" fmla="*/ 48 h 72"/>
                  <a:gd name="T84" fmla="*/ 94 w 104"/>
                  <a:gd name="T85" fmla="*/ 40 h 72"/>
                  <a:gd name="T86" fmla="*/ 98 w 104"/>
                  <a:gd name="T87" fmla="*/ 36 h 72"/>
                  <a:gd name="T88" fmla="*/ 102 w 104"/>
                  <a:gd name="T89" fmla="*/ 38 h 72"/>
                  <a:gd name="T90" fmla="*/ 104 w 104"/>
                  <a:gd name="T91" fmla="*/ 32 h 72"/>
                  <a:gd name="T92" fmla="*/ 102 w 104"/>
                  <a:gd name="T93" fmla="*/ 26 h 72"/>
                  <a:gd name="T94" fmla="*/ 98 w 104"/>
                  <a:gd name="T95" fmla="*/ 24 h 72"/>
                  <a:gd name="T96" fmla="*/ 94 w 104"/>
                  <a:gd name="T97" fmla="*/ 20 h 72"/>
                  <a:gd name="T98" fmla="*/ 90 w 104"/>
                  <a:gd name="T99" fmla="*/ 12 h 72"/>
                  <a:gd name="T100" fmla="*/ 94 w 104"/>
                  <a:gd name="T101" fmla="*/ 6 h 72"/>
                  <a:gd name="T102" fmla="*/ 88 w 104"/>
                  <a:gd name="T103" fmla="*/ 8 h 72"/>
                  <a:gd name="T104" fmla="*/ 80 w 104"/>
                  <a:gd name="T105" fmla="*/ 0 h 7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04"/>
                  <a:gd name="T160" fmla="*/ 0 h 72"/>
                  <a:gd name="T161" fmla="*/ 104 w 104"/>
                  <a:gd name="T162" fmla="*/ 72 h 7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04" h="72">
                    <a:moveTo>
                      <a:pt x="80" y="0"/>
                    </a:moveTo>
                    <a:lnTo>
                      <a:pt x="80" y="0"/>
                    </a:lnTo>
                    <a:lnTo>
                      <a:pt x="76" y="0"/>
                    </a:lnTo>
                    <a:lnTo>
                      <a:pt x="76" y="8"/>
                    </a:lnTo>
                    <a:lnTo>
                      <a:pt x="74" y="10"/>
                    </a:lnTo>
                    <a:lnTo>
                      <a:pt x="72" y="10"/>
                    </a:lnTo>
                    <a:lnTo>
                      <a:pt x="72" y="8"/>
                    </a:lnTo>
                    <a:lnTo>
                      <a:pt x="70" y="6"/>
                    </a:lnTo>
                    <a:lnTo>
                      <a:pt x="68" y="10"/>
                    </a:lnTo>
                    <a:lnTo>
                      <a:pt x="66" y="10"/>
                    </a:lnTo>
                    <a:lnTo>
                      <a:pt x="64" y="12"/>
                    </a:lnTo>
                    <a:lnTo>
                      <a:pt x="60" y="10"/>
                    </a:lnTo>
                    <a:lnTo>
                      <a:pt x="58" y="8"/>
                    </a:lnTo>
                    <a:lnTo>
                      <a:pt x="58" y="16"/>
                    </a:lnTo>
                    <a:lnTo>
                      <a:pt x="56" y="14"/>
                    </a:lnTo>
                    <a:lnTo>
                      <a:pt x="54" y="10"/>
                    </a:lnTo>
                    <a:lnTo>
                      <a:pt x="54" y="8"/>
                    </a:lnTo>
                    <a:lnTo>
                      <a:pt x="54" y="6"/>
                    </a:lnTo>
                    <a:lnTo>
                      <a:pt x="52" y="6"/>
                    </a:lnTo>
                    <a:lnTo>
                      <a:pt x="50" y="8"/>
                    </a:lnTo>
                    <a:lnTo>
                      <a:pt x="48" y="10"/>
                    </a:lnTo>
                    <a:lnTo>
                      <a:pt x="46" y="10"/>
                    </a:lnTo>
                    <a:lnTo>
                      <a:pt x="44" y="12"/>
                    </a:lnTo>
                    <a:lnTo>
                      <a:pt x="46" y="16"/>
                    </a:lnTo>
                    <a:lnTo>
                      <a:pt x="44" y="16"/>
                    </a:lnTo>
                    <a:lnTo>
                      <a:pt x="44" y="18"/>
                    </a:lnTo>
                    <a:lnTo>
                      <a:pt x="42" y="12"/>
                    </a:lnTo>
                    <a:lnTo>
                      <a:pt x="40" y="8"/>
                    </a:lnTo>
                    <a:lnTo>
                      <a:pt x="38" y="10"/>
                    </a:lnTo>
                    <a:lnTo>
                      <a:pt x="38" y="16"/>
                    </a:lnTo>
                    <a:lnTo>
                      <a:pt x="38" y="24"/>
                    </a:lnTo>
                    <a:lnTo>
                      <a:pt x="34" y="22"/>
                    </a:lnTo>
                    <a:lnTo>
                      <a:pt x="32" y="22"/>
                    </a:lnTo>
                    <a:lnTo>
                      <a:pt x="32" y="28"/>
                    </a:lnTo>
                    <a:lnTo>
                      <a:pt x="28" y="30"/>
                    </a:lnTo>
                    <a:lnTo>
                      <a:pt x="28" y="26"/>
                    </a:lnTo>
                    <a:lnTo>
                      <a:pt x="28" y="20"/>
                    </a:lnTo>
                    <a:lnTo>
                      <a:pt x="28" y="18"/>
                    </a:lnTo>
                    <a:lnTo>
                      <a:pt x="28" y="16"/>
                    </a:lnTo>
                    <a:lnTo>
                      <a:pt x="28" y="14"/>
                    </a:lnTo>
                    <a:lnTo>
                      <a:pt x="28" y="12"/>
                    </a:lnTo>
                    <a:lnTo>
                      <a:pt x="26" y="12"/>
                    </a:lnTo>
                    <a:lnTo>
                      <a:pt x="26" y="10"/>
                    </a:lnTo>
                    <a:lnTo>
                      <a:pt x="24" y="6"/>
                    </a:lnTo>
                    <a:lnTo>
                      <a:pt x="16" y="6"/>
                    </a:lnTo>
                    <a:lnTo>
                      <a:pt x="16" y="8"/>
                    </a:lnTo>
                    <a:lnTo>
                      <a:pt x="20" y="10"/>
                    </a:lnTo>
                    <a:lnTo>
                      <a:pt x="20" y="14"/>
                    </a:lnTo>
                    <a:lnTo>
                      <a:pt x="22" y="16"/>
                    </a:lnTo>
                    <a:lnTo>
                      <a:pt x="20" y="16"/>
                    </a:lnTo>
                    <a:lnTo>
                      <a:pt x="18" y="14"/>
                    </a:lnTo>
                    <a:lnTo>
                      <a:pt x="14" y="12"/>
                    </a:lnTo>
                    <a:lnTo>
                      <a:pt x="12" y="8"/>
                    </a:lnTo>
                    <a:lnTo>
                      <a:pt x="10" y="6"/>
                    </a:lnTo>
                    <a:lnTo>
                      <a:pt x="10" y="10"/>
                    </a:lnTo>
                    <a:lnTo>
                      <a:pt x="6" y="12"/>
                    </a:lnTo>
                    <a:lnTo>
                      <a:pt x="8" y="12"/>
                    </a:lnTo>
                    <a:lnTo>
                      <a:pt x="10" y="12"/>
                    </a:lnTo>
                    <a:lnTo>
                      <a:pt x="10" y="18"/>
                    </a:lnTo>
                    <a:lnTo>
                      <a:pt x="8" y="20"/>
                    </a:lnTo>
                    <a:lnTo>
                      <a:pt x="4" y="26"/>
                    </a:lnTo>
                    <a:lnTo>
                      <a:pt x="2" y="26"/>
                    </a:lnTo>
                    <a:lnTo>
                      <a:pt x="0" y="24"/>
                    </a:lnTo>
                    <a:lnTo>
                      <a:pt x="0" y="28"/>
                    </a:lnTo>
                    <a:lnTo>
                      <a:pt x="4" y="28"/>
                    </a:lnTo>
                    <a:lnTo>
                      <a:pt x="6" y="28"/>
                    </a:lnTo>
                    <a:lnTo>
                      <a:pt x="8" y="26"/>
                    </a:lnTo>
                    <a:lnTo>
                      <a:pt x="16" y="22"/>
                    </a:lnTo>
                    <a:lnTo>
                      <a:pt x="18" y="24"/>
                    </a:lnTo>
                    <a:lnTo>
                      <a:pt x="20" y="24"/>
                    </a:lnTo>
                    <a:lnTo>
                      <a:pt x="20" y="26"/>
                    </a:lnTo>
                    <a:lnTo>
                      <a:pt x="16" y="26"/>
                    </a:lnTo>
                    <a:lnTo>
                      <a:pt x="18" y="32"/>
                    </a:lnTo>
                    <a:lnTo>
                      <a:pt x="20" y="30"/>
                    </a:lnTo>
                    <a:lnTo>
                      <a:pt x="20" y="32"/>
                    </a:lnTo>
                    <a:lnTo>
                      <a:pt x="20" y="34"/>
                    </a:lnTo>
                    <a:lnTo>
                      <a:pt x="14" y="32"/>
                    </a:lnTo>
                    <a:lnTo>
                      <a:pt x="12" y="34"/>
                    </a:lnTo>
                    <a:lnTo>
                      <a:pt x="8" y="38"/>
                    </a:lnTo>
                    <a:lnTo>
                      <a:pt x="4" y="38"/>
                    </a:lnTo>
                    <a:lnTo>
                      <a:pt x="4" y="40"/>
                    </a:lnTo>
                    <a:lnTo>
                      <a:pt x="4" y="42"/>
                    </a:lnTo>
                    <a:lnTo>
                      <a:pt x="8" y="42"/>
                    </a:lnTo>
                    <a:lnTo>
                      <a:pt x="10" y="40"/>
                    </a:lnTo>
                    <a:lnTo>
                      <a:pt x="18" y="42"/>
                    </a:lnTo>
                    <a:lnTo>
                      <a:pt x="20" y="46"/>
                    </a:lnTo>
                    <a:lnTo>
                      <a:pt x="22" y="46"/>
                    </a:lnTo>
                    <a:lnTo>
                      <a:pt x="22" y="50"/>
                    </a:lnTo>
                    <a:lnTo>
                      <a:pt x="22" y="52"/>
                    </a:lnTo>
                    <a:lnTo>
                      <a:pt x="22" y="56"/>
                    </a:lnTo>
                    <a:lnTo>
                      <a:pt x="18" y="56"/>
                    </a:lnTo>
                    <a:lnTo>
                      <a:pt x="14" y="58"/>
                    </a:lnTo>
                    <a:lnTo>
                      <a:pt x="14" y="60"/>
                    </a:lnTo>
                    <a:lnTo>
                      <a:pt x="22" y="60"/>
                    </a:lnTo>
                    <a:lnTo>
                      <a:pt x="30" y="58"/>
                    </a:lnTo>
                    <a:lnTo>
                      <a:pt x="30" y="60"/>
                    </a:lnTo>
                    <a:lnTo>
                      <a:pt x="32" y="60"/>
                    </a:lnTo>
                    <a:lnTo>
                      <a:pt x="34" y="60"/>
                    </a:lnTo>
                    <a:lnTo>
                      <a:pt x="34" y="62"/>
                    </a:lnTo>
                    <a:lnTo>
                      <a:pt x="40" y="64"/>
                    </a:lnTo>
                    <a:lnTo>
                      <a:pt x="42" y="64"/>
                    </a:lnTo>
                    <a:lnTo>
                      <a:pt x="38" y="70"/>
                    </a:lnTo>
                    <a:lnTo>
                      <a:pt x="42" y="68"/>
                    </a:lnTo>
                    <a:lnTo>
                      <a:pt x="48" y="70"/>
                    </a:lnTo>
                    <a:lnTo>
                      <a:pt x="50" y="72"/>
                    </a:lnTo>
                    <a:lnTo>
                      <a:pt x="54" y="70"/>
                    </a:lnTo>
                    <a:lnTo>
                      <a:pt x="56" y="68"/>
                    </a:lnTo>
                    <a:lnTo>
                      <a:pt x="56" y="70"/>
                    </a:lnTo>
                    <a:lnTo>
                      <a:pt x="58" y="70"/>
                    </a:lnTo>
                    <a:lnTo>
                      <a:pt x="60" y="68"/>
                    </a:lnTo>
                    <a:lnTo>
                      <a:pt x="60" y="64"/>
                    </a:lnTo>
                    <a:lnTo>
                      <a:pt x="60" y="62"/>
                    </a:lnTo>
                    <a:lnTo>
                      <a:pt x="60" y="58"/>
                    </a:lnTo>
                    <a:lnTo>
                      <a:pt x="64" y="60"/>
                    </a:lnTo>
                    <a:lnTo>
                      <a:pt x="68" y="62"/>
                    </a:lnTo>
                    <a:lnTo>
                      <a:pt x="70" y="62"/>
                    </a:lnTo>
                    <a:lnTo>
                      <a:pt x="70" y="58"/>
                    </a:lnTo>
                    <a:lnTo>
                      <a:pt x="72" y="58"/>
                    </a:lnTo>
                    <a:lnTo>
                      <a:pt x="76" y="60"/>
                    </a:lnTo>
                    <a:lnTo>
                      <a:pt x="80" y="54"/>
                    </a:lnTo>
                    <a:lnTo>
                      <a:pt x="84" y="52"/>
                    </a:lnTo>
                    <a:lnTo>
                      <a:pt x="88" y="52"/>
                    </a:lnTo>
                    <a:lnTo>
                      <a:pt x="90" y="48"/>
                    </a:lnTo>
                    <a:lnTo>
                      <a:pt x="92" y="48"/>
                    </a:lnTo>
                    <a:lnTo>
                      <a:pt x="94" y="40"/>
                    </a:lnTo>
                    <a:lnTo>
                      <a:pt x="98" y="40"/>
                    </a:lnTo>
                    <a:lnTo>
                      <a:pt x="98" y="38"/>
                    </a:lnTo>
                    <a:lnTo>
                      <a:pt x="98" y="36"/>
                    </a:lnTo>
                    <a:lnTo>
                      <a:pt x="100" y="36"/>
                    </a:lnTo>
                    <a:lnTo>
                      <a:pt x="98" y="38"/>
                    </a:lnTo>
                    <a:lnTo>
                      <a:pt x="100" y="38"/>
                    </a:lnTo>
                    <a:lnTo>
                      <a:pt x="102" y="38"/>
                    </a:lnTo>
                    <a:lnTo>
                      <a:pt x="104" y="36"/>
                    </a:lnTo>
                    <a:lnTo>
                      <a:pt x="102" y="34"/>
                    </a:lnTo>
                    <a:lnTo>
                      <a:pt x="104" y="32"/>
                    </a:lnTo>
                    <a:lnTo>
                      <a:pt x="102" y="32"/>
                    </a:lnTo>
                    <a:lnTo>
                      <a:pt x="102" y="30"/>
                    </a:lnTo>
                    <a:lnTo>
                      <a:pt x="102" y="28"/>
                    </a:lnTo>
                    <a:lnTo>
                      <a:pt x="102" y="26"/>
                    </a:lnTo>
                    <a:lnTo>
                      <a:pt x="100" y="22"/>
                    </a:lnTo>
                    <a:lnTo>
                      <a:pt x="98" y="24"/>
                    </a:lnTo>
                    <a:lnTo>
                      <a:pt x="98" y="22"/>
                    </a:lnTo>
                    <a:lnTo>
                      <a:pt x="96" y="20"/>
                    </a:lnTo>
                    <a:lnTo>
                      <a:pt x="94" y="20"/>
                    </a:lnTo>
                    <a:lnTo>
                      <a:pt x="92" y="22"/>
                    </a:lnTo>
                    <a:lnTo>
                      <a:pt x="92" y="14"/>
                    </a:lnTo>
                    <a:lnTo>
                      <a:pt x="90" y="12"/>
                    </a:lnTo>
                    <a:lnTo>
                      <a:pt x="90" y="8"/>
                    </a:lnTo>
                    <a:lnTo>
                      <a:pt x="94" y="6"/>
                    </a:lnTo>
                    <a:lnTo>
                      <a:pt x="96" y="4"/>
                    </a:lnTo>
                    <a:lnTo>
                      <a:pt x="88" y="6"/>
                    </a:lnTo>
                    <a:lnTo>
                      <a:pt x="88" y="8"/>
                    </a:lnTo>
                    <a:lnTo>
                      <a:pt x="86" y="8"/>
                    </a:lnTo>
                    <a:lnTo>
                      <a:pt x="82" y="0"/>
                    </a:lnTo>
                    <a:lnTo>
                      <a:pt x="80" y="0"/>
                    </a:lnTo>
                    <a:close/>
                  </a:path>
                </a:pathLst>
              </a:custGeom>
              <a:solidFill>
                <a:schemeClr val="bg2"/>
              </a:solidFill>
              <a:ln w="3175">
                <a:solidFill>
                  <a:schemeClr val="bg1"/>
                </a:solidFill>
                <a:prstDash val="solid"/>
                <a:round/>
                <a:headEnd/>
                <a:tailEnd/>
              </a:ln>
            </p:spPr>
            <p:txBody>
              <a:bodyPr/>
              <a:lstStyle/>
              <a:p>
                <a:endParaRPr lang="nl-BE"/>
              </a:p>
            </p:txBody>
          </p:sp>
          <p:sp>
            <p:nvSpPr>
              <p:cNvPr id="539" name="Freeform 172"/>
              <p:cNvSpPr>
                <a:spLocks/>
              </p:cNvSpPr>
              <p:nvPr/>
            </p:nvSpPr>
            <p:spPr bwMode="gray">
              <a:xfrm>
                <a:off x="2955" y="1834"/>
                <a:ext cx="94" cy="64"/>
              </a:xfrm>
              <a:custGeom>
                <a:avLst/>
                <a:gdLst>
                  <a:gd name="T0" fmla="*/ 40 w 94"/>
                  <a:gd name="T1" fmla="*/ 64 h 64"/>
                  <a:gd name="T2" fmla="*/ 34 w 94"/>
                  <a:gd name="T3" fmla="*/ 64 h 64"/>
                  <a:gd name="T4" fmla="*/ 30 w 94"/>
                  <a:gd name="T5" fmla="*/ 62 h 64"/>
                  <a:gd name="T6" fmla="*/ 20 w 94"/>
                  <a:gd name="T7" fmla="*/ 56 h 64"/>
                  <a:gd name="T8" fmla="*/ 14 w 94"/>
                  <a:gd name="T9" fmla="*/ 50 h 64"/>
                  <a:gd name="T10" fmla="*/ 10 w 94"/>
                  <a:gd name="T11" fmla="*/ 44 h 64"/>
                  <a:gd name="T12" fmla="*/ 6 w 94"/>
                  <a:gd name="T13" fmla="*/ 38 h 64"/>
                  <a:gd name="T14" fmla="*/ 2 w 94"/>
                  <a:gd name="T15" fmla="*/ 34 h 64"/>
                  <a:gd name="T16" fmla="*/ 2 w 94"/>
                  <a:gd name="T17" fmla="*/ 30 h 64"/>
                  <a:gd name="T18" fmla="*/ 0 w 94"/>
                  <a:gd name="T19" fmla="*/ 26 h 64"/>
                  <a:gd name="T20" fmla="*/ 0 w 94"/>
                  <a:gd name="T21" fmla="*/ 24 h 64"/>
                  <a:gd name="T22" fmla="*/ 2 w 94"/>
                  <a:gd name="T23" fmla="*/ 20 h 64"/>
                  <a:gd name="T24" fmla="*/ 4 w 94"/>
                  <a:gd name="T25" fmla="*/ 20 h 64"/>
                  <a:gd name="T26" fmla="*/ 6 w 94"/>
                  <a:gd name="T27" fmla="*/ 16 h 64"/>
                  <a:gd name="T28" fmla="*/ 8 w 94"/>
                  <a:gd name="T29" fmla="*/ 12 h 64"/>
                  <a:gd name="T30" fmla="*/ 8 w 94"/>
                  <a:gd name="T31" fmla="*/ 6 h 64"/>
                  <a:gd name="T32" fmla="*/ 10 w 94"/>
                  <a:gd name="T33" fmla="*/ 6 h 64"/>
                  <a:gd name="T34" fmla="*/ 20 w 94"/>
                  <a:gd name="T35" fmla="*/ 10 h 64"/>
                  <a:gd name="T36" fmla="*/ 24 w 94"/>
                  <a:gd name="T37" fmla="*/ 10 h 64"/>
                  <a:gd name="T38" fmla="*/ 32 w 94"/>
                  <a:gd name="T39" fmla="*/ 12 h 64"/>
                  <a:gd name="T40" fmla="*/ 38 w 94"/>
                  <a:gd name="T41" fmla="*/ 12 h 64"/>
                  <a:gd name="T42" fmla="*/ 38 w 94"/>
                  <a:gd name="T43" fmla="*/ 8 h 64"/>
                  <a:gd name="T44" fmla="*/ 44 w 94"/>
                  <a:gd name="T45" fmla="*/ 6 h 64"/>
                  <a:gd name="T46" fmla="*/ 52 w 94"/>
                  <a:gd name="T47" fmla="*/ 4 h 64"/>
                  <a:gd name="T48" fmla="*/ 54 w 94"/>
                  <a:gd name="T49" fmla="*/ 6 h 64"/>
                  <a:gd name="T50" fmla="*/ 56 w 94"/>
                  <a:gd name="T51" fmla="*/ 6 h 64"/>
                  <a:gd name="T52" fmla="*/ 60 w 94"/>
                  <a:gd name="T53" fmla="*/ 6 h 64"/>
                  <a:gd name="T54" fmla="*/ 62 w 94"/>
                  <a:gd name="T55" fmla="*/ 6 h 64"/>
                  <a:gd name="T56" fmla="*/ 66 w 94"/>
                  <a:gd name="T57" fmla="*/ 2 h 64"/>
                  <a:gd name="T58" fmla="*/ 78 w 94"/>
                  <a:gd name="T59" fmla="*/ 2 h 64"/>
                  <a:gd name="T60" fmla="*/ 84 w 94"/>
                  <a:gd name="T61" fmla="*/ 0 h 64"/>
                  <a:gd name="T62" fmla="*/ 88 w 94"/>
                  <a:gd name="T63" fmla="*/ 2 h 64"/>
                  <a:gd name="T64" fmla="*/ 92 w 94"/>
                  <a:gd name="T65" fmla="*/ 4 h 64"/>
                  <a:gd name="T66" fmla="*/ 94 w 94"/>
                  <a:gd name="T67" fmla="*/ 4 h 64"/>
                  <a:gd name="T68" fmla="*/ 92 w 94"/>
                  <a:gd name="T69" fmla="*/ 16 h 64"/>
                  <a:gd name="T70" fmla="*/ 84 w 94"/>
                  <a:gd name="T71" fmla="*/ 24 h 64"/>
                  <a:gd name="T72" fmla="*/ 82 w 94"/>
                  <a:gd name="T73" fmla="*/ 28 h 64"/>
                  <a:gd name="T74" fmla="*/ 80 w 94"/>
                  <a:gd name="T75" fmla="*/ 42 h 64"/>
                  <a:gd name="T76" fmla="*/ 78 w 94"/>
                  <a:gd name="T77" fmla="*/ 48 h 64"/>
                  <a:gd name="T78" fmla="*/ 72 w 94"/>
                  <a:gd name="T79" fmla="*/ 54 h 64"/>
                  <a:gd name="T80" fmla="*/ 68 w 94"/>
                  <a:gd name="T81" fmla="*/ 56 h 64"/>
                  <a:gd name="T82" fmla="*/ 66 w 94"/>
                  <a:gd name="T83" fmla="*/ 56 h 64"/>
                  <a:gd name="T84" fmla="*/ 58 w 94"/>
                  <a:gd name="T85" fmla="*/ 56 h 64"/>
                  <a:gd name="T86" fmla="*/ 48 w 94"/>
                  <a:gd name="T87" fmla="*/ 60 h 64"/>
                  <a:gd name="T88" fmla="*/ 44 w 94"/>
                  <a:gd name="T89" fmla="*/ 64 h 64"/>
                  <a:gd name="T90" fmla="*/ 40 w 94"/>
                  <a:gd name="T91" fmla="*/ 64 h 64"/>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94"/>
                  <a:gd name="T139" fmla="*/ 0 h 64"/>
                  <a:gd name="T140" fmla="*/ 94 w 94"/>
                  <a:gd name="T141" fmla="*/ 64 h 64"/>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94" h="64">
                    <a:moveTo>
                      <a:pt x="40" y="64"/>
                    </a:moveTo>
                    <a:lnTo>
                      <a:pt x="40" y="64"/>
                    </a:lnTo>
                    <a:lnTo>
                      <a:pt x="36" y="64"/>
                    </a:lnTo>
                    <a:lnTo>
                      <a:pt x="34" y="64"/>
                    </a:lnTo>
                    <a:lnTo>
                      <a:pt x="30" y="62"/>
                    </a:lnTo>
                    <a:lnTo>
                      <a:pt x="26" y="60"/>
                    </a:lnTo>
                    <a:lnTo>
                      <a:pt x="20" y="56"/>
                    </a:lnTo>
                    <a:lnTo>
                      <a:pt x="14" y="50"/>
                    </a:lnTo>
                    <a:lnTo>
                      <a:pt x="10" y="44"/>
                    </a:lnTo>
                    <a:lnTo>
                      <a:pt x="8" y="40"/>
                    </a:lnTo>
                    <a:lnTo>
                      <a:pt x="6" y="38"/>
                    </a:lnTo>
                    <a:lnTo>
                      <a:pt x="2" y="34"/>
                    </a:lnTo>
                    <a:lnTo>
                      <a:pt x="2" y="30"/>
                    </a:lnTo>
                    <a:lnTo>
                      <a:pt x="0" y="26"/>
                    </a:lnTo>
                    <a:lnTo>
                      <a:pt x="0" y="24"/>
                    </a:lnTo>
                    <a:lnTo>
                      <a:pt x="0" y="22"/>
                    </a:lnTo>
                    <a:lnTo>
                      <a:pt x="2" y="20"/>
                    </a:lnTo>
                    <a:lnTo>
                      <a:pt x="4" y="20"/>
                    </a:lnTo>
                    <a:lnTo>
                      <a:pt x="6" y="20"/>
                    </a:lnTo>
                    <a:lnTo>
                      <a:pt x="6" y="16"/>
                    </a:lnTo>
                    <a:lnTo>
                      <a:pt x="8" y="12"/>
                    </a:lnTo>
                    <a:lnTo>
                      <a:pt x="6" y="8"/>
                    </a:lnTo>
                    <a:lnTo>
                      <a:pt x="8" y="6"/>
                    </a:lnTo>
                    <a:lnTo>
                      <a:pt x="10" y="6"/>
                    </a:lnTo>
                    <a:lnTo>
                      <a:pt x="14" y="8"/>
                    </a:lnTo>
                    <a:lnTo>
                      <a:pt x="20" y="10"/>
                    </a:lnTo>
                    <a:lnTo>
                      <a:pt x="24" y="10"/>
                    </a:lnTo>
                    <a:lnTo>
                      <a:pt x="32" y="12"/>
                    </a:lnTo>
                    <a:lnTo>
                      <a:pt x="38" y="12"/>
                    </a:lnTo>
                    <a:lnTo>
                      <a:pt x="38" y="8"/>
                    </a:lnTo>
                    <a:lnTo>
                      <a:pt x="44" y="6"/>
                    </a:lnTo>
                    <a:lnTo>
                      <a:pt x="52" y="4"/>
                    </a:lnTo>
                    <a:lnTo>
                      <a:pt x="54" y="4"/>
                    </a:lnTo>
                    <a:lnTo>
                      <a:pt x="54" y="6"/>
                    </a:lnTo>
                    <a:lnTo>
                      <a:pt x="56" y="6"/>
                    </a:lnTo>
                    <a:lnTo>
                      <a:pt x="58" y="8"/>
                    </a:lnTo>
                    <a:lnTo>
                      <a:pt x="60" y="6"/>
                    </a:lnTo>
                    <a:lnTo>
                      <a:pt x="62" y="6"/>
                    </a:lnTo>
                    <a:lnTo>
                      <a:pt x="66" y="2"/>
                    </a:lnTo>
                    <a:lnTo>
                      <a:pt x="72" y="2"/>
                    </a:lnTo>
                    <a:lnTo>
                      <a:pt x="78" y="2"/>
                    </a:lnTo>
                    <a:lnTo>
                      <a:pt x="84" y="0"/>
                    </a:lnTo>
                    <a:lnTo>
                      <a:pt x="86" y="0"/>
                    </a:lnTo>
                    <a:lnTo>
                      <a:pt x="88" y="2"/>
                    </a:lnTo>
                    <a:lnTo>
                      <a:pt x="92" y="4"/>
                    </a:lnTo>
                    <a:lnTo>
                      <a:pt x="94" y="4"/>
                    </a:lnTo>
                    <a:lnTo>
                      <a:pt x="92" y="16"/>
                    </a:lnTo>
                    <a:lnTo>
                      <a:pt x="90" y="20"/>
                    </a:lnTo>
                    <a:lnTo>
                      <a:pt x="84" y="24"/>
                    </a:lnTo>
                    <a:lnTo>
                      <a:pt x="82" y="28"/>
                    </a:lnTo>
                    <a:lnTo>
                      <a:pt x="80" y="34"/>
                    </a:lnTo>
                    <a:lnTo>
                      <a:pt x="80" y="42"/>
                    </a:lnTo>
                    <a:lnTo>
                      <a:pt x="78" y="48"/>
                    </a:lnTo>
                    <a:lnTo>
                      <a:pt x="74" y="52"/>
                    </a:lnTo>
                    <a:lnTo>
                      <a:pt x="72" y="54"/>
                    </a:lnTo>
                    <a:lnTo>
                      <a:pt x="68" y="56"/>
                    </a:lnTo>
                    <a:lnTo>
                      <a:pt x="66" y="56"/>
                    </a:lnTo>
                    <a:lnTo>
                      <a:pt x="58" y="56"/>
                    </a:lnTo>
                    <a:lnTo>
                      <a:pt x="52" y="56"/>
                    </a:lnTo>
                    <a:lnTo>
                      <a:pt x="48" y="60"/>
                    </a:lnTo>
                    <a:lnTo>
                      <a:pt x="44" y="64"/>
                    </a:lnTo>
                    <a:lnTo>
                      <a:pt x="42" y="64"/>
                    </a:lnTo>
                    <a:lnTo>
                      <a:pt x="40" y="64"/>
                    </a:lnTo>
                    <a:close/>
                  </a:path>
                </a:pathLst>
              </a:custGeom>
              <a:solidFill>
                <a:schemeClr val="bg2"/>
              </a:solidFill>
              <a:ln w="3175">
                <a:solidFill>
                  <a:schemeClr val="bg1"/>
                </a:solidFill>
                <a:prstDash val="solid"/>
                <a:round/>
                <a:headEnd/>
                <a:tailEnd/>
              </a:ln>
            </p:spPr>
            <p:txBody>
              <a:bodyPr/>
              <a:lstStyle/>
              <a:p>
                <a:endParaRPr lang="nl-BE"/>
              </a:p>
            </p:txBody>
          </p:sp>
          <p:sp>
            <p:nvSpPr>
              <p:cNvPr id="540" name="Freeform 173"/>
              <p:cNvSpPr>
                <a:spLocks/>
              </p:cNvSpPr>
              <p:nvPr/>
            </p:nvSpPr>
            <p:spPr bwMode="gray">
              <a:xfrm>
                <a:off x="4263" y="2312"/>
                <a:ext cx="6" cy="4"/>
              </a:xfrm>
              <a:custGeom>
                <a:avLst/>
                <a:gdLst>
                  <a:gd name="T0" fmla="*/ 6 w 6"/>
                  <a:gd name="T1" fmla="*/ 2 h 4"/>
                  <a:gd name="T2" fmla="*/ 6 w 6"/>
                  <a:gd name="T3" fmla="*/ 2 h 4"/>
                  <a:gd name="T4" fmla="*/ 6 w 6"/>
                  <a:gd name="T5" fmla="*/ 2 h 4"/>
                  <a:gd name="T6" fmla="*/ 2 w 6"/>
                  <a:gd name="T7" fmla="*/ 4 h 4"/>
                  <a:gd name="T8" fmla="*/ 2 w 6"/>
                  <a:gd name="T9" fmla="*/ 4 h 4"/>
                  <a:gd name="T10" fmla="*/ 0 w 6"/>
                  <a:gd name="T11" fmla="*/ 0 h 4"/>
                  <a:gd name="T12" fmla="*/ 0 w 6"/>
                  <a:gd name="T13" fmla="*/ 0 h 4"/>
                  <a:gd name="T14" fmla="*/ 4 w 6"/>
                  <a:gd name="T15" fmla="*/ 0 h 4"/>
                  <a:gd name="T16" fmla="*/ 4 w 6"/>
                  <a:gd name="T17" fmla="*/ 0 h 4"/>
                  <a:gd name="T18" fmla="*/ 6 w 6"/>
                  <a:gd name="T19" fmla="*/ 0 h 4"/>
                  <a:gd name="T20" fmla="*/ 6 w 6"/>
                  <a:gd name="T21" fmla="*/ 2 h 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6"/>
                  <a:gd name="T34" fmla="*/ 0 h 4"/>
                  <a:gd name="T35" fmla="*/ 6 w 6"/>
                  <a:gd name="T36" fmla="*/ 4 h 4"/>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6" h="4">
                    <a:moveTo>
                      <a:pt x="6" y="2"/>
                    </a:moveTo>
                    <a:lnTo>
                      <a:pt x="6" y="2"/>
                    </a:lnTo>
                    <a:lnTo>
                      <a:pt x="2" y="4"/>
                    </a:lnTo>
                    <a:lnTo>
                      <a:pt x="0" y="0"/>
                    </a:lnTo>
                    <a:lnTo>
                      <a:pt x="4" y="0"/>
                    </a:lnTo>
                    <a:lnTo>
                      <a:pt x="6" y="0"/>
                    </a:lnTo>
                    <a:lnTo>
                      <a:pt x="6" y="2"/>
                    </a:lnTo>
                    <a:close/>
                  </a:path>
                </a:pathLst>
              </a:custGeom>
              <a:solidFill>
                <a:schemeClr val="bg2"/>
              </a:solidFill>
              <a:ln w="3175">
                <a:solidFill>
                  <a:schemeClr val="bg1"/>
                </a:solidFill>
                <a:prstDash val="solid"/>
                <a:round/>
                <a:headEnd/>
                <a:tailEnd/>
              </a:ln>
            </p:spPr>
            <p:txBody>
              <a:bodyPr/>
              <a:lstStyle/>
              <a:p>
                <a:endParaRPr lang="nl-BE"/>
              </a:p>
            </p:txBody>
          </p:sp>
          <p:sp>
            <p:nvSpPr>
              <p:cNvPr id="541" name="Freeform 174"/>
              <p:cNvSpPr>
                <a:spLocks/>
              </p:cNvSpPr>
              <p:nvPr/>
            </p:nvSpPr>
            <p:spPr bwMode="gray">
              <a:xfrm>
                <a:off x="1538" y="2418"/>
                <a:ext cx="82" cy="50"/>
              </a:xfrm>
              <a:custGeom>
                <a:avLst/>
                <a:gdLst>
                  <a:gd name="T0" fmla="*/ 82 w 82"/>
                  <a:gd name="T1" fmla="*/ 20 h 50"/>
                  <a:gd name="T2" fmla="*/ 82 w 82"/>
                  <a:gd name="T3" fmla="*/ 16 h 50"/>
                  <a:gd name="T4" fmla="*/ 76 w 82"/>
                  <a:gd name="T5" fmla="*/ 16 h 50"/>
                  <a:gd name="T6" fmla="*/ 72 w 82"/>
                  <a:gd name="T7" fmla="*/ 14 h 50"/>
                  <a:gd name="T8" fmla="*/ 70 w 82"/>
                  <a:gd name="T9" fmla="*/ 6 h 50"/>
                  <a:gd name="T10" fmla="*/ 66 w 82"/>
                  <a:gd name="T11" fmla="*/ 6 h 50"/>
                  <a:gd name="T12" fmla="*/ 66 w 82"/>
                  <a:gd name="T13" fmla="*/ 4 h 50"/>
                  <a:gd name="T14" fmla="*/ 52 w 82"/>
                  <a:gd name="T15" fmla="*/ 2 h 50"/>
                  <a:gd name="T16" fmla="*/ 50 w 82"/>
                  <a:gd name="T17" fmla="*/ 0 h 50"/>
                  <a:gd name="T18" fmla="*/ 48 w 82"/>
                  <a:gd name="T19" fmla="*/ 0 h 50"/>
                  <a:gd name="T20" fmla="*/ 48 w 82"/>
                  <a:gd name="T21" fmla="*/ 4 h 50"/>
                  <a:gd name="T22" fmla="*/ 34 w 82"/>
                  <a:gd name="T23" fmla="*/ 4 h 50"/>
                  <a:gd name="T24" fmla="*/ 34 w 82"/>
                  <a:gd name="T25" fmla="*/ 6 h 50"/>
                  <a:gd name="T26" fmla="*/ 14 w 82"/>
                  <a:gd name="T27" fmla="*/ 6 h 50"/>
                  <a:gd name="T28" fmla="*/ 12 w 82"/>
                  <a:gd name="T29" fmla="*/ 8 h 50"/>
                  <a:gd name="T30" fmla="*/ 10 w 82"/>
                  <a:gd name="T31" fmla="*/ 10 h 50"/>
                  <a:gd name="T32" fmla="*/ 4 w 82"/>
                  <a:gd name="T33" fmla="*/ 12 h 50"/>
                  <a:gd name="T34" fmla="*/ 4 w 82"/>
                  <a:gd name="T35" fmla="*/ 16 h 50"/>
                  <a:gd name="T36" fmla="*/ 0 w 82"/>
                  <a:gd name="T37" fmla="*/ 24 h 50"/>
                  <a:gd name="T38" fmla="*/ 6 w 82"/>
                  <a:gd name="T39" fmla="*/ 26 h 50"/>
                  <a:gd name="T40" fmla="*/ 14 w 82"/>
                  <a:gd name="T41" fmla="*/ 28 h 50"/>
                  <a:gd name="T42" fmla="*/ 20 w 82"/>
                  <a:gd name="T43" fmla="*/ 32 h 50"/>
                  <a:gd name="T44" fmla="*/ 26 w 82"/>
                  <a:gd name="T45" fmla="*/ 34 h 50"/>
                  <a:gd name="T46" fmla="*/ 26 w 82"/>
                  <a:gd name="T47" fmla="*/ 44 h 50"/>
                  <a:gd name="T48" fmla="*/ 30 w 82"/>
                  <a:gd name="T49" fmla="*/ 44 h 50"/>
                  <a:gd name="T50" fmla="*/ 28 w 82"/>
                  <a:gd name="T51" fmla="*/ 50 h 50"/>
                  <a:gd name="T52" fmla="*/ 30 w 82"/>
                  <a:gd name="T53" fmla="*/ 50 h 50"/>
                  <a:gd name="T54" fmla="*/ 34 w 82"/>
                  <a:gd name="T55" fmla="*/ 48 h 50"/>
                  <a:gd name="T56" fmla="*/ 34 w 82"/>
                  <a:gd name="T57" fmla="*/ 40 h 50"/>
                  <a:gd name="T58" fmla="*/ 34 w 82"/>
                  <a:gd name="T59" fmla="*/ 34 h 50"/>
                  <a:gd name="T60" fmla="*/ 44 w 82"/>
                  <a:gd name="T61" fmla="*/ 30 h 50"/>
                  <a:gd name="T62" fmla="*/ 52 w 82"/>
                  <a:gd name="T63" fmla="*/ 32 h 50"/>
                  <a:gd name="T64" fmla="*/ 54 w 82"/>
                  <a:gd name="T65" fmla="*/ 34 h 50"/>
                  <a:gd name="T66" fmla="*/ 58 w 82"/>
                  <a:gd name="T67" fmla="*/ 32 h 50"/>
                  <a:gd name="T68" fmla="*/ 64 w 82"/>
                  <a:gd name="T69" fmla="*/ 30 h 50"/>
                  <a:gd name="T70" fmla="*/ 68 w 82"/>
                  <a:gd name="T71" fmla="*/ 28 h 50"/>
                  <a:gd name="T72" fmla="*/ 70 w 82"/>
                  <a:gd name="T73" fmla="*/ 24 h 50"/>
                  <a:gd name="T74" fmla="*/ 82 w 82"/>
                  <a:gd name="T75" fmla="*/ 20 h 5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82"/>
                  <a:gd name="T115" fmla="*/ 0 h 50"/>
                  <a:gd name="T116" fmla="*/ 82 w 82"/>
                  <a:gd name="T117" fmla="*/ 50 h 50"/>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82" h="50">
                    <a:moveTo>
                      <a:pt x="82" y="20"/>
                    </a:moveTo>
                    <a:lnTo>
                      <a:pt x="82" y="20"/>
                    </a:lnTo>
                    <a:lnTo>
                      <a:pt x="82" y="18"/>
                    </a:lnTo>
                    <a:lnTo>
                      <a:pt x="82" y="16"/>
                    </a:lnTo>
                    <a:lnTo>
                      <a:pt x="76" y="16"/>
                    </a:lnTo>
                    <a:lnTo>
                      <a:pt x="72" y="14"/>
                    </a:lnTo>
                    <a:lnTo>
                      <a:pt x="72" y="10"/>
                    </a:lnTo>
                    <a:lnTo>
                      <a:pt x="70" y="6"/>
                    </a:lnTo>
                    <a:lnTo>
                      <a:pt x="66" y="6"/>
                    </a:lnTo>
                    <a:lnTo>
                      <a:pt x="66" y="4"/>
                    </a:lnTo>
                    <a:lnTo>
                      <a:pt x="58" y="2"/>
                    </a:lnTo>
                    <a:lnTo>
                      <a:pt x="52" y="2"/>
                    </a:lnTo>
                    <a:lnTo>
                      <a:pt x="50" y="0"/>
                    </a:lnTo>
                    <a:lnTo>
                      <a:pt x="48" y="0"/>
                    </a:lnTo>
                    <a:lnTo>
                      <a:pt x="48" y="4"/>
                    </a:lnTo>
                    <a:lnTo>
                      <a:pt x="40" y="4"/>
                    </a:lnTo>
                    <a:lnTo>
                      <a:pt x="34" y="4"/>
                    </a:lnTo>
                    <a:lnTo>
                      <a:pt x="34" y="6"/>
                    </a:lnTo>
                    <a:lnTo>
                      <a:pt x="24" y="6"/>
                    </a:lnTo>
                    <a:lnTo>
                      <a:pt x="14" y="6"/>
                    </a:lnTo>
                    <a:lnTo>
                      <a:pt x="12" y="8"/>
                    </a:lnTo>
                    <a:lnTo>
                      <a:pt x="12" y="10"/>
                    </a:lnTo>
                    <a:lnTo>
                      <a:pt x="10" y="10"/>
                    </a:lnTo>
                    <a:lnTo>
                      <a:pt x="4" y="12"/>
                    </a:lnTo>
                    <a:lnTo>
                      <a:pt x="4" y="16"/>
                    </a:lnTo>
                    <a:lnTo>
                      <a:pt x="2" y="22"/>
                    </a:lnTo>
                    <a:lnTo>
                      <a:pt x="0" y="24"/>
                    </a:lnTo>
                    <a:lnTo>
                      <a:pt x="6" y="26"/>
                    </a:lnTo>
                    <a:lnTo>
                      <a:pt x="14" y="28"/>
                    </a:lnTo>
                    <a:lnTo>
                      <a:pt x="16" y="30"/>
                    </a:lnTo>
                    <a:lnTo>
                      <a:pt x="20" y="32"/>
                    </a:lnTo>
                    <a:lnTo>
                      <a:pt x="26" y="34"/>
                    </a:lnTo>
                    <a:lnTo>
                      <a:pt x="26" y="44"/>
                    </a:lnTo>
                    <a:lnTo>
                      <a:pt x="30" y="44"/>
                    </a:lnTo>
                    <a:lnTo>
                      <a:pt x="28" y="50"/>
                    </a:lnTo>
                    <a:lnTo>
                      <a:pt x="30" y="50"/>
                    </a:lnTo>
                    <a:lnTo>
                      <a:pt x="32" y="48"/>
                    </a:lnTo>
                    <a:lnTo>
                      <a:pt x="34" y="48"/>
                    </a:lnTo>
                    <a:lnTo>
                      <a:pt x="34" y="40"/>
                    </a:lnTo>
                    <a:lnTo>
                      <a:pt x="34" y="34"/>
                    </a:lnTo>
                    <a:lnTo>
                      <a:pt x="44" y="30"/>
                    </a:lnTo>
                    <a:lnTo>
                      <a:pt x="50" y="30"/>
                    </a:lnTo>
                    <a:lnTo>
                      <a:pt x="52" y="32"/>
                    </a:lnTo>
                    <a:lnTo>
                      <a:pt x="54" y="34"/>
                    </a:lnTo>
                    <a:lnTo>
                      <a:pt x="54" y="32"/>
                    </a:lnTo>
                    <a:lnTo>
                      <a:pt x="58" y="32"/>
                    </a:lnTo>
                    <a:lnTo>
                      <a:pt x="64" y="30"/>
                    </a:lnTo>
                    <a:lnTo>
                      <a:pt x="68" y="30"/>
                    </a:lnTo>
                    <a:lnTo>
                      <a:pt x="68" y="28"/>
                    </a:lnTo>
                    <a:lnTo>
                      <a:pt x="70" y="24"/>
                    </a:lnTo>
                    <a:lnTo>
                      <a:pt x="74" y="22"/>
                    </a:lnTo>
                    <a:lnTo>
                      <a:pt x="82" y="20"/>
                    </a:lnTo>
                    <a:close/>
                  </a:path>
                </a:pathLst>
              </a:custGeom>
              <a:solidFill>
                <a:schemeClr val="bg2"/>
              </a:solidFill>
              <a:ln w="3175">
                <a:solidFill>
                  <a:schemeClr val="bg1"/>
                </a:solidFill>
                <a:prstDash val="solid"/>
                <a:round/>
                <a:headEnd/>
                <a:tailEnd/>
              </a:ln>
            </p:spPr>
            <p:txBody>
              <a:bodyPr/>
              <a:lstStyle/>
              <a:p>
                <a:endParaRPr lang="nl-BE"/>
              </a:p>
            </p:txBody>
          </p:sp>
          <p:sp>
            <p:nvSpPr>
              <p:cNvPr id="542" name="Freeform 175"/>
              <p:cNvSpPr>
                <a:spLocks/>
              </p:cNvSpPr>
              <p:nvPr/>
            </p:nvSpPr>
            <p:spPr bwMode="gray">
              <a:xfrm>
                <a:off x="1740" y="2352"/>
                <a:ext cx="38" cy="26"/>
              </a:xfrm>
              <a:custGeom>
                <a:avLst/>
                <a:gdLst>
                  <a:gd name="T0" fmla="*/ 38 w 38"/>
                  <a:gd name="T1" fmla="*/ 26 h 26"/>
                  <a:gd name="T2" fmla="*/ 38 w 38"/>
                  <a:gd name="T3" fmla="*/ 26 h 26"/>
                  <a:gd name="T4" fmla="*/ 38 w 38"/>
                  <a:gd name="T5" fmla="*/ 22 h 26"/>
                  <a:gd name="T6" fmla="*/ 38 w 38"/>
                  <a:gd name="T7" fmla="*/ 22 h 26"/>
                  <a:gd name="T8" fmla="*/ 36 w 38"/>
                  <a:gd name="T9" fmla="*/ 18 h 26"/>
                  <a:gd name="T10" fmla="*/ 36 w 38"/>
                  <a:gd name="T11" fmla="*/ 16 h 26"/>
                  <a:gd name="T12" fmla="*/ 38 w 38"/>
                  <a:gd name="T13" fmla="*/ 12 h 26"/>
                  <a:gd name="T14" fmla="*/ 36 w 38"/>
                  <a:gd name="T15" fmla="*/ 2 h 26"/>
                  <a:gd name="T16" fmla="*/ 36 w 38"/>
                  <a:gd name="T17" fmla="*/ 2 h 26"/>
                  <a:gd name="T18" fmla="*/ 32 w 38"/>
                  <a:gd name="T19" fmla="*/ 2 h 26"/>
                  <a:gd name="T20" fmla="*/ 30 w 38"/>
                  <a:gd name="T21" fmla="*/ 2 h 26"/>
                  <a:gd name="T22" fmla="*/ 26 w 38"/>
                  <a:gd name="T23" fmla="*/ 0 h 26"/>
                  <a:gd name="T24" fmla="*/ 26 w 38"/>
                  <a:gd name="T25" fmla="*/ 0 h 26"/>
                  <a:gd name="T26" fmla="*/ 20 w 38"/>
                  <a:gd name="T27" fmla="*/ 0 h 26"/>
                  <a:gd name="T28" fmla="*/ 20 w 38"/>
                  <a:gd name="T29" fmla="*/ 0 h 26"/>
                  <a:gd name="T30" fmla="*/ 26 w 38"/>
                  <a:gd name="T31" fmla="*/ 4 h 26"/>
                  <a:gd name="T32" fmla="*/ 26 w 38"/>
                  <a:gd name="T33" fmla="*/ 4 h 26"/>
                  <a:gd name="T34" fmla="*/ 26 w 38"/>
                  <a:gd name="T35" fmla="*/ 6 h 26"/>
                  <a:gd name="T36" fmla="*/ 26 w 38"/>
                  <a:gd name="T37" fmla="*/ 12 h 26"/>
                  <a:gd name="T38" fmla="*/ 26 w 38"/>
                  <a:gd name="T39" fmla="*/ 12 h 26"/>
                  <a:gd name="T40" fmla="*/ 30 w 38"/>
                  <a:gd name="T41" fmla="*/ 16 h 26"/>
                  <a:gd name="T42" fmla="*/ 30 w 38"/>
                  <a:gd name="T43" fmla="*/ 16 h 26"/>
                  <a:gd name="T44" fmla="*/ 30 w 38"/>
                  <a:gd name="T45" fmla="*/ 20 h 26"/>
                  <a:gd name="T46" fmla="*/ 30 w 38"/>
                  <a:gd name="T47" fmla="*/ 20 h 26"/>
                  <a:gd name="T48" fmla="*/ 28 w 38"/>
                  <a:gd name="T49" fmla="*/ 22 h 26"/>
                  <a:gd name="T50" fmla="*/ 26 w 38"/>
                  <a:gd name="T51" fmla="*/ 22 h 26"/>
                  <a:gd name="T52" fmla="*/ 26 w 38"/>
                  <a:gd name="T53" fmla="*/ 22 h 26"/>
                  <a:gd name="T54" fmla="*/ 16 w 38"/>
                  <a:gd name="T55" fmla="*/ 18 h 26"/>
                  <a:gd name="T56" fmla="*/ 16 w 38"/>
                  <a:gd name="T57" fmla="*/ 18 h 26"/>
                  <a:gd name="T58" fmla="*/ 12 w 38"/>
                  <a:gd name="T59" fmla="*/ 20 h 26"/>
                  <a:gd name="T60" fmla="*/ 10 w 38"/>
                  <a:gd name="T61" fmla="*/ 20 h 26"/>
                  <a:gd name="T62" fmla="*/ 10 w 38"/>
                  <a:gd name="T63" fmla="*/ 20 h 26"/>
                  <a:gd name="T64" fmla="*/ 8 w 38"/>
                  <a:gd name="T65" fmla="*/ 18 h 26"/>
                  <a:gd name="T66" fmla="*/ 4 w 38"/>
                  <a:gd name="T67" fmla="*/ 16 h 26"/>
                  <a:gd name="T68" fmla="*/ 4 w 38"/>
                  <a:gd name="T69" fmla="*/ 16 h 26"/>
                  <a:gd name="T70" fmla="*/ 0 w 38"/>
                  <a:gd name="T71" fmla="*/ 18 h 26"/>
                  <a:gd name="T72" fmla="*/ 0 w 38"/>
                  <a:gd name="T73" fmla="*/ 18 h 26"/>
                  <a:gd name="T74" fmla="*/ 0 w 38"/>
                  <a:gd name="T75" fmla="*/ 22 h 26"/>
                  <a:gd name="T76" fmla="*/ 0 w 38"/>
                  <a:gd name="T77" fmla="*/ 22 h 26"/>
                  <a:gd name="T78" fmla="*/ 6 w 38"/>
                  <a:gd name="T79" fmla="*/ 26 h 26"/>
                  <a:gd name="T80" fmla="*/ 6 w 38"/>
                  <a:gd name="T81" fmla="*/ 26 h 26"/>
                  <a:gd name="T82" fmla="*/ 10 w 38"/>
                  <a:gd name="T83" fmla="*/ 26 h 26"/>
                  <a:gd name="T84" fmla="*/ 14 w 38"/>
                  <a:gd name="T85" fmla="*/ 24 h 26"/>
                  <a:gd name="T86" fmla="*/ 14 w 38"/>
                  <a:gd name="T87" fmla="*/ 24 h 26"/>
                  <a:gd name="T88" fmla="*/ 38 w 38"/>
                  <a:gd name="T89" fmla="*/ 26 h 26"/>
                  <a:gd name="T90" fmla="*/ 38 w 38"/>
                  <a:gd name="T91" fmla="*/ 26 h 2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8"/>
                  <a:gd name="T139" fmla="*/ 0 h 26"/>
                  <a:gd name="T140" fmla="*/ 38 w 38"/>
                  <a:gd name="T141" fmla="*/ 26 h 2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8" h="26">
                    <a:moveTo>
                      <a:pt x="38" y="26"/>
                    </a:moveTo>
                    <a:lnTo>
                      <a:pt x="38" y="26"/>
                    </a:lnTo>
                    <a:lnTo>
                      <a:pt x="38" y="22"/>
                    </a:lnTo>
                    <a:lnTo>
                      <a:pt x="36" y="18"/>
                    </a:lnTo>
                    <a:lnTo>
                      <a:pt x="36" y="16"/>
                    </a:lnTo>
                    <a:lnTo>
                      <a:pt x="38" y="12"/>
                    </a:lnTo>
                    <a:lnTo>
                      <a:pt x="36" y="2"/>
                    </a:lnTo>
                    <a:lnTo>
                      <a:pt x="32" y="2"/>
                    </a:lnTo>
                    <a:lnTo>
                      <a:pt x="30" y="2"/>
                    </a:lnTo>
                    <a:lnTo>
                      <a:pt x="26" y="0"/>
                    </a:lnTo>
                    <a:lnTo>
                      <a:pt x="20" y="0"/>
                    </a:lnTo>
                    <a:lnTo>
                      <a:pt x="26" y="4"/>
                    </a:lnTo>
                    <a:lnTo>
                      <a:pt x="26" y="6"/>
                    </a:lnTo>
                    <a:lnTo>
                      <a:pt x="26" y="12"/>
                    </a:lnTo>
                    <a:lnTo>
                      <a:pt x="30" y="16"/>
                    </a:lnTo>
                    <a:lnTo>
                      <a:pt x="30" y="20"/>
                    </a:lnTo>
                    <a:lnTo>
                      <a:pt x="28" y="22"/>
                    </a:lnTo>
                    <a:lnTo>
                      <a:pt x="26" y="22"/>
                    </a:lnTo>
                    <a:lnTo>
                      <a:pt x="16" y="18"/>
                    </a:lnTo>
                    <a:lnTo>
                      <a:pt x="12" y="20"/>
                    </a:lnTo>
                    <a:lnTo>
                      <a:pt x="10" y="20"/>
                    </a:lnTo>
                    <a:lnTo>
                      <a:pt x="8" y="18"/>
                    </a:lnTo>
                    <a:lnTo>
                      <a:pt x="4" y="16"/>
                    </a:lnTo>
                    <a:lnTo>
                      <a:pt x="0" y="18"/>
                    </a:lnTo>
                    <a:lnTo>
                      <a:pt x="0" y="22"/>
                    </a:lnTo>
                    <a:lnTo>
                      <a:pt x="6" y="26"/>
                    </a:lnTo>
                    <a:lnTo>
                      <a:pt x="10" y="26"/>
                    </a:lnTo>
                    <a:lnTo>
                      <a:pt x="14" y="24"/>
                    </a:lnTo>
                    <a:lnTo>
                      <a:pt x="38" y="26"/>
                    </a:lnTo>
                    <a:close/>
                  </a:path>
                </a:pathLst>
              </a:custGeom>
              <a:solidFill>
                <a:schemeClr val="bg2"/>
              </a:solidFill>
              <a:ln w="3175">
                <a:solidFill>
                  <a:schemeClr val="bg1"/>
                </a:solidFill>
                <a:prstDash val="solid"/>
                <a:round/>
                <a:headEnd/>
                <a:tailEnd/>
              </a:ln>
            </p:spPr>
            <p:txBody>
              <a:bodyPr/>
              <a:lstStyle/>
              <a:p>
                <a:endParaRPr lang="nl-BE"/>
              </a:p>
            </p:txBody>
          </p:sp>
          <p:sp>
            <p:nvSpPr>
              <p:cNvPr id="543" name="Freeform 176"/>
              <p:cNvSpPr>
                <a:spLocks/>
              </p:cNvSpPr>
              <p:nvPr/>
            </p:nvSpPr>
            <p:spPr bwMode="gray">
              <a:xfrm>
                <a:off x="1906" y="2544"/>
                <a:ext cx="66" cy="130"/>
              </a:xfrm>
              <a:custGeom>
                <a:avLst/>
                <a:gdLst>
                  <a:gd name="T0" fmla="*/ 22 w 66"/>
                  <a:gd name="T1" fmla="*/ 8 h 130"/>
                  <a:gd name="T2" fmla="*/ 20 w 66"/>
                  <a:gd name="T3" fmla="*/ 10 h 130"/>
                  <a:gd name="T4" fmla="*/ 10 w 66"/>
                  <a:gd name="T5" fmla="*/ 14 h 130"/>
                  <a:gd name="T6" fmla="*/ 10 w 66"/>
                  <a:gd name="T7" fmla="*/ 20 h 130"/>
                  <a:gd name="T8" fmla="*/ 14 w 66"/>
                  <a:gd name="T9" fmla="*/ 26 h 130"/>
                  <a:gd name="T10" fmla="*/ 18 w 66"/>
                  <a:gd name="T11" fmla="*/ 28 h 130"/>
                  <a:gd name="T12" fmla="*/ 16 w 66"/>
                  <a:gd name="T13" fmla="*/ 32 h 130"/>
                  <a:gd name="T14" fmla="*/ 6 w 66"/>
                  <a:gd name="T15" fmla="*/ 34 h 130"/>
                  <a:gd name="T16" fmla="*/ 6 w 66"/>
                  <a:gd name="T17" fmla="*/ 40 h 130"/>
                  <a:gd name="T18" fmla="*/ 12 w 66"/>
                  <a:gd name="T19" fmla="*/ 60 h 130"/>
                  <a:gd name="T20" fmla="*/ 22 w 66"/>
                  <a:gd name="T21" fmla="*/ 62 h 130"/>
                  <a:gd name="T22" fmla="*/ 26 w 66"/>
                  <a:gd name="T23" fmla="*/ 66 h 130"/>
                  <a:gd name="T24" fmla="*/ 28 w 66"/>
                  <a:gd name="T25" fmla="*/ 74 h 130"/>
                  <a:gd name="T26" fmla="*/ 28 w 66"/>
                  <a:gd name="T27" fmla="*/ 76 h 130"/>
                  <a:gd name="T28" fmla="*/ 28 w 66"/>
                  <a:gd name="T29" fmla="*/ 80 h 130"/>
                  <a:gd name="T30" fmla="*/ 28 w 66"/>
                  <a:gd name="T31" fmla="*/ 86 h 130"/>
                  <a:gd name="T32" fmla="*/ 22 w 66"/>
                  <a:gd name="T33" fmla="*/ 100 h 130"/>
                  <a:gd name="T34" fmla="*/ 20 w 66"/>
                  <a:gd name="T35" fmla="*/ 114 h 130"/>
                  <a:gd name="T36" fmla="*/ 24 w 66"/>
                  <a:gd name="T37" fmla="*/ 120 h 130"/>
                  <a:gd name="T38" fmla="*/ 30 w 66"/>
                  <a:gd name="T39" fmla="*/ 126 h 130"/>
                  <a:gd name="T40" fmla="*/ 36 w 66"/>
                  <a:gd name="T41" fmla="*/ 130 h 130"/>
                  <a:gd name="T42" fmla="*/ 40 w 66"/>
                  <a:gd name="T43" fmla="*/ 126 h 130"/>
                  <a:gd name="T44" fmla="*/ 44 w 66"/>
                  <a:gd name="T45" fmla="*/ 126 h 130"/>
                  <a:gd name="T46" fmla="*/ 46 w 66"/>
                  <a:gd name="T47" fmla="*/ 122 h 130"/>
                  <a:gd name="T48" fmla="*/ 48 w 66"/>
                  <a:gd name="T49" fmla="*/ 120 h 130"/>
                  <a:gd name="T50" fmla="*/ 52 w 66"/>
                  <a:gd name="T51" fmla="*/ 118 h 130"/>
                  <a:gd name="T52" fmla="*/ 56 w 66"/>
                  <a:gd name="T53" fmla="*/ 112 h 130"/>
                  <a:gd name="T54" fmla="*/ 56 w 66"/>
                  <a:gd name="T55" fmla="*/ 96 h 130"/>
                  <a:gd name="T56" fmla="*/ 54 w 66"/>
                  <a:gd name="T57" fmla="*/ 92 h 130"/>
                  <a:gd name="T58" fmla="*/ 52 w 66"/>
                  <a:gd name="T59" fmla="*/ 78 h 130"/>
                  <a:gd name="T60" fmla="*/ 50 w 66"/>
                  <a:gd name="T61" fmla="*/ 70 h 130"/>
                  <a:gd name="T62" fmla="*/ 54 w 66"/>
                  <a:gd name="T63" fmla="*/ 66 h 130"/>
                  <a:gd name="T64" fmla="*/ 58 w 66"/>
                  <a:gd name="T65" fmla="*/ 54 h 130"/>
                  <a:gd name="T66" fmla="*/ 66 w 66"/>
                  <a:gd name="T67" fmla="*/ 42 h 130"/>
                  <a:gd name="T68" fmla="*/ 62 w 66"/>
                  <a:gd name="T69" fmla="*/ 32 h 130"/>
                  <a:gd name="T70" fmla="*/ 54 w 66"/>
                  <a:gd name="T71" fmla="*/ 28 h 130"/>
                  <a:gd name="T72" fmla="*/ 50 w 66"/>
                  <a:gd name="T73" fmla="*/ 28 h 130"/>
                  <a:gd name="T74" fmla="*/ 48 w 66"/>
                  <a:gd name="T75" fmla="*/ 26 h 130"/>
                  <a:gd name="T76" fmla="*/ 44 w 66"/>
                  <a:gd name="T77" fmla="*/ 30 h 130"/>
                  <a:gd name="T78" fmla="*/ 40 w 66"/>
                  <a:gd name="T79" fmla="*/ 36 h 130"/>
                  <a:gd name="T80" fmla="*/ 38 w 66"/>
                  <a:gd name="T81" fmla="*/ 36 h 130"/>
                  <a:gd name="T82" fmla="*/ 38 w 66"/>
                  <a:gd name="T83" fmla="*/ 34 h 130"/>
                  <a:gd name="T84" fmla="*/ 38 w 66"/>
                  <a:gd name="T85" fmla="*/ 30 h 130"/>
                  <a:gd name="T86" fmla="*/ 42 w 66"/>
                  <a:gd name="T87" fmla="*/ 28 h 130"/>
                  <a:gd name="T88" fmla="*/ 44 w 66"/>
                  <a:gd name="T89" fmla="*/ 16 h 130"/>
                  <a:gd name="T90" fmla="*/ 28 w 66"/>
                  <a:gd name="T91" fmla="*/ 0 h 130"/>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66"/>
                  <a:gd name="T139" fmla="*/ 0 h 130"/>
                  <a:gd name="T140" fmla="*/ 66 w 66"/>
                  <a:gd name="T141" fmla="*/ 130 h 130"/>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66" h="130">
                    <a:moveTo>
                      <a:pt x="24" y="0"/>
                    </a:moveTo>
                    <a:lnTo>
                      <a:pt x="22" y="8"/>
                    </a:lnTo>
                    <a:lnTo>
                      <a:pt x="20" y="10"/>
                    </a:lnTo>
                    <a:lnTo>
                      <a:pt x="14" y="14"/>
                    </a:lnTo>
                    <a:lnTo>
                      <a:pt x="10" y="14"/>
                    </a:lnTo>
                    <a:lnTo>
                      <a:pt x="8" y="14"/>
                    </a:lnTo>
                    <a:lnTo>
                      <a:pt x="8" y="16"/>
                    </a:lnTo>
                    <a:lnTo>
                      <a:pt x="10" y="20"/>
                    </a:lnTo>
                    <a:lnTo>
                      <a:pt x="12" y="22"/>
                    </a:lnTo>
                    <a:lnTo>
                      <a:pt x="14" y="26"/>
                    </a:lnTo>
                    <a:lnTo>
                      <a:pt x="16" y="26"/>
                    </a:lnTo>
                    <a:lnTo>
                      <a:pt x="18" y="28"/>
                    </a:lnTo>
                    <a:lnTo>
                      <a:pt x="18" y="30"/>
                    </a:lnTo>
                    <a:lnTo>
                      <a:pt x="16" y="32"/>
                    </a:lnTo>
                    <a:lnTo>
                      <a:pt x="14" y="32"/>
                    </a:lnTo>
                    <a:lnTo>
                      <a:pt x="6" y="34"/>
                    </a:lnTo>
                    <a:lnTo>
                      <a:pt x="6" y="36"/>
                    </a:lnTo>
                    <a:lnTo>
                      <a:pt x="6" y="40"/>
                    </a:lnTo>
                    <a:lnTo>
                      <a:pt x="0" y="42"/>
                    </a:lnTo>
                    <a:lnTo>
                      <a:pt x="12" y="60"/>
                    </a:lnTo>
                    <a:lnTo>
                      <a:pt x="16" y="62"/>
                    </a:lnTo>
                    <a:lnTo>
                      <a:pt x="22" y="62"/>
                    </a:lnTo>
                    <a:lnTo>
                      <a:pt x="24" y="62"/>
                    </a:lnTo>
                    <a:lnTo>
                      <a:pt x="26" y="64"/>
                    </a:lnTo>
                    <a:lnTo>
                      <a:pt x="26" y="66"/>
                    </a:lnTo>
                    <a:lnTo>
                      <a:pt x="22" y="70"/>
                    </a:lnTo>
                    <a:lnTo>
                      <a:pt x="28" y="74"/>
                    </a:lnTo>
                    <a:lnTo>
                      <a:pt x="30" y="74"/>
                    </a:lnTo>
                    <a:lnTo>
                      <a:pt x="28" y="76"/>
                    </a:lnTo>
                    <a:lnTo>
                      <a:pt x="28" y="78"/>
                    </a:lnTo>
                    <a:lnTo>
                      <a:pt x="28" y="80"/>
                    </a:lnTo>
                    <a:lnTo>
                      <a:pt x="30" y="82"/>
                    </a:lnTo>
                    <a:lnTo>
                      <a:pt x="28" y="86"/>
                    </a:lnTo>
                    <a:lnTo>
                      <a:pt x="22" y="92"/>
                    </a:lnTo>
                    <a:lnTo>
                      <a:pt x="22" y="100"/>
                    </a:lnTo>
                    <a:lnTo>
                      <a:pt x="20" y="112"/>
                    </a:lnTo>
                    <a:lnTo>
                      <a:pt x="20" y="114"/>
                    </a:lnTo>
                    <a:lnTo>
                      <a:pt x="22" y="118"/>
                    </a:lnTo>
                    <a:lnTo>
                      <a:pt x="24" y="120"/>
                    </a:lnTo>
                    <a:lnTo>
                      <a:pt x="28" y="124"/>
                    </a:lnTo>
                    <a:lnTo>
                      <a:pt x="30" y="124"/>
                    </a:lnTo>
                    <a:lnTo>
                      <a:pt x="30" y="126"/>
                    </a:lnTo>
                    <a:lnTo>
                      <a:pt x="32" y="130"/>
                    </a:lnTo>
                    <a:lnTo>
                      <a:pt x="36" y="130"/>
                    </a:lnTo>
                    <a:lnTo>
                      <a:pt x="38" y="128"/>
                    </a:lnTo>
                    <a:lnTo>
                      <a:pt x="40" y="126"/>
                    </a:lnTo>
                    <a:lnTo>
                      <a:pt x="42" y="126"/>
                    </a:lnTo>
                    <a:lnTo>
                      <a:pt x="44" y="126"/>
                    </a:lnTo>
                    <a:lnTo>
                      <a:pt x="44" y="124"/>
                    </a:lnTo>
                    <a:lnTo>
                      <a:pt x="44" y="122"/>
                    </a:lnTo>
                    <a:lnTo>
                      <a:pt x="46" y="122"/>
                    </a:lnTo>
                    <a:lnTo>
                      <a:pt x="48" y="120"/>
                    </a:lnTo>
                    <a:lnTo>
                      <a:pt x="50" y="118"/>
                    </a:lnTo>
                    <a:lnTo>
                      <a:pt x="52" y="118"/>
                    </a:lnTo>
                    <a:lnTo>
                      <a:pt x="56" y="120"/>
                    </a:lnTo>
                    <a:lnTo>
                      <a:pt x="58" y="120"/>
                    </a:lnTo>
                    <a:lnTo>
                      <a:pt x="56" y="112"/>
                    </a:lnTo>
                    <a:lnTo>
                      <a:pt x="54" y="100"/>
                    </a:lnTo>
                    <a:lnTo>
                      <a:pt x="56" y="96"/>
                    </a:lnTo>
                    <a:lnTo>
                      <a:pt x="56" y="94"/>
                    </a:lnTo>
                    <a:lnTo>
                      <a:pt x="54" y="92"/>
                    </a:lnTo>
                    <a:lnTo>
                      <a:pt x="52" y="88"/>
                    </a:lnTo>
                    <a:lnTo>
                      <a:pt x="52" y="78"/>
                    </a:lnTo>
                    <a:lnTo>
                      <a:pt x="50" y="72"/>
                    </a:lnTo>
                    <a:lnTo>
                      <a:pt x="50" y="70"/>
                    </a:lnTo>
                    <a:lnTo>
                      <a:pt x="50" y="68"/>
                    </a:lnTo>
                    <a:lnTo>
                      <a:pt x="54" y="66"/>
                    </a:lnTo>
                    <a:lnTo>
                      <a:pt x="58" y="62"/>
                    </a:lnTo>
                    <a:lnTo>
                      <a:pt x="58" y="54"/>
                    </a:lnTo>
                    <a:lnTo>
                      <a:pt x="66" y="42"/>
                    </a:lnTo>
                    <a:lnTo>
                      <a:pt x="64" y="36"/>
                    </a:lnTo>
                    <a:lnTo>
                      <a:pt x="62" y="32"/>
                    </a:lnTo>
                    <a:lnTo>
                      <a:pt x="56" y="30"/>
                    </a:lnTo>
                    <a:lnTo>
                      <a:pt x="54" y="28"/>
                    </a:lnTo>
                    <a:lnTo>
                      <a:pt x="52" y="26"/>
                    </a:lnTo>
                    <a:lnTo>
                      <a:pt x="50" y="28"/>
                    </a:lnTo>
                    <a:lnTo>
                      <a:pt x="48" y="28"/>
                    </a:lnTo>
                    <a:lnTo>
                      <a:pt x="48" y="26"/>
                    </a:lnTo>
                    <a:lnTo>
                      <a:pt x="46" y="26"/>
                    </a:lnTo>
                    <a:lnTo>
                      <a:pt x="44" y="30"/>
                    </a:lnTo>
                    <a:lnTo>
                      <a:pt x="44" y="38"/>
                    </a:lnTo>
                    <a:lnTo>
                      <a:pt x="40" y="36"/>
                    </a:lnTo>
                    <a:lnTo>
                      <a:pt x="38" y="36"/>
                    </a:lnTo>
                    <a:lnTo>
                      <a:pt x="38" y="34"/>
                    </a:lnTo>
                    <a:lnTo>
                      <a:pt x="38" y="32"/>
                    </a:lnTo>
                    <a:lnTo>
                      <a:pt x="38" y="30"/>
                    </a:lnTo>
                    <a:lnTo>
                      <a:pt x="42" y="28"/>
                    </a:lnTo>
                    <a:lnTo>
                      <a:pt x="44" y="22"/>
                    </a:lnTo>
                    <a:lnTo>
                      <a:pt x="44" y="16"/>
                    </a:lnTo>
                    <a:lnTo>
                      <a:pt x="36" y="8"/>
                    </a:lnTo>
                    <a:lnTo>
                      <a:pt x="28" y="0"/>
                    </a:lnTo>
                    <a:lnTo>
                      <a:pt x="24" y="2"/>
                    </a:lnTo>
                    <a:lnTo>
                      <a:pt x="24" y="0"/>
                    </a:lnTo>
                    <a:close/>
                  </a:path>
                </a:pathLst>
              </a:custGeom>
              <a:solidFill>
                <a:schemeClr val="bg2"/>
              </a:solidFill>
              <a:ln w="3175">
                <a:solidFill>
                  <a:schemeClr val="bg1"/>
                </a:solidFill>
                <a:prstDash val="solid"/>
                <a:round/>
                <a:headEnd/>
                <a:tailEnd/>
              </a:ln>
            </p:spPr>
            <p:txBody>
              <a:bodyPr/>
              <a:lstStyle/>
              <a:p>
                <a:endParaRPr lang="nl-BE"/>
              </a:p>
            </p:txBody>
          </p:sp>
          <p:sp>
            <p:nvSpPr>
              <p:cNvPr id="544" name="Freeform 177"/>
              <p:cNvSpPr>
                <a:spLocks/>
              </p:cNvSpPr>
              <p:nvPr/>
            </p:nvSpPr>
            <p:spPr bwMode="gray">
              <a:xfrm>
                <a:off x="2514" y="2474"/>
                <a:ext cx="34" cy="28"/>
              </a:xfrm>
              <a:custGeom>
                <a:avLst/>
                <a:gdLst>
                  <a:gd name="T0" fmla="*/ 20 w 34"/>
                  <a:gd name="T1" fmla="*/ 28 h 28"/>
                  <a:gd name="T2" fmla="*/ 20 w 34"/>
                  <a:gd name="T3" fmla="*/ 28 h 28"/>
                  <a:gd name="T4" fmla="*/ 20 w 34"/>
                  <a:gd name="T5" fmla="*/ 24 h 28"/>
                  <a:gd name="T6" fmla="*/ 20 w 34"/>
                  <a:gd name="T7" fmla="*/ 24 h 28"/>
                  <a:gd name="T8" fmla="*/ 26 w 34"/>
                  <a:gd name="T9" fmla="*/ 24 h 28"/>
                  <a:gd name="T10" fmla="*/ 26 w 34"/>
                  <a:gd name="T11" fmla="*/ 24 h 28"/>
                  <a:gd name="T12" fmla="*/ 30 w 34"/>
                  <a:gd name="T13" fmla="*/ 22 h 28"/>
                  <a:gd name="T14" fmla="*/ 32 w 34"/>
                  <a:gd name="T15" fmla="*/ 20 h 28"/>
                  <a:gd name="T16" fmla="*/ 32 w 34"/>
                  <a:gd name="T17" fmla="*/ 20 h 28"/>
                  <a:gd name="T18" fmla="*/ 32 w 34"/>
                  <a:gd name="T19" fmla="*/ 18 h 28"/>
                  <a:gd name="T20" fmla="*/ 32 w 34"/>
                  <a:gd name="T21" fmla="*/ 14 h 28"/>
                  <a:gd name="T22" fmla="*/ 32 w 34"/>
                  <a:gd name="T23" fmla="*/ 14 h 28"/>
                  <a:gd name="T24" fmla="*/ 32 w 34"/>
                  <a:gd name="T25" fmla="*/ 14 h 28"/>
                  <a:gd name="T26" fmla="*/ 30 w 34"/>
                  <a:gd name="T27" fmla="*/ 12 h 28"/>
                  <a:gd name="T28" fmla="*/ 30 w 34"/>
                  <a:gd name="T29" fmla="*/ 10 h 28"/>
                  <a:gd name="T30" fmla="*/ 34 w 34"/>
                  <a:gd name="T31" fmla="*/ 8 h 28"/>
                  <a:gd name="T32" fmla="*/ 34 w 34"/>
                  <a:gd name="T33" fmla="*/ 8 h 28"/>
                  <a:gd name="T34" fmla="*/ 34 w 34"/>
                  <a:gd name="T35" fmla="*/ 8 h 28"/>
                  <a:gd name="T36" fmla="*/ 34 w 34"/>
                  <a:gd name="T37" fmla="*/ 4 h 28"/>
                  <a:gd name="T38" fmla="*/ 34 w 34"/>
                  <a:gd name="T39" fmla="*/ 0 h 28"/>
                  <a:gd name="T40" fmla="*/ 34 w 34"/>
                  <a:gd name="T41" fmla="*/ 0 h 28"/>
                  <a:gd name="T42" fmla="*/ 22 w 34"/>
                  <a:gd name="T43" fmla="*/ 0 h 28"/>
                  <a:gd name="T44" fmla="*/ 12 w 34"/>
                  <a:gd name="T45" fmla="*/ 0 h 28"/>
                  <a:gd name="T46" fmla="*/ 6 w 34"/>
                  <a:gd name="T47" fmla="*/ 4 h 28"/>
                  <a:gd name="T48" fmla="*/ 0 w 34"/>
                  <a:gd name="T49" fmla="*/ 6 h 28"/>
                  <a:gd name="T50" fmla="*/ 0 w 34"/>
                  <a:gd name="T51" fmla="*/ 6 h 28"/>
                  <a:gd name="T52" fmla="*/ 0 w 34"/>
                  <a:gd name="T53" fmla="*/ 6 h 28"/>
                  <a:gd name="T54" fmla="*/ 0 w 34"/>
                  <a:gd name="T55" fmla="*/ 8 h 28"/>
                  <a:gd name="T56" fmla="*/ 0 w 34"/>
                  <a:gd name="T57" fmla="*/ 8 h 28"/>
                  <a:gd name="T58" fmla="*/ 0 w 34"/>
                  <a:gd name="T59" fmla="*/ 8 h 28"/>
                  <a:gd name="T60" fmla="*/ 4 w 34"/>
                  <a:gd name="T61" fmla="*/ 12 h 28"/>
                  <a:gd name="T62" fmla="*/ 12 w 34"/>
                  <a:gd name="T63" fmla="*/ 16 h 28"/>
                  <a:gd name="T64" fmla="*/ 12 w 34"/>
                  <a:gd name="T65" fmla="*/ 16 h 28"/>
                  <a:gd name="T66" fmla="*/ 12 w 34"/>
                  <a:gd name="T67" fmla="*/ 24 h 28"/>
                  <a:gd name="T68" fmla="*/ 12 w 34"/>
                  <a:gd name="T69" fmla="*/ 24 h 28"/>
                  <a:gd name="T70" fmla="*/ 14 w 34"/>
                  <a:gd name="T71" fmla="*/ 24 h 28"/>
                  <a:gd name="T72" fmla="*/ 16 w 34"/>
                  <a:gd name="T73" fmla="*/ 26 h 28"/>
                  <a:gd name="T74" fmla="*/ 16 w 34"/>
                  <a:gd name="T75" fmla="*/ 26 h 28"/>
                  <a:gd name="T76" fmla="*/ 18 w 34"/>
                  <a:gd name="T77" fmla="*/ 28 h 28"/>
                  <a:gd name="T78" fmla="*/ 18 w 34"/>
                  <a:gd name="T79" fmla="*/ 28 h 28"/>
                  <a:gd name="T80" fmla="*/ 20 w 34"/>
                  <a:gd name="T81" fmla="*/ 28 h 28"/>
                  <a:gd name="T82" fmla="*/ 20 w 34"/>
                  <a:gd name="T83" fmla="*/ 28 h 28"/>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w 34"/>
                  <a:gd name="T127" fmla="*/ 0 h 28"/>
                  <a:gd name="T128" fmla="*/ 34 w 34"/>
                  <a:gd name="T129" fmla="*/ 28 h 28"/>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T126" t="T127" r="T128" b="T129"/>
                <a:pathLst>
                  <a:path w="34" h="28">
                    <a:moveTo>
                      <a:pt x="20" y="28"/>
                    </a:moveTo>
                    <a:lnTo>
                      <a:pt x="20" y="28"/>
                    </a:lnTo>
                    <a:lnTo>
                      <a:pt x="20" y="24"/>
                    </a:lnTo>
                    <a:lnTo>
                      <a:pt x="26" y="24"/>
                    </a:lnTo>
                    <a:lnTo>
                      <a:pt x="30" y="22"/>
                    </a:lnTo>
                    <a:lnTo>
                      <a:pt x="32" y="20"/>
                    </a:lnTo>
                    <a:lnTo>
                      <a:pt x="32" y="18"/>
                    </a:lnTo>
                    <a:lnTo>
                      <a:pt x="32" y="14"/>
                    </a:lnTo>
                    <a:lnTo>
                      <a:pt x="30" y="12"/>
                    </a:lnTo>
                    <a:lnTo>
                      <a:pt x="30" y="10"/>
                    </a:lnTo>
                    <a:lnTo>
                      <a:pt x="34" y="8"/>
                    </a:lnTo>
                    <a:lnTo>
                      <a:pt x="34" y="4"/>
                    </a:lnTo>
                    <a:lnTo>
                      <a:pt x="34" y="0"/>
                    </a:lnTo>
                    <a:lnTo>
                      <a:pt x="22" y="0"/>
                    </a:lnTo>
                    <a:lnTo>
                      <a:pt x="12" y="0"/>
                    </a:lnTo>
                    <a:lnTo>
                      <a:pt x="6" y="4"/>
                    </a:lnTo>
                    <a:lnTo>
                      <a:pt x="0" y="6"/>
                    </a:lnTo>
                    <a:lnTo>
                      <a:pt x="0" y="8"/>
                    </a:lnTo>
                    <a:lnTo>
                      <a:pt x="4" y="12"/>
                    </a:lnTo>
                    <a:lnTo>
                      <a:pt x="12" y="16"/>
                    </a:lnTo>
                    <a:lnTo>
                      <a:pt x="12" y="24"/>
                    </a:lnTo>
                    <a:lnTo>
                      <a:pt x="14" y="24"/>
                    </a:lnTo>
                    <a:lnTo>
                      <a:pt x="16" y="26"/>
                    </a:lnTo>
                    <a:lnTo>
                      <a:pt x="18" y="28"/>
                    </a:lnTo>
                    <a:lnTo>
                      <a:pt x="20" y="28"/>
                    </a:lnTo>
                    <a:close/>
                  </a:path>
                </a:pathLst>
              </a:custGeom>
              <a:solidFill>
                <a:schemeClr val="bg2"/>
              </a:solidFill>
              <a:ln w="3175">
                <a:solidFill>
                  <a:schemeClr val="bg1"/>
                </a:solidFill>
                <a:prstDash val="solid"/>
                <a:round/>
                <a:headEnd/>
                <a:tailEnd/>
              </a:ln>
            </p:spPr>
            <p:txBody>
              <a:bodyPr/>
              <a:lstStyle/>
              <a:p>
                <a:endParaRPr lang="nl-BE"/>
              </a:p>
            </p:txBody>
          </p:sp>
          <p:sp>
            <p:nvSpPr>
              <p:cNvPr id="545" name="Freeform 178"/>
              <p:cNvSpPr>
                <a:spLocks/>
              </p:cNvSpPr>
              <p:nvPr/>
            </p:nvSpPr>
            <p:spPr bwMode="gray">
              <a:xfrm>
                <a:off x="2534" y="2474"/>
                <a:ext cx="98" cy="88"/>
              </a:xfrm>
              <a:custGeom>
                <a:avLst/>
                <a:gdLst>
                  <a:gd name="T0" fmla="*/ 22 w 98"/>
                  <a:gd name="T1" fmla="*/ 62 h 88"/>
                  <a:gd name="T2" fmla="*/ 24 w 98"/>
                  <a:gd name="T3" fmla="*/ 58 h 88"/>
                  <a:gd name="T4" fmla="*/ 28 w 98"/>
                  <a:gd name="T5" fmla="*/ 54 h 88"/>
                  <a:gd name="T6" fmla="*/ 30 w 98"/>
                  <a:gd name="T7" fmla="*/ 46 h 88"/>
                  <a:gd name="T8" fmla="*/ 40 w 98"/>
                  <a:gd name="T9" fmla="*/ 44 h 88"/>
                  <a:gd name="T10" fmla="*/ 46 w 98"/>
                  <a:gd name="T11" fmla="*/ 44 h 88"/>
                  <a:gd name="T12" fmla="*/ 52 w 98"/>
                  <a:gd name="T13" fmla="*/ 46 h 88"/>
                  <a:gd name="T14" fmla="*/ 52 w 98"/>
                  <a:gd name="T15" fmla="*/ 54 h 88"/>
                  <a:gd name="T16" fmla="*/ 56 w 98"/>
                  <a:gd name="T17" fmla="*/ 58 h 88"/>
                  <a:gd name="T18" fmla="*/ 60 w 98"/>
                  <a:gd name="T19" fmla="*/ 64 h 88"/>
                  <a:gd name="T20" fmla="*/ 64 w 98"/>
                  <a:gd name="T21" fmla="*/ 72 h 88"/>
                  <a:gd name="T22" fmla="*/ 70 w 98"/>
                  <a:gd name="T23" fmla="*/ 72 h 88"/>
                  <a:gd name="T24" fmla="*/ 72 w 98"/>
                  <a:gd name="T25" fmla="*/ 66 h 88"/>
                  <a:gd name="T26" fmla="*/ 76 w 98"/>
                  <a:gd name="T27" fmla="*/ 76 h 88"/>
                  <a:gd name="T28" fmla="*/ 72 w 98"/>
                  <a:gd name="T29" fmla="*/ 86 h 88"/>
                  <a:gd name="T30" fmla="*/ 82 w 98"/>
                  <a:gd name="T31" fmla="*/ 80 h 88"/>
                  <a:gd name="T32" fmla="*/ 86 w 98"/>
                  <a:gd name="T33" fmla="*/ 80 h 88"/>
                  <a:gd name="T34" fmla="*/ 90 w 98"/>
                  <a:gd name="T35" fmla="*/ 78 h 88"/>
                  <a:gd name="T36" fmla="*/ 90 w 98"/>
                  <a:gd name="T37" fmla="*/ 72 h 88"/>
                  <a:gd name="T38" fmla="*/ 98 w 98"/>
                  <a:gd name="T39" fmla="*/ 68 h 88"/>
                  <a:gd name="T40" fmla="*/ 98 w 98"/>
                  <a:gd name="T41" fmla="*/ 64 h 88"/>
                  <a:gd name="T42" fmla="*/ 94 w 98"/>
                  <a:gd name="T43" fmla="*/ 58 h 88"/>
                  <a:gd name="T44" fmla="*/ 98 w 98"/>
                  <a:gd name="T45" fmla="*/ 52 h 88"/>
                  <a:gd name="T46" fmla="*/ 94 w 98"/>
                  <a:gd name="T47" fmla="*/ 50 h 88"/>
                  <a:gd name="T48" fmla="*/ 88 w 98"/>
                  <a:gd name="T49" fmla="*/ 44 h 88"/>
                  <a:gd name="T50" fmla="*/ 82 w 98"/>
                  <a:gd name="T51" fmla="*/ 42 h 88"/>
                  <a:gd name="T52" fmla="*/ 80 w 98"/>
                  <a:gd name="T53" fmla="*/ 38 h 88"/>
                  <a:gd name="T54" fmla="*/ 76 w 98"/>
                  <a:gd name="T55" fmla="*/ 40 h 88"/>
                  <a:gd name="T56" fmla="*/ 84 w 98"/>
                  <a:gd name="T57" fmla="*/ 32 h 88"/>
                  <a:gd name="T58" fmla="*/ 78 w 98"/>
                  <a:gd name="T59" fmla="*/ 32 h 88"/>
                  <a:gd name="T60" fmla="*/ 76 w 98"/>
                  <a:gd name="T61" fmla="*/ 26 h 88"/>
                  <a:gd name="T62" fmla="*/ 74 w 98"/>
                  <a:gd name="T63" fmla="*/ 22 h 88"/>
                  <a:gd name="T64" fmla="*/ 76 w 98"/>
                  <a:gd name="T65" fmla="*/ 14 h 88"/>
                  <a:gd name="T66" fmla="*/ 74 w 98"/>
                  <a:gd name="T67" fmla="*/ 8 h 88"/>
                  <a:gd name="T68" fmla="*/ 68 w 98"/>
                  <a:gd name="T69" fmla="*/ 6 h 88"/>
                  <a:gd name="T70" fmla="*/ 62 w 98"/>
                  <a:gd name="T71" fmla="*/ 4 h 88"/>
                  <a:gd name="T72" fmla="*/ 58 w 98"/>
                  <a:gd name="T73" fmla="*/ 8 h 88"/>
                  <a:gd name="T74" fmla="*/ 52 w 98"/>
                  <a:gd name="T75" fmla="*/ 6 h 88"/>
                  <a:gd name="T76" fmla="*/ 48 w 98"/>
                  <a:gd name="T77" fmla="*/ 8 h 88"/>
                  <a:gd name="T78" fmla="*/ 44 w 98"/>
                  <a:gd name="T79" fmla="*/ 2 h 88"/>
                  <a:gd name="T80" fmla="*/ 32 w 98"/>
                  <a:gd name="T81" fmla="*/ 4 h 88"/>
                  <a:gd name="T82" fmla="*/ 24 w 98"/>
                  <a:gd name="T83" fmla="*/ 2 h 88"/>
                  <a:gd name="T84" fmla="*/ 14 w 98"/>
                  <a:gd name="T85" fmla="*/ 0 h 88"/>
                  <a:gd name="T86" fmla="*/ 14 w 98"/>
                  <a:gd name="T87" fmla="*/ 8 h 88"/>
                  <a:gd name="T88" fmla="*/ 10 w 98"/>
                  <a:gd name="T89" fmla="*/ 10 h 88"/>
                  <a:gd name="T90" fmla="*/ 12 w 98"/>
                  <a:gd name="T91" fmla="*/ 14 h 88"/>
                  <a:gd name="T92" fmla="*/ 12 w 98"/>
                  <a:gd name="T93" fmla="*/ 20 h 88"/>
                  <a:gd name="T94" fmla="*/ 6 w 98"/>
                  <a:gd name="T95" fmla="*/ 24 h 88"/>
                  <a:gd name="T96" fmla="*/ 0 w 98"/>
                  <a:gd name="T97" fmla="*/ 24 h 88"/>
                  <a:gd name="T98" fmla="*/ 0 w 98"/>
                  <a:gd name="T99" fmla="*/ 30 h 88"/>
                  <a:gd name="T100" fmla="*/ 4 w 98"/>
                  <a:gd name="T101" fmla="*/ 34 h 88"/>
                  <a:gd name="T102" fmla="*/ 4 w 98"/>
                  <a:gd name="T103" fmla="*/ 38 h 88"/>
                  <a:gd name="T104" fmla="*/ 6 w 98"/>
                  <a:gd name="T105" fmla="*/ 42 h 88"/>
                  <a:gd name="T106" fmla="*/ 12 w 98"/>
                  <a:gd name="T107" fmla="*/ 44 h 88"/>
                  <a:gd name="T108" fmla="*/ 14 w 98"/>
                  <a:gd name="T109" fmla="*/ 58 h 88"/>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98"/>
                  <a:gd name="T166" fmla="*/ 0 h 88"/>
                  <a:gd name="T167" fmla="*/ 98 w 98"/>
                  <a:gd name="T168" fmla="*/ 88 h 88"/>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98" h="88">
                    <a:moveTo>
                      <a:pt x="20" y="60"/>
                    </a:moveTo>
                    <a:lnTo>
                      <a:pt x="20" y="60"/>
                    </a:lnTo>
                    <a:lnTo>
                      <a:pt x="22" y="62"/>
                    </a:lnTo>
                    <a:lnTo>
                      <a:pt x="24" y="60"/>
                    </a:lnTo>
                    <a:lnTo>
                      <a:pt x="24" y="58"/>
                    </a:lnTo>
                    <a:lnTo>
                      <a:pt x="26" y="56"/>
                    </a:lnTo>
                    <a:lnTo>
                      <a:pt x="28" y="54"/>
                    </a:lnTo>
                    <a:lnTo>
                      <a:pt x="30" y="52"/>
                    </a:lnTo>
                    <a:lnTo>
                      <a:pt x="30" y="46"/>
                    </a:lnTo>
                    <a:lnTo>
                      <a:pt x="32" y="42"/>
                    </a:lnTo>
                    <a:lnTo>
                      <a:pt x="34" y="42"/>
                    </a:lnTo>
                    <a:lnTo>
                      <a:pt x="40" y="44"/>
                    </a:lnTo>
                    <a:lnTo>
                      <a:pt x="44" y="44"/>
                    </a:lnTo>
                    <a:lnTo>
                      <a:pt x="46" y="44"/>
                    </a:lnTo>
                    <a:lnTo>
                      <a:pt x="48" y="44"/>
                    </a:lnTo>
                    <a:lnTo>
                      <a:pt x="52" y="46"/>
                    </a:lnTo>
                    <a:lnTo>
                      <a:pt x="52" y="52"/>
                    </a:lnTo>
                    <a:lnTo>
                      <a:pt x="52" y="54"/>
                    </a:lnTo>
                    <a:lnTo>
                      <a:pt x="54" y="54"/>
                    </a:lnTo>
                    <a:lnTo>
                      <a:pt x="56" y="56"/>
                    </a:lnTo>
                    <a:lnTo>
                      <a:pt x="56" y="58"/>
                    </a:lnTo>
                    <a:lnTo>
                      <a:pt x="60" y="64"/>
                    </a:lnTo>
                    <a:lnTo>
                      <a:pt x="58" y="68"/>
                    </a:lnTo>
                    <a:lnTo>
                      <a:pt x="58" y="72"/>
                    </a:lnTo>
                    <a:lnTo>
                      <a:pt x="64" y="72"/>
                    </a:lnTo>
                    <a:lnTo>
                      <a:pt x="66" y="72"/>
                    </a:lnTo>
                    <a:lnTo>
                      <a:pt x="70" y="72"/>
                    </a:lnTo>
                    <a:lnTo>
                      <a:pt x="72" y="68"/>
                    </a:lnTo>
                    <a:lnTo>
                      <a:pt x="72" y="66"/>
                    </a:lnTo>
                    <a:lnTo>
                      <a:pt x="76" y="76"/>
                    </a:lnTo>
                    <a:lnTo>
                      <a:pt x="76" y="78"/>
                    </a:lnTo>
                    <a:lnTo>
                      <a:pt x="74" y="82"/>
                    </a:lnTo>
                    <a:lnTo>
                      <a:pt x="72" y="86"/>
                    </a:lnTo>
                    <a:lnTo>
                      <a:pt x="76" y="88"/>
                    </a:lnTo>
                    <a:lnTo>
                      <a:pt x="82" y="80"/>
                    </a:lnTo>
                    <a:lnTo>
                      <a:pt x="84" y="78"/>
                    </a:lnTo>
                    <a:lnTo>
                      <a:pt x="86" y="80"/>
                    </a:lnTo>
                    <a:lnTo>
                      <a:pt x="86" y="82"/>
                    </a:lnTo>
                    <a:lnTo>
                      <a:pt x="90" y="78"/>
                    </a:lnTo>
                    <a:lnTo>
                      <a:pt x="90" y="74"/>
                    </a:lnTo>
                    <a:lnTo>
                      <a:pt x="90" y="72"/>
                    </a:lnTo>
                    <a:lnTo>
                      <a:pt x="92" y="72"/>
                    </a:lnTo>
                    <a:lnTo>
                      <a:pt x="96" y="70"/>
                    </a:lnTo>
                    <a:lnTo>
                      <a:pt x="98" y="68"/>
                    </a:lnTo>
                    <a:lnTo>
                      <a:pt x="98" y="66"/>
                    </a:lnTo>
                    <a:lnTo>
                      <a:pt x="98" y="64"/>
                    </a:lnTo>
                    <a:lnTo>
                      <a:pt x="94" y="60"/>
                    </a:lnTo>
                    <a:lnTo>
                      <a:pt x="94" y="58"/>
                    </a:lnTo>
                    <a:lnTo>
                      <a:pt x="96" y="56"/>
                    </a:lnTo>
                    <a:lnTo>
                      <a:pt x="98" y="52"/>
                    </a:lnTo>
                    <a:lnTo>
                      <a:pt x="94" y="50"/>
                    </a:lnTo>
                    <a:lnTo>
                      <a:pt x="90" y="48"/>
                    </a:lnTo>
                    <a:lnTo>
                      <a:pt x="88" y="44"/>
                    </a:lnTo>
                    <a:lnTo>
                      <a:pt x="86" y="42"/>
                    </a:lnTo>
                    <a:lnTo>
                      <a:pt x="84" y="42"/>
                    </a:lnTo>
                    <a:lnTo>
                      <a:pt x="82" y="42"/>
                    </a:lnTo>
                    <a:lnTo>
                      <a:pt x="80" y="40"/>
                    </a:lnTo>
                    <a:lnTo>
                      <a:pt x="80" y="38"/>
                    </a:lnTo>
                    <a:lnTo>
                      <a:pt x="78" y="38"/>
                    </a:lnTo>
                    <a:lnTo>
                      <a:pt x="76" y="40"/>
                    </a:lnTo>
                    <a:lnTo>
                      <a:pt x="74" y="38"/>
                    </a:lnTo>
                    <a:lnTo>
                      <a:pt x="72" y="38"/>
                    </a:lnTo>
                    <a:lnTo>
                      <a:pt x="84" y="32"/>
                    </a:lnTo>
                    <a:lnTo>
                      <a:pt x="80" y="32"/>
                    </a:lnTo>
                    <a:lnTo>
                      <a:pt x="78" y="32"/>
                    </a:lnTo>
                    <a:lnTo>
                      <a:pt x="78" y="30"/>
                    </a:lnTo>
                    <a:lnTo>
                      <a:pt x="76" y="26"/>
                    </a:lnTo>
                    <a:lnTo>
                      <a:pt x="74" y="24"/>
                    </a:lnTo>
                    <a:lnTo>
                      <a:pt x="74" y="22"/>
                    </a:lnTo>
                    <a:lnTo>
                      <a:pt x="74" y="20"/>
                    </a:lnTo>
                    <a:lnTo>
                      <a:pt x="76" y="18"/>
                    </a:lnTo>
                    <a:lnTo>
                      <a:pt x="76" y="14"/>
                    </a:lnTo>
                    <a:lnTo>
                      <a:pt x="74" y="8"/>
                    </a:lnTo>
                    <a:lnTo>
                      <a:pt x="74" y="6"/>
                    </a:lnTo>
                    <a:lnTo>
                      <a:pt x="68" y="6"/>
                    </a:lnTo>
                    <a:lnTo>
                      <a:pt x="66" y="6"/>
                    </a:lnTo>
                    <a:lnTo>
                      <a:pt x="64" y="6"/>
                    </a:lnTo>
                    <a:lnTo>
                      <a:pt x="62" y="4"/>
                    </a:lnTo>
                    <a:lnTo>
                      <a:pt x="60" y="6"/>
                    </a:lnTo>
                    <a:lnTo>
                      <a:pt x="58" y="8"/>
                    </a:lnTo>
                    <a:lnTo>
                      <a:pt x="56" y="8"/>
                    </a:lnTo>
                    <a:lnTo>
                      <a:pt x="52" y="6"/>
                    </a:lnTo>
                    <a:lnTo>
                      <a:pt x="48" y="6"/>
                    </a:lnTo>
                    <a:lnTo>
                      <a:pt x="48" y="8"/>
                    </a:lnTo>
                    <a:lnTo>
                      <a:pt x="44" y="8"/>
                    </a:lnTo>
                    <a:lnTo>
                      <a:pt x="44" y="2"/>
                    </a:lnTo>
                    <a:lnTo>
                      <a:pt x="38" y="4"/>
                    </a:lnTo>
                    <a:lnTo>
                      <a:pt x="34" y="4"/>
                    </a:lnTo>
                    <a:lnTo>
                      <a:pt x="32" y="4"/>
                    </a:lnTo>
                    <a:lnTo>
                      <a:pt x="28" y="2"/>
                    </a:lnTo>
                    <a:lnTo>
                      <a:pt x="24" y="2"/>
                    </a:lnTo>
                    <a:lnTo>
                      <a:pt x="18" y="2"/>
                    </a:lnTo>
                    <a:lnTo>
                      <a:pt x="14" y="0"/>
                    </a:lnTo>
                    <a:lnTo>
                      <a:pt x="14" y="4"/>
                    </a:lnTo>
                    <a:lnTo>
                      <a:pt x="14" y="8"/>
                    </a:lnTo>
                    <a:lnTo>
                      <a:pt x="10" y="10"/>
                    </a:lnTo>
                    <a:lnTo>
                      <a:pt x="10" y="12"/>
                    </a:lnTo>
                    <a:lnTo>
                      <a:pt x="12" y="14"/>
                    </a:lnTo>
                    <a:lnTo>
                      <a:pt x="12" y="18"/>
                    </a:lnTo>
                    <a:lnTo>
                      <a:pt x="12" y="20"/>
                    </a:lnTo>
                    <a:lnTo>
                      <a:pt x="10" y="22"/>
                    </a:lnTo>
                    <a:lnTo>
                      <a:pt x="6" y="24"/>
                    </a:lnTo>
                    <a:lnTo>
                      <a:pt x="0" y="24"/>
                    </a:lnTo>
                    <a:lnTo>
                      <a:pt x="0" y="28"/>
                    </a:lnTo>
                    <a:lnTo>
                      <a:pt x="0" y="30"/>
                    </a:lnTo>
                    <a:lnTo>
                      <a:pt x="4" y="34"/>
                    </a:lnTo>
                    <a:lnTo>
                      <a:pt x="4" y="36"/>
                    </a:lnTo>
                    <a:lnTo>
                      <a:pt x="4" y="38"/>
                    </a:lnTo>
                    <a:lnTo>
                      <a:pt x="6" y="40"/>
                    </a:lnTo>
                    <a:lnTo>
                      <a:pt x="6" y="42"/>
                    </a:lnTo>
                    <a:lnTo>
                      <a:pt x="10" y="44"/>
                    </a:lnTo>
                    <a:lnTo>
                      <a:pt x="12" y="44"/>
                    </a:lnTo>
                    <a:lnTo>
                      <a:pt x="12" y="52"/>
                    </a:lnTo>
                    <a:lnTo>
                      <a:pt x="12" y="56"/>
                    </a:lnTo>
                    <a:lnTo>
                      <a:pt x="14" y="58"/>
                    </a:lnTo>
                    <a:lnTo>
                      <a:pt x="20" y="60"/>
                    </a:lnTo>
                    <a:close/>
                  </a:path>
                </a:pathLst>
              </a:custGeom>
              <a:solidFill>
                <a:schemeClr val="bg2"/>
              </a:solidFill>
              <a:ln w="3175">
                <a:solidFill>
                  <a:schemeClr val="bg1"/>
                </a:solidFill>
                <a:prstDash val="solid"/>
                <a:round/>
                <a:headEnd/>
                <a:tailEnd/>
              </a:ln>
            </p:spPr>
            <p:txBody>
              <a:bodyPr/>
              <a:lstStyle/>
              <a:p>
                <a:endParaRPr lang="nl-BE"/>
              </a:p>
            </p:txBody>
          </p:sp>
          <p:sp>
            <p:nvSpPr>
              <p:cNvPr id="546" name="Freeform 179"/>
              <p:cNvSpPr>
                <a:spLocks/>
              </p:cNvSpPr>
              <p:nvPr/>
            </p:nvSpPr>
            <p:spPr bwMode="gray">
              <a:xfrm>
                <a:off x="1496" y="2384"/>
                <a:ext cx="56" cy="70"/>
              </a:xfrm>
              <a:custGeom>
                <a:avLst/>
                <a:gdLst>
                  <a:gd name="T0" fmla="*/ 30 w 56"/>
                  <a:gd name="T1" fmla="*/ 70 h 70"/>
                  <a:gd name="T2" fmla="*/ 32 w 56"/>
                  <a:gd name="T3" fmla="*/ 68 h 70"/>
                  <a:gd name="T4" fmla="*/ 36 w 56"/>
                  <a:gd name="T5" fmla="*/ 66 h 70"/>
                  <a:gd name="T6" fmla="*/ 36 w 56"/>
                  <a:gd name="T7" fmla="*/ 62 h 70"/>
                  <a:gd name="T8" fmla="*/ 42 w 56"/>
                  <a:gd name="T9" fmla="*/ 58 h 70"/>
                  <a:gd name="T10" fmla="*/ 44 w 56"/>
                  <a:gd name="T11" fmla="*/ 56 h 70"/>
                  <a:gd name="T12" fmla="*/ 46 w 56"/>
                  <a:gd name="T13" fmla="*/ 50 h 70"/>
                  <a:gd name="T14" fmla="*/ 52 w 56"/>
                  <a:gd name="T15" fmla="*/ 44 h 70"/>
                  <a:gd name="T16" fmla="*/ 54 w 56"/>
                  <a:gd name="T17" fmla="*/ 44 h 70"/>
                  <a:gd name="T18" fmla="*/ 56 w 56"/>
                  <a:gd name="T19" fmla="*/ 40 h 70"/>
                  <a:gd name="T20" fmla="*/ 48 w 56"/>
                  <a:gd name="T21" fmla="*/ 40 h 70"/>
                  <a:gd name="T22" fmla="*/ 44 w 56"/>
                  <a:gd name="T23" fmla="*/ 38 h 70"/>
                  <a:gd name="T24" fmla="*/ 22 w 56"/>
                  <a:gd name="T25" fmla="*/ 0 h 70"/>
                  <a:gd name="T26" fmla="*/ 16 w 56"/>
                  <a:gd name="T27" fmla="*/ 8 h 70"/>
                  <a:gd name="T28" fmla="*/ 16 w 56"/>
                  <a:gd name="T29" fmla="*/ 12 h 70"/>
                  <a:gd name="T30" fmla="*/ 22 w 56"/>
                  <a:gd name="T31" fmla="*/ 20 h 70"/>
                  <a:gd name="T32" fmla="*/ 24 w 56"/>
                  <a:gd name="T33" fmla="*/ 24 h 70"/>
                  <a:gd name="T34" fmla="*/ 26 w 56"/>
                  <a:gd name="T35" fmla="*/ 30 h 70"/>
                  <a:gd name="T36" fmla="*/ 10 w 56"/>
                  <a:gd name="T37" fmla="*/ 28 h 70"/>
                  <a:gd name="T38" fmla="*/ 2 w 56"/>
                  <a:gd name="T39" fmla="*/ 38 h 70"/>
                  <a:gd name="T40" fmla="*/ 2 w 56"/>
                  <a:gd name="T41" fmla="*/ 42 h 70"/>
                  <a:gd name="T42" fmla="*/ 2 w 56"/>
                  <a:gd name="T43" fmla="*/ 46 h 70"/>
                  <a:gd name="T44" fmla="*/ 0 w 56"/>
                  <a:gd name="T45" fmla="*/ 50 h 70"/>
                  <a:gd name="T46" fmla="*/ 2 w 56"/>
                  <a:gd name="T47" fmla="*/ 50 h 70"/>
                  <a:gd name="T48" fmla="*/ 6 w 56"/>
                  <a:gd name="T49" fmla="*/ 52 h 70"/>
                  <a:gd name="T50" fmla="*/ 12 w 56"/>
                  <a:gd name="T51" fmla="*/ 60 h 70"/>
                  <a:gd name="T52" fmla="*/ 18 w 56"/>
                  <a:gd name="T53" fmla="*/ 62 h 70"/>
                  <a:gd name="T54" fmla="*/ 18 w 56"/>
                  <a:gd name="T55" fmla="*/ 64 h 70"/>
                  <a:gd name="T56" fmla="*/ 20 w 56"/>
                  <a:gd name="T57" fmla="*/ 68 h 70"/>
                  <a:gd name="T58" fmla="*/ 20 w 56"/>
                  <a:gd name="T59" fmla="*/ 68 h 70"/>
                  <a:gd name="T60" fmla="*/ 26 w 56"/>
                  <a:gd name="T61" fmla="*/ 68 h 70"/>
                  <a:gd name="T62" fmla="*/ 30 w 56"/>
                  <a:gd name="T63" fmla="*/ 70 h 70"/>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56"/>
                  <a:gd name="T97" fmla="*/ 0 h 70"/>
                  <a:gd name="T98" fmla="*/ 56 w 56"/>
                  <a:gd name="T99" fmla="*/ 70 h 70"/>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56" h="70">
                    <a:moveTo>
                      <a:pt x="30" y="70"/>
                    </a:moveTo>
                    <a:lnTo>
                      <a:pt x="30" y="70"/>
                    </a:lnTo>
                    <a:lnTo>
                      <a:pt x="30" y="68"/>
                    </a:lnTo>
                    <a:lnTo>
                      <a:pt x="32" y="68"/>
                    </a:lnTo>
                    <a:lnTo>
                      <a:pt x="36" y="68"/>
                    </a:lnTo>
                    <a:lnTo>
                      <a:pt x="36" y="66"/>
                    </a:lnTo>
                    <a:lnTo>
                      <a:pt x="36" y="62"/>
                    </a:lnTo>
                    <a:lnTo>
                      <a:pt x="40" y="60"/>
                    </a:lnTo>
                    <a:lnTo>
                      <a:pt x="42" y="58"/>
                    </a:lnTo>
                    <a:lnTo>
                      <a:pt x="44" y="56"/>
                    </a:lnTo>
                    <a:lnTo>
                      <a:pt x="46" y="50"/>
                    </a:lnTo>
                    <a:lnTo>
                      <a:pt x="46" y="46"/>
                    </a:lnTo>
                    <a:lnTo>
                      <a:pt x="52" y="44"/>
                    </a:lnTo>
                    <a:lnTo>
                      <a:pt x="54" y="44"/>
                    </a:lnTo>
                    <a:lnTo>
                      <a:pt x="54" y="42"/>
                    </a:lnTo>
                    <a:lnTo>
                      <a:pt x="56" y="40"/>
                    </a:lnTo>
                    <a:lnTo>
                      <a:pt x="48" y="40"/>
                    </a:lnTo>
                    <a:lnTo>
                      <a:pt x="48" y="38"/>
                    </a:lnTo>
                    <a:lnTo>
                      <a:pt x="44" y="38"/>
                    </a:lnTo>
                    <a:lnTo>
                      <a:pt x="44" y="0"/>
                    </a:lnTo>
                    <a:lnTo>
                      <a:pt x="22" y="0"/>
                    </a:lnTo>
                    <a:lnTo>
                      <a:pt x="20" y="8"/>
                    </a:lnTo>
                    <a:lnTo>
                      <a:pt x="16" y="8"/>
                    </a:lnTo>
                    <a:lnTo>
                      <a:pt x="16" y="12"/>
                    </a:lnTo>
                    <a:lnTo>
                      <a:pt x="18" y="16"/>
                    </a:lnTo>
                    <a:lnTo>
                      <a:pt x="22" y="20"/>
                    </a:lnTo>
                    <a:lnTo>
                      <a:pt x="24" y="24"/>
                    </a:lnTo>
                    <a:lnTo>
                      <a:pt x="26" y="26"/>
                    </a:lnTo>
                    <a:lnTo>
                      <a:pt x="26" y="30"/>
                    </a:lnTo>
                    <a:lnTo>
                      <a:pt x="10" y="28"/>
                    </a:lnTo>
                    <a:lnTo>
                      <a:pt x="4" y="34"/>
                    </a:lnTo>
                    <a:lnTo>
                      <a:pt x="2" y="38"/>
                    </a:lnTo>
                    <a:lnTo>
                      <a:pt x="2" y="42"/>
                    </a:lnTo>
                    <a:lnTo>
                      <a:pt x="2" y="44"/>
                    </a:lnTo>
                    <a:lnTo>
                      <a:pt x="2" y="46"/>
                    </a:lnTo>
                    <a:lnTo>
                      <a:pt x="0" y="50"/>
                    </a:lnTo>
                    <a:lnTo>
                      <a:pt x="2" y="50"/>
                    </a:lnTo>
                    <a:lnTo>
                      <a:pt x="6" y="52"/>
                    </a:lnTo>
                    <a:lnTo>
                      <a:pt x="8" y="56"/>
                    </a:lnTo>
                    <a:lnTo>
                      <a:pt x="12" y="60"/>
                    </a:lnTo>
                    <a:lnTo>
                      <a:pt x="18" y="62"/>
                    </a:lnTo>
                    <a:lnTo>
                      <a:pt x="18" y="64"/>
                    </a:lnTo>
                    <a:lnTo>
                      <a:pt x="20" y="68"/>
                    </a:lnTo>
                    <a:lnTo>
                      <a:pt x="24" y="68"/>
                    </a:lnTo>
                    <a:lnTo>
                      <a:pt x="26" y="68"/>
                    </a:lnTo>
                    <a:lnTo>
                      <a:pt x="28" y="70"/>
                    </a:lnTo>
                    <a:lnTo>
                      <a:pt x="30" y="70"/>
                    </a:lnTo>
                    <a:close/>
                  </a:path>
                </a:pathLst>
              </a:custGeom>
              <a:solidFill>
                <a:schemeClr val="bg2"/>
              </a:solidFill>
              <a:ln w="3175">
                <a:solidFill>
                  <a:schemeClr val="bg1"/>
                </a:solidFill>
                <a:prstDash val="solid"/>
                <a:round/>
                <a:headEnd/>
                <a:tailEnd/>
              </a:ln>
            </p:spPr>
            <p:txBody>
              <a:bodyPr/>
              <a:lstStyle/>
              <a:p>
                <a:endParaRPr lang="nl-BE"/>
              </a:p>
            </p:txBody>
          </p:sp>
          <p:sp>
            <p:nvSpPr>
              <p:cNvPr id="547" name="Freeform 180"/>
              <p:cNvSpPr>
                <a:spLocks noEditPoints="1"/>
              </p:cNvSpPr>
              <p:nvPr/>
            </p:nvSpPr>
            <p:spPr bwMode="gray">
              <a:xfrm>
                <a:off x="3005" y="1968"/>
                <a:ext cx="98" cy="128"/>
              </a:xfrm>
              <a:custGeom>
                <a:avLst/>
                <a:gdLst>
                  <a:gd name="T0" fmla="*/ 8 w 98"/>
                  <a:gd name="T1" fmla="*/ 46 h 128"/>
                  <a:gd name="T2" fmla="*/ 12 w 98"/>
                  <a:gd name="T3" fmla="*/ 52 h 128"/>
                  <a:gd name="T4" fmla="*/ 14 w 98"/>
                  <a:gd name="T5" fmla="*/ 60 h 128"/>
                  <a:gd name="T6" fmla="*/ 38 w 98"/>
                  <a:gd name="T7" fmla="*/ 70 h 128"/>
                  <a:gd name="T8" fmla="*/ 32 w 98"/>
                  <a:gd name="T9" fmla="*/ 70 h 128"/>
                  <a:gd name="T10" fmla="*/ 16 w 98"/>
                  <a:gd name="T11" fmla="*/ 72 h 128"/>
                  <a:gd name="T12" fmla="*/ 22 w 98"/>
                  <a:gd name="T13" fmla="*/ 88 h 128"/>
                  <a:gd name="T14" fmla="*/ 24 w 98"/>
                  <a:gd name="T15" fmla="*/ 86 h 128"/>
                  <a:gd name="T16" fmla="*/ 34 w 98"/>
                  <a:gd name="T17" fmla="*/ 88 h 128"/>
                  <a:gd name="T18" fmla="*/ 36 w 98"/>
                  <a:gd name="T19" fmla="*/ 82 h 128"/>
                  <a:gd name="T20" fmla="*/ 48 w 98"/>
                  <a:gd name="T21" fmla="*/ 80 h 128"/>
                  <a:gd name="T22" fmla="*/ 48 w 98"/>
                  <a:gd name="T23" fmla="*/ 74 h 128"/>
                  <a:gd name="T24" fmla="*/ 54 w 98"/>
                  <a:gd name="T25" fmla="*/ 68 h 128"/>
                  <a:gd name="T26" fmla="*/ 44 w 98"/>
                  <a:gd name="T27" fmla="*/ 58 h 128"/>
                  <a:gd name="T28" fmla="*/ 46 w 98"/>
                  <a:gd name="T29" fmla="*/ 60 h 128"/>
                  <a:gd name="T30" fmla="*/ 58 w 98"/>
                  <a:gd name="T31" fmla="*/ 66 h 128"/>
                  <a:gd name="T32" fmla="*/ 64 w 98"/>
                  <a:gd name="T33" fmla="*/ 72 h 128"/>
                  <a:gd name="T34" fmla="*/ 58 w 98"/>
                  <a:gd name="T35" fmla="*/ 60 h 128"/>
                  <a:gd name="T36" fmla="*/ 46 w 98"/>
                  <a:gd name="T37" fmla="*/ 52 h 128"/>
                  <a:gd name="T38" fmla="*/ 42 w 98"/>
                  <a:gd name="T39" fmla="*/ 52 h 128"/>
                  <a:gd name="T40" fmla="*/ 42 w 98"/>
                  <a:gd name="T41" fmla="*/ 48 h 128"/>
                  <a:gd name="T42" fmla="*/ 40 w 98"/>
                  <a:gd name="T43" fmla="*/ 36 h 128"/>
                  <a:gd name="T44" fmla="*/ 34 w 98"/>
                  <a:gd name="T45" fmla="*/ 30 h 128"/>
                  <a:gd name="T46" fmla="*/ 46 w 98"/>
                  <a:gd name="T47" fmla="*/ 32 h 128"/>
                  <a:gd name="T48" fmla="*/ 46 w 98"/>
                  <a:gd name="T49" fmla="*/ 28 h 128"/>
                  <a:gd name="T50" fmla="*/ 54 w 98"/>
                  <a:gd name="T51" fmla="*/ 28 h 128"/>
                  <a:gd name="T52" fmla="*/ 56 w 98"/>
                  <a:gd name="T53" fmla="*/ 22 h 128"/>
                  <a:gd name="T54" fmla="*/ 62 w 98"/>
                  <a:gd name="T55" fmla="*/ 14 h 128"/>
                  <a:gd name="T56" fmla="*/ 82 w 98"/>
                  <a:gd name="T57" fmla="*/ 14 h 128"/>
                  <a:gd name="T58" fmla="*/ 88 w 98"/>
                  <a:gd name="T59" fmla="*/ 14 h 128"/>
                  <a:gd name="T60" fmla="*/ 94 w 98"/>
                  <a:gd name="T61" fmla="*/ 10 h 128"/>
                  <a:gd name="T62" fmla="*/ 96 w 98"/>
                  <a:gd name="T63" fmla="*/ 4 h 128"/>
                  <a:gd name="T64" fmla="*/ 86 w 98"/>
                  <a:gd name="T65" fmla="*/ 4 h 128"/>
                  <a:gd name="T66" fmla="*/ 82 w 98"/>
                  <a:gd name="T67" fmla="*/ 6 h 128"/>
                  <a:gd name="T68" fmla="*/ 72 w 98"/>
                  <a:gd name="T69" fmla="*/ 2 h 128"/>
                  <a:gd name="T70" fmla="*/ 62 w 98"/>
                  <a:gd name="T71" fmla="*/ 4 h 128"/>
                  <a:gd name="T72" fmla="*/ 46 w 98"/>
                  <a:gd name="T73" fmla="*/ 6 h 128"/>
                  <a:gd name="T74" fmla="*/ 44 w 98"/>
                  <a:gd name="T75" fmla="*/ 12 h 128"/>
                  <a:gd name="T76" fmla="*/ 36 w 98"/>
                  <a:gd name="T77" fmla="*/ 14 h 128"/>
                  <a:gd name="T78" fmla="*/ 32 w 98"/>
                  <a:gd name="T79" fmla="*/ 16 h 128"/>
                  <a:gd name="T80" fmla="*/ 26 w 98"/>
                  <a:gd name="T81" fmla="*/ 20 h 128"/>
                  <a:gd name="T82" fmla="*/ 12 w 98"/>
                  <a:gd name="T83" fmla="*/ 32 h 128"/>
                  <a:gd name="T84" fmla="*/ 8 w 98"/>
                  <a:gd name="T85" fmla="*/ 36 h 128"/>
                  <a:gd name="T86" fmla="*/ 46 w 98"/>
                  <a:gd name="T87" fmla="*/ 118 h 128"/>
                  <a:gd name="T88" fmla="*/ 56 w 98"/>
                  <a:gd name="T89" fmla="*/ 124 h 128"/>
                  <a:gd name="T90" fmla="*/ 72 w 98"/>
                  <a:gd name="T91" fmla="*/ 128 h 128"/>
                  <a:gd name="T92" fmla="*/ 80 w 98"/>
                  <a:gd name="T93" fmla="*/ 126 h 128"/>
                  <a:gd name="T94" fmla="*/ 84 w 98"/>
                  <a:gd name="T95" fmla="*/ 122 h 128"/>
                  <a:gd name="T96" fmla="*/ 78 w 98"/>
                  <a:gd name="T97" fmla="*/ 118 h 128"/>
                  <a:gd name="T98" fmla="*/ 68 w 98"/>
                  <a:gd name="T99" fmla="*/ 120 h 128"/>
                  <a:gd name="T100" fmla="*/ 40 w 98"/>
                  <a:gd name="T101" fmla="*/ 54 h 128"/>
                  <a:gd name="T102" fmla="*/ 40 w 98"/>
                  <a:gd name="T103" fmla="*/ 54 h 128"/>
                  <a:gd name="T104" fmla="*/ 84 w 98"/>
                  <a:gd name="T105" fmla="*/ 48 h 128"/>
                  <a:gd name="T106" fmla="*/ 88 w 98"/>
                  <a:gd name="T107" fmla="*/ 50 h 128"/>
                  <a:gd name="T108" fmla="*/ 84 w 98"/>
                  <a:gd name="T109" fmla="*/ 46 h 128"/>
                  <a:gd name="T110" fmla="*/ 0 w 98"/>
                  <a:gd name="T111" fmla="*/ 40 h 12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98"/>
                  <a:gd name="T169" fmla="*/ 0 h 128"/>
                  <a:gd name="T170" fmla="*/ 98 w 98"/>
                  <a:gd name="T171" fmla="*/ 128 h 128"/>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98" h="128">
                    <a:moveTo>
                      <a:pt x="2" y="36"/>
                    </a:moveTo>
                    <a:lnTo>
                      <a:pt x="2" y="36"/>
                    </a:lnTo>
                    <a:lnTo>
                      <a:pt x="4" y="44"/>
                    </a:lnTo>
                    <a:lnTo>
                      <a:pt x="8" y="46"/>
                    </a:lnTo>
                    <a:lnTo>
                      <a:pt x="8" y="48"/>
                    </a:lnTo>
                    <a:lnTo>
                      <a:pt x="12" y="52"/>
                    </a:lnTo>
                    <a:lnTo>
                      <a:pt x="18" y="52"/>
                    </a:lnTo>
                    <a:lnTo>
                      <a:pt x="14" y="54"/>
                    </a:lnTo>
                    <a:lnTo>
                      <a:pt x="14" y="60"/>
                    </a:lnTo>
                    <a:lnTo>
                      <a:pt x="16" y="64"/>
                    </a:lnTo>
                    <a:lnTo>
                      <a:pt x="22" y="64"/>
                    </a:lnTo>
                    <a:lnTo>
                      <a:pt x="28" y="66"/>
                    </a:lnTo>
                    <a:lnTo>
                      <a:pt x="38" y="70"/>
                    </a:lnTo>
                    <a:lnTo>
                      <a:pt x="38" y="72"/>
                    </a:lnTo>
                    <a:lnTo>
                      <a:pt x="34" y="72"/>
                    </a:lnTo>
                    <a:lnTo>
                      <a:pt x="32" y="70"/>
                    </a:lnTo>
                    <a:lnTo>
                      <a:pt x="30" y="68"/>
                    </a:lnTo>
                    <a:lnTo>
                      <a:pt x="24" y="66"/>
                    </a:lnTo>
                    <a:lnTo>
                      <a:pt x="22" y="68"/>
                    </a:lnTo>
                    <a:lnTo>
                      <a:pt x="16" y="72"/>
                    </a:lnTo>
                    <a:lnTo>
                      <a:pt x="20" y="78"/>
                    </a:lnTo>
                    <a:lnTo>
                      <a:pt x="20" y="86"/>
                    </a:lnTo>
                    <a:lnTo>
                      <a:pt x="22" y="88"/>
                    </a:lnTo>
                    <a:lnTo>
                      <a:pt x="24" y="88"/>
                    </a:lnTo>
                    <a:lnTo>
                      <a:pt x="24" y="86"/>
                    </a:lnTo>
                    <a:lnTo>
                      <a:pt x="28" y="88"/>
                    </a:lnTo>
                    <a:lnTo>
                      <a:pt x="34" y="88"/>
                    </a:lnTo>
                    <a:lnTo>
                      <a:pt x="38" y="88"/>
                    </a:lnTo>
                    <a:lnTo>
                      <a:pt x="38" y="86"/>
                    </a:lnTo>
                    <a:lnTo>
                      <a:pt x="36" y="84"/>
                    </a:lnTo>
                    <a:lnTo>
                      <a:pt x="36" y="82"/>
                    </a:lnTo>
                    <a:lnTo>
                      <a:pt x="42" y="82"/>
                    </a:lnTo>
                    <a:lnTo>
                      <a:pt x="46" y="84"/>
                    </a:lnTo>
                    <a:lnTo>
                      <a:pt x="48" y="80"/>
                    </a:lnTo>
                    <a:lnTo>
                      <a:pt x="42" y="76"/>
                    </a:lnTo>
                    <a:lnTo>
                      <a:pt x="42" y="74"/>
                    </a:lnTo>
                    <a:lnTo>
                      <a:pt x="48" y="74"/>
                    </a:lnTo>
                    <a:lnTo>
                      <a:pt x="54" y="78"/>
                    </a:lnTo>
                    <a:lnTo>
                      <a:pt x="54" y="68"/>
                    </a:lnTo>
                    <a:lnTo>
                      <a:pt x="48" y="66"/>
                    </a:lnTo>
                    <a:lnTo>
                      <a:pt x="44" y="62"/>
                    </a:lnTo>
                    <a:lnTo>
                      <a:pt x="44" y="58"/>
                    </a:lnTo>
                    <a:lnTo>
                      <a:pt x="42" y="58"/>
                    </a:lnTo>
                    <a:lnTo>
                      <a:pt x="44" y="56"/>
                    </a:lnTo>
                    <a:lnTo>
                      <a:pt x="46" y="60"/>
                    </a:lnTo>
                    <a:lnTo>
                      <a:pt x="50" y="64"/>
                    </a:lnTo>
                    <a:lnTo>
                      <a:pt x="52" y="66"/>
                    </a:lnTo>
                    <a:lnTo>
                      <a:pt x="58" y="66"/>
                    </a:lnTo>
                    <a:lnTo>
                      <a:pt x="62" y="68"/>
                    </a:lnTo>
                    <a:lnTo>
                      <a:pt x="64" y="72"/>
                    </a:lnTo>
                    <a:lnTo>
                      <a:pt x="64" y="70"/>
                    </a:lnTo>
                    <a:lnTo>
                      <a:pt x="64" y="68"/>
                    </a:lnTo>
                    <a:lnTo>
                      <a:pt x="58" y="60"/>
                    </a:lnTo>
                    <a:lnTo>
                      <a:pt x="50" y="58"/>
                    </a:lnTo>
                    <a:lnTo>
                      <a:pt x="50" y="54"/>
                    </a:lnTo>
                    <a:lnTo>
                      <a:pt x="46" y="52"/>
                    </a:lnTo>
                    <a:lnTo>
                      <a:pt x="40" y="54"/>
                    </a:lnTo>
                    <a:lnTo>
                      <a:pt x="42" y="52"/>
                    </a:lnTo>
                    <a:lnTo>
                      <a:pt x="40" y="48"/>
                    </a:lnTo>
                    <a:lnTo>
                      <a:pt x="38" y="44"/>
                    </a:lnTo>
                    <a:lnTo>
                      <a:pt x="42" y="48"/>
                    </a:lnTo>
                    <a:lnTo>
                      <a:pt x="46" y="48"/>
                    </a:lnTo>
                    <a:lnTo>
                      <a:pt x="44" y="44"/>
                    </a:lnTo>
                    <a:lnTo>
                      <a:pt x="40" y="40"/>
                    </a:lnTo>
                    <a:lnTo>
                      <a:pt x="40" y="36"/>
                    </a:lnTo>
                    <a:lnTo>
                      <a:pt x="38" y="32"/>
                    </a:lnTo>
                    <a:lnTo>
                      <a:pt x="36" y="32"/>
                    </a:lnTo>
                    <a:lnTo>
                      <a:pt x="34" y="30"/>
                    </a:lnTo>
                    <a:lnTo>
                      <a:pt x="36" y="24"/>
                    </a:lnTo>
                    <a:lnTo>
                      <a:pt x="40" y="20"/>
                    </a:lnTo>
                    <a:lnTo>
                      <a:pt x="42" y="26"/>
                    </a:lnTo>
                    <a:lnTo>
                      <a:pt x="46" y="32"/>
                    </a:lnTo>
                    <a:lnTo>
                      <a:pt x="50" y="32"/>
                    </a:lnTo>
                    <a:lnTo>
                      <a:pt x="46" y="28"/>
                    </a:lnTo>
                    <a:lnTo>
                      <a:pt x="48" y="28"/>
                    </a:lnTo>
                    <a:lnTo>
                      <a:pt x="48" y="26"/>
                    </a:lnTo>
                    <a:lnTo>
                      <a:pt x="54" y="28"/>
                    </a:lnTo>
                    <a:lnTo>
                      <a:pt x="54" y="26"/>
                    </a:lnTo>
                    <a:lnTo>
                      <a:pt x="54" y="24"/>
                    </a:lnTo>
                    <a:lnTo>
                      <a:pt x="58" y="24"/>
                    </a:lnTo>
                    <a:lnTo>
                      <a:pt x="56" y="22"/>
                    </a:lnTo>
                    <a:lnTo>
                      <a:pt x="52" y="18"/>
                    </a:lnTo>
                    <a:lnTo>
                      <a:pt x="52" y="16"/>
                    </a:lnTo>
                    <a:lnTo>
                      <a:pt x="52" y="14"/>
                    </a:lnTo>
                    <a:lnTo>
                      <a:pt x="62" y="14"/>
                    </a:lnTo>
                    <a:lnTo>
                      <a:pt x="68" y="16"/>
                    </a:lnTo>
                    <a:lnTo>
                      <a:pt x="82" y="14"/>
                    </a:lnTo>
                    <a:lnTo>
                      <a:pt x="82" y="16"/>
                    </a:lnTo>
                    <a:lnTo>
                      <a:pt x="84" y="18"/>
                    </a:lnTo>
                    <a:lnTo>
                      <a:pt x="86" y="16"/>
                    </a:lnTo>
                    <a:lnTo>
                      <a:pt x="88" y="14"/>
                    </a:lnTo>
                    <a:lnTo>
                      <a:pt x="88" y="10"/>
                    </a:lnTo>
                    <a:lnTo>
                      <a:pt x="90" y="8"/>
                    </a:lnTo>
                    <a:lnTo>
                      <a:pt x="90" y="10"/>
                    </a:lnTo>
                    <a:lnTo>
                      <a:pt x="94" y="10"/>
                    </a:lnTo>
                    <a:lnTo>
                      <a:pt x="96" y="10"/>
                    </a:lnTo>
                    <a:lnTo>
                      <a:pt x="98" y="8"/>
                    </a:lnTo>
                    <a:lnTo>
                      <a:pt x="98" y="6"/>
                    </a:lnTo>
                    <a:lnTo>
                      <a:pt x="96" y="4"/>
                    </a:lnTo>
                    <a:lnTo>
                      <a:pt x="92" y="0"/>
                    </a:lnTo>
                    <a:lnTo>
                      <a:pt x="88" y="0"/>
                    </a:lnTo>
                    <a:lnTo>
                      <a:pt x="86" y="2"/>
                    </a:lnTo>
                    <a:lnTo>
                      <a:pt x="86" y="4"/>
                    </a:lnTo>
                    <a:lnTo>
                      <a:pt x="88" y="6"/>
                    </a:lnTo>
                    <a:lnTo>
                      <a:pt x="86" y="6"/>
                    </a:lnTo>
                    <a:lnTo>
                      <a:pt x="82" y="6"/>
                    </a:lnTo>
                    <a:lnTo>
                      <a:pt x="76" y="6"/>
                    </a:lnTo>
                    <a:lnTo>
                      <a:pt x="76" y="4"/>
                    </a:lnTo>
                    <a:lnTo>
                      <a:pt x="74" y="2"/>
                    </a:lnTo>
                    <a:lnTo>
                      <a:pt x="72" y="2"/>
                    </a:lnTo>
                    <a:lnTo>
                      <a:pt x="66" y="0"/>
                    </a:lnTo>
                    <a:lnTo>
                      <a:pt x="64" y="2"/>
                    </a:lnTo>
                    <a:lnTo>
                      <a:pt x="62" y="4"/>
                    </a:lnTo>
                    <a:lnTo>
                      <a:pt x="60" y="8"/>
                    </a:lnTo>
                    <a:lnTo>
                      <a:pt x="56" y="8"/>
                    </a:lnTo>
                    <a:lnTo>
                      <a:pt x="50" y="6"/>
                    </a:lnTo>
                    <a:lnTo>
                      <a:pt x="46" y="6"/>
                    </a:lnTo>
                    <a:lnTo>
                      <a:pt x="44" y="10"/>
                    </a:lnTo>
                    <a:lnTo>
                      <a:pt x="44" y="12"/>
                    </a:lnTo>
                    <a:lnTo>
                      <a:pt x="42" y="12"/>
                    </a:lnTo>
                    <a:lnTo>
                      <a:pt x="38" y="12"/>
                    </a:lnTo>
                    <a:lnTo>
                      <a:pt x="36" y="14"/>
                    </a:lnTo>
                    <a:lnTo>
                      <a:pt x="34" y="14"/>
                    </a:lnTo>
                    <a:lnTo>
                      <a:pt x="34" y="16"/>
                    </a:lnTo>
                    <a:lnTo>
                      <a:pt x="32" y="16"/>
                    </a:lnTo>
                    <a:lnTo>
                      <a:pt x="30" y="18"/>
                    </a:lnTo>
                    <a:lnTo>
                      <a:pt x="28" y="20"/>
                    </a:lnTo>
                    <a:lnTo>
                      <a:pt x="26" y="20"/>
                    </a:lnTo>
                    <a:lnTo>
                      <a:pt x="14" y="20"/>
                    </a:lnTo>
                    <a:lnTo>
                      <a:pt x="14" y="26"/>
                    </a:lnTo>
                    <a:lnTo>
                      <a:pt x="12" y="32"/>
                    </a:lnTo>
                    <a:lnTo>
                      <a:pt x="8" y="34"/>
                    </a:lnTo>
                    <a:lnTo>
                      <a:pt x="8" y="36"/>
                    </a:lnTo>
                    <a:lnTo>
                      <a:pt x="6" y="36"/>
                    </a:lnTo>
                    <a:lnTo>
                      <a:pt x="2" y="36"/>
                    </a:lnTo>
                    <a:close/>
                    <a:moveTo>
                      <a:pt x="50" y="116"/>
                    </a:moveTo>
                    <a:lnTo>
                      <a:pt x="50" y="116"/>
                    </a:lnTo>
                    <a:lnTo>
                      <a:pt x="46" y="118"/>
                    </a:lnTo>
                    <a:lnTo>
                      <a:pt x="46" y="120"/>
                    </a:lnTo>
                    <a:lnTo>
                      <a:pt x="56" y="124"/>
                    </a:lnTo>
                    <a:lnTo>
                      <a:pt x="62" y="124"/>
                    </a:lnTo>
                    <a:lnTo>
                      <a:pt x="66" y="126"/>
                    </a:lnTo>
                    <a:lnTo>
                      <a:pt x="68" y="128"/>
                    </a:lnTo>
                    <a:lnTo>
                      <a:pt x="72" y="128"/>
                    </a:lnTo>
                    <a:lnTo>
                      <a:pt x="74" y="126"/>
                    </a:lnTo>
                    <a:lnTo>
                      <a:pt x="78" y="126"/>
                    </a:lnTo>
                    <a:lnTo>
                      <a:pt x="80" y="126"/>
                    </a:lnTo>
                    <a:lnTo>
                      <a:pt x="84" y="126"/>
                    </a:lnTo>
                    <a:lnTo>
                      <a:pt x="86" y="124"/>
                    </a:lnTo>
                    <a:lnTo>
                      <a:pt x="84" y="122"/>
                    </a:lnTo>
                    <a:lnTo>
                      <a:pt x="80" y="122"/>
                    </a:lnTo>
                    <a:lnTo>
                      <a:pt x="80" y="118"/>
                    </a:lnTo>
                    <a:lnTo>
                      <a:pt x="78" y="118"/>
                    </a:lnTo>
                    <a:lnTo>
                      <a:pt x="78" y="120"/>
                    </a:lnTo>
                    <a:lnTo>
                      <a:pt x="68" y="120"/>
                    </a:lnTo>
                    <a:lnTo>
                      <a:pt x="58" y="118"/>
                    </a:lnTo>
                    <a:lnTo>
                      <a:pt x="50" y="116"/>
                    </a:lnTo>
                    <a:close/>
                    <a:moveTo>
                      <a:pt x="40" y="54"/>
                    </a:moveTo>
                    <a:lnTo>
                      <a:pt x="40" y="54"/>
                    </a:lnTo>
                    <a:lnTo>
                      <a:pt x="42" y="56"/>
                    </a:lnTo>
                    <a:lnTo>
                      <a:pt x="38" y="54"/>
                    </a:lnTo>
                    <a:lnTo>
                      <a:pt x="40" y="54"/>
                    </a:lnTo>
                    <a:close/>
                    <a:moveTo>
                      <a:pt x="84" y="46"/>
                    </a:moveTo>
                    <a:lnTo>
                      <a:pt x="84" y="46"/>
                    </a:lnTo>
                    <a:lnTo>
                      <a:pt x="82" y="48"/>
                    </a:lnTo>
                    <a:lnTo>
                      <a:pt x="84" y="48"/>
                    </a:lnTo>
                    <a:lnTo>
                      <a:pt x="84" y="52"/>
                    </a:lnTo>
                    <a:lnTo>
                      <a:pt x="88" y="52"/>
                    </a:lnTo>
                    <a:lnTo>
                      <a:pt x="88" y="50"/>
                    </a:lnTo>
                    <a:lnTo>
                      <a:pt x="88" y="46"/>
                    </a:lnTo>
                    <a:lnTo>
                      <a:pt x="84" y="46"/>
                    </a:lnTo>
                    <a:close/>
                    <a:moveTo>
                      <a:pt x="0" y="36"/>
                    </a:moveTo>
                    <a:lnTo>
                      <a:pt x="0" y="36"/>
                    </a:lnTo>
                    <a:lnTo>
                      <a:pt x="0" y="40"/>
                    </a:lnTo>
                    <a:lnTo>
                      <a:pt x="2" y="40"/>
                    </a:lnTo>
                    <a:lnTo>
                      <a:pt x="0" y="36"/>
                    </a:lnTo>
                    <a:close/>
                  </a:path>
                </a:pathLst>
              </a:custGeom>
              <a:solidFill>
                <a:schemeClr val="bg2"/>
              </a:solidFill>
              <a:ln w="3175">
                <a:solidFill>
                  <a:schemeClr val="bg1"/>
                </a:solidFill>
                <a:prstDash val="solid"/>
                <a:round/>
                <a:headEnd/>
                <a:tailEnd/>
              </a:ln>
            </p:spPr>
            <p:txBody>
              <a:bodyPr/>
              <a:lstStyle/>
              <a:p>
                <a:endParaRPr lang="nl-BE"/>
              </a:p>
            </p:txBody>
          </p:sp>
          <p:sp>
            <p:nvSpPr>
              <p:cNvPr id="548" name="Freeform 181"/>
              <p:cNvSpPr>
                <a:spLocks/>
              </p:cNvSpPr>
              <p:nvPr/>
            </p:nvSpPr>
            <p:spPr bwMode="gray">
              <a:xfrm>
                <a:off x="2684" y="2490"/>
                <a:ext cx="64" cy="118"/>
              </a:xfrm>
              <a:custGeom>
                <a:avLst/>
                <a:gdLst>
                  <a:gd name="T0" fmla="*/ 64 w 64"/>
                  <a:gd name="T1" fmla="*/ 100 h 118"/>
                  <a:gd name="T2" fmla="*/ 56 w 64"/>
                  <a:gd name="T3" fmla="*/ 84 h 118"/>
                  <a:gd name="T4" fmla="*/ 56 w 64"/>
                  <a:gd name="T5" fmla="*/ 82 h 118"/>
                  <a:gd name="T6" fmla="*/ 56 w 64"/>
                  <a:gd name="T7" fmla="*/ 80 h 118"/>
                  <a:gd name="T8" fmla="*/ 54 w 64"/>
                  <a:gd name="T9" fmla="*/ 78 h 118"/>
                  <a:gd name="T10" fmla="*/ 56 w 64"/>
                  <a:gd name="T11" fmla="*/ 74 h 118"/>
                  <a:gd name="T12" fmla="*/ 58 w 64"/>
                  <a:gd name="T13" fmla="*/ 60 h 118"/>
                  <a:gd name="T14" fmla="*/ 52 w 64"/>
                  <a:gd name="T15" fmla="*/ 52 h 118"/>
                  <a:gd name="T16" fmla="*/ 52 w 64"/>
                  <a:gd name="T17" fmla="*/ 48 h 118"/>
                  <a:gd name="T18" fmla="*/ 54 w 64"/>
                  <a:gd name="T19" fmla="*/ 40 h 118"/>
                  <a:gd name="T20" fmla="*/ 54 w 64"/>
                  <a:gd name="T21" fmla="*/ 38 h 118"/>
                  <a:gd name="T22" fmla="*/ 52 w 64"/>
                  <a:gd name="T23" fmla="*/ 36 h 118"/>
                  <a:gd name="T24" fmla="*/ 52 w 64"/>
                  <a:gd name="T25" fmla="*/ 34 h 118"/>
                  <a:gd name="T26" fmla="*/ 52 w 64"/>
                  <a:gd name="T27" fmla="*/ 22 h 118"/>
                  <a:gd name="T28" fmla="*/ 52 w 64"/>
                  <a:gd name="T29" fmla="*/ 16 h 118"/>
                  <a:gd name="T30" fmla="*/ 48 w 64"/>
                  <a:gd name="T31" fmla="*/ 14 h 118"/>
                  <a:gd name="T32" fmla="*/ 48 w 64"/>
                  <a:gd name="T33" fmla="*/ 6 h 118"/>
                  <a:gd name="T34" fmla="*/ 38 w 64"/>
                  <a:gd name="T35" fmla="*/ 0 h 118"/>
                  <a:gd name="T36" fmla="*/ 38 w 64"/>
                  <a:gd name="T37" fmla="*/ 2 h 118"/>
                  <a:gd name="T38" fmla="*/ 18 w 64"/>
                  <a:gd name="T39" fmla="*/ 2 h 118"/>
                  <a:gd name="T40" fmla="*/ 14 w 64"/>
                  <a:gd name="T41" fmla="*/ 4 h 118"/>
                  <a:gd name="T42" fmla="*/ 14 w 64"/>
                  <a:gd name="T43" fmla="*/ 8 h 118"/>
                  <a:gd name="T44" fmla="*/ 16 w 64"/>
                  <a:gd name="T45" fmla="*/ 18 h 118"/>
                  <a:gd name="T46" fmla="*/ 14 w 64"/>
                  <a:gd name="T47" fmla="*/ 26 h 118"/>
                  <a:gd name="T48" fmla="*/ 14 w 64"/>
                  <a:gd name="T49" fmla="*/ 30 h 118"/>
                  <a:gd name="T50" fmla="*/ 14 w 64"/>
                  <a:gd name="T51" fmla="*/ 36 h 118"/>
                  <a:gd name="T52" fmla="*/ 16 w 64"/>
                  <a:gd name="T53" fmla="*/ 38 h 118"/>
                  <a:gd name="T54" fmla="*/ 18 w 64"/>
                  <a:gd name="T55" fmla="*/ 44 h 118"/>
                  <a:gd name="T56" fmla="*/ 16 w 64"/>
                  <a:gd name="T57" fmla="*/ 56 h 118"/>
                  <a:gd name="T58" fmla="*/ 12 w 64"/>
                  <a:gd name="T59" fmla="*/ 64 h 118"/>
                  <a:gd name="T60" fmla="*/ 8 w 64"/>
                  <a:gd name="T61" fmla="*/ 74 h 118"/>
                  <a:gd name="T62" fmla="*/ 4 w 64"/>
                  <a:gd name="T63" fmla="*/ 84 h 118"/>
                  <a:gd name="T64" fmla="*/ 2 w 64"/>
                  <a:gd name="T65" fmla="*/ 104 h 118"/>
                  <a:gd name="T66" fmla="*/ 4 w 64"/>
                  <a:gd name="T67" fmla="*/ 106 h 118"/>
                  <a:gd name="T68" fmla="*/ 4 w 64"/>
                  <a:gd name="T69" fmla="*/ 110 h 118"/>
                  <a:gd name="T70" fmla="*/ 0 w 64"/>
                  <a:gd name="T71" fmla="*/ 118 h 118"/>
                  <a:gd name="T72" fmla="*/ 10 w 64"/>
                  <a:gd name="T73" fmla="*/ 118 h 118"/>
                  <a:gd name="T74" fmla="*/ 14 w 64"/>
                  <a:gd name="T75" fmla="*/ 116 h 118"/>
                  <a:gd name="T76" fmla="*/ 18 w 64"/>
                  <a:gd name="T77" fmla="*/ 112 h 118"/>
                  <a:gd name="T78" fmla="*/ 28 w 64"/>
                  <a:gd name="T79" fmla="*/ 112 h 118"/>
                  <a:gd name="T80" fmla="*/ 36 w 64"/>
                  <a:gd name="T81" fmla="*/ 106 h 118"/>
                  <a:gd name="T82" fmla="*/ 46 w 64"/>
                  <a:gd name="T83" fmla="*/ 106 h 118"/>
                  <a:gd name="T84" fmla="*/ 52 w 64"/>
                  <a:gd name="T85" fmla="*/ 104 h 118"/>
                  <a:gd name="T86" fmla="*/ 58 w 64"/>
                  <a:gd name="T87" fmla="*/ 104 h 118"/>
                  <a:gd name="T88" fmla="*/ 58 w 64"/>
                  <a:gd name="T89" fmla="*/ 98 h 118"/>
                  <a:gd name="T90" fmla="*/ 54 w 64"/>
                  <a:gd name="T91" fmla="*/ 94 h 118"/>
                  <a:gd name="T92" fmla="*/ 58 w 64"/>
                  <a:gd name="T93" fmla="*/ 94 h 118"/>
                  <a:gd name="T94" fmla="*/ 60 w 64"/>
                  <a:gd name="T95" fmla="*/ 100 h 118"/>
                  <a:gd name="T96" fmla="*/ 64 w 64"/>
                  <a:gd name="T97" fmla="*/ 100 h 11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64"/>
                  <a:gd name="T148" fmla="*/ 0 h 118"/>
                  <a:gd name="T149" fmla="*/ 64 w 64"/>
                  <a:gd name="T150" fmla="*/ 118 h 11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64" h="118">
                    <a:moveTo>
                      <a:pt x="64" y="100"/>
                    </a:moveTo>
                    <a:lnTo>
                      <a:pt x="64" y="100"/>
                    </a:lnTo>
                    <a:lnTo>
                      <a:pt x="56" y="84"/>
                    </a:lnTo>
                    <a:lnTo>
                      <a:pt x="56" y="82"/>
                    </a:lnTo>
                    <a:lnTo>
                      <a:pt x="56" y="80"/>
                    </a:lnTo>
                    <a:lnTo>
                      <a:pt x="54" y="78"/>
                    </a:lnTo>
                    <a:lnTo>
                      <a:pt x="56" y="74"/>
                    </a:lnTo>
                    <a:lnTo>
                      <a:pt x="58" y="60"/>
                    </a:lnTo>
                    <a:lnTo>
                      <a:pt x="56" y="56"/>
                    </a:lnTo>
                    <a:lnTo>
                      <a:pt x="52" y="52"/>
                    </a:lnTo>
                    <a:lnTo>
                      <a:pt x="52" y="48"/>
                    </a:lnTo>
                    <a:lnTo>
                      <a:pt x="52" y="46"/>
                    </a:lnTo>
                    <a:lnTo>
                      <a:pt x="54" y="40"/>
                    </a:lnTo>
                    <a:lnTo>
                      <a:pt x="54" y="38"/>
                    </a:lnTo>
                    <a:lnTo>
                      <a:pt x="52" y="38"/>
                    </a:lnTo>
                    <a:lnTo>
                      <a:pt x="52" y="36"/>
                    </a:lnTo>
                    <a:lnTo>
                      <a:pt x="52" y="34"/>
                    </a:lnTo>
                    <a:lnTo>
                      <a:pt x="54" y="28"/>
                    </a:lnTo>
                    <a:lnTo>
                      <a:pt x="52" y="22"/>
                    </a:lnTo>
                    <a:lnTo>
                      <a:pt x="52" y="16"/>
                    </a:lnTo>
                    <a:lnTo>
                      <a:pt x="48" y="14"/>
                    </a:lnTo>
                    <a:lnTo>
                      <a:pt x="48" y="12"/>
                    </a:lnTo>
                    <a:lnTo>
                      <a:pt x="48" y="6"/>
                    </a:lnTo>
                    <a:lnTo>
                      <a:pt x="48" y="0"/>
                    </a:lnTo>
                    <a:lnTo>
                      <a:pt x="38" y="0"/>
                    </a:lnTo>
                    <a:lnTo>
                      <a:pt x="38" y="2"/>
                    </a:lnTo>
                    <a:lnTo>
                      <a:pt x="28" y="2"/>
                    </a:lnTo>
                    <a:lnTo>
                      <a:pt x="18" y="2"/>
                    </a:lnTo>
                    <a:lnTo>
                      <a:pt x="14" y="4"/>
                    </a:lnTo>
                    <a:lnTo>
                      <a:pt x="14" y="8"/>
                    </a:lnTo>
                    <a:lnTo>
                      <a:pt x="14" y="14"/>
                    </a:lnTo>
                    <a:lnTo>
                      <a:pt x="16" y="18"/>
                    </a:lnTo>
                    <a:lnTo>
                      <a:pt x="14" y="26"/>
                    </a:lnTo>
                    <a:lnTo>
                      <a:pt x="14" y="30"/>
                    </a:lnTo>
                    <a:lnTo>
                      <a:pt x="14" y="36"/>
                    </a:lnTo>
                    <a:lnTo>
                      <a:pt x="14" y="38"/>
                    </a:lnTo>
                    <a:lnTo>
                      <a:pt x="16" y="38"/>
                    </a:lnTo>
                    <a:lnTo>
                      <a:pt x="18" y="44"/>
                    </a:lnTo>
                    <a:lnTo>
                      <a:pt x="16" y="56"/>
                    </a:lnTo>
                    <a:lnTo>
                      <a:pt x="14" y="58"/>
                    </a:lnTo>
                    <a:lnTo>
                      <a:pt x="12" y="64"/>
                    </a:lnTo>
                    <a:lnTo>
                      <a:pt x="8" y="74"/>
                    </a:lnTo>
                    <a:lnTo>
                      <a:pt x="4" y="84"/>
                    </a:lnTo>
                    <a:lnTo>
                      <a:pt x="2" y="94"/>
                    </a:lnTo>
                    <a:lnTo>
                      <a:pt x="2" y="104"/>
                    </a:lnTo>
                    <a:lnTo>
                      <a:pt x="4" y="106"/>
                    </a:lnTo>
                    <a:lnTo>
                      <a:pt x="4" y="110"/>
                    </a:lnTo>
                    <a:lnTo>
                      <a:pt x="0" y="118"/>
                    </a:lnTo>
                    <a:lnTo>
                      <a:pt x="4" y="118"/>
                    </a:lnTo>
                    <a:lnTo>
                      <a:pt x="10" y="118"/>
                    </a:lnTo>
                    <a:lnTo>
                      <a:pt x="14" y="116"/>
                    </a:lnTo>
                    <a:lnTo>
                      <a:pt x="18" y="112"/>
                    </a:lnTo>
                    <a:lnTo>
                      <a:pt x="28" y="112"/>
                    </a:lnTo>
                    <a:lnTo>
                      <a:pt x="32" y="108"/>
                    </a:lnTo>
                    <a:lnTo>
                      <a:pt x="36" y="106"/>
                    </a:lnTo>
                    <a:lnTo>
                      <a:pt x="46" y="106"/>
                    </a:lnTo>
                    <a:lnTo>
                      <a:pt x="52" y="104"/>
                    </a:lnTo>
                    <a:lnTo>
                      <a:pt x="58" y="104"/>
                    </a:lnTo>
                    <a:lnTo>
                      <a:pt x="58" y="98"/>
                    </a:lnTo>
                    <a:lnTo>
                      <a:pt x="54" y="94"/>
                    </a:lnTo>
                    <a:lnTo>
                      <a:pt x="58" y="94"/>
                    </a:lnTo>
                    <a:lnTo>
                      <a:pt x="60" y="100"/>
                    </a:lnTo>
                    <a:lnTo>
                      <a:pt x="64" y="100"/>
                    </a:lnTo>
                    <a:close/>
                  </a:path>
                </a:pathLst>
              </a:custGeom>
              <a:solidFill>
                <a:schemeClr val="bg2"/>
              </a:solidFill>
              <a:ln w="3175">
                <a:solidFill>
                  <a:schemeClr val="bg1"/>
                </a:solidFill>
                <a:prstDash val="solid"/>
                <a:round/>
                <a:headEnd/>
                <a:tailEnd/>
              </a:ln>
            </p:spPr>
            <p:txBody>
              <a:bodyPr/>
              <a:lstStyle/>
              <a:p>
                <a:endParaRPr lang="nl-BE"/>
              </a:p>
            </p:txBody>
          </p:sp>
          <p:sp>
            <p:nvSpPr>
              <p:cNvPr id="549" name="Freeform 182"/>
              <p:cNvSpPr>
                <a:spLocks/>
              </p:cNvSpPr>
              <p:nvPr/>
            </p:nvSpPr>
            <p:spPr bwMode="gray">
              <a:xfrm>
                <a:off x="2810" y="1702"/>
                <a:ext cx="121" cy="156"/>
              </a:xfrm>
              <a:custGeom>
                <a:avLst/>
                <a:gdLst>
                  <a:gd name="T0" fmla="*/ 113 w 121"/>
                  <a:gd name="T1" fmla="*/ 20 h 156"/>
                  <a:gd name="T2" fmla="*/ 107 w 121"/>
                  <a:gd name="T3" fmla="*/ 18 h 156"/>
                  <a:gd name="T4" fmla="*/ 93 w 121"/>
                  <a:gd name="T5" fmla="*/ 14 h 156"/>
                  <a:gd name="T6" fmla="*/ 89 w 121"/>
                  <a:gd name="T7" fmla="*/ 22 h 156"/>
                  <a:gd name="T8" fmla="*/ 83 w 121"/>
                  <a:gd name="T9" fmla="*/ 24 h 156"/>
                  <a:gd name="T10" fmla="*/ 83 w 121"/>
                  <a:gd name="T11" fmla="*/ 26 h 156"/>
                  <a:gd name="T12" fmla="*/ 71 w 121"/>
                  <a:gd name="T13" fmla="*/ 18 h 156"/>
                  <a:gd name="T14" fmla="*/ 62 w 121"/>
                  <a:gd name="T15" fmla="*/ 12 h 156"/>
                  <a:gd name="T16" fmla="*/ 58 w 121"/>
                  <a:gd name="T17" fmla="*/ 6 h 156"/>
                  <a:gd name="T18" fmla="*/ 64 w 121"/>
                  <a:gd name="T19" fmla="*/ 2 h 156"/>
                  <a:gd name="T20" fmla="*/ 62 w 121"/>
                  <a:gd name="T21" fmla="*/ 0 h 156"/>
                  <a:gd name="T22" fmla="*/ 56 w 121"/>
                  <a:gd name="T23" fmla="*/ 2 h 156"/>
                  <a:gd name="T24" fmla="*/ 42 w 121"/>
                  <a:gd name="T25" fmla="*/ 6 h 156"/>
                  <a:gd name="T26" fmla="*/ 46 w 121"/>
                  <a:gd name="T27" fmla="*/ 12 h 156"/>
                  <a:gd name="T28" fmla="*/ 46 w 121"/>
                  <a:gd name="T29" fmla="*/ 20 h 156"/>
                  <a:gd name="T30" fmla="*/ 44 w 121"/>
                  <a:gd name="T31" fmla="*/ 28 h 156"/>
                  <a:gd name="T32" fmla="*/ 40 w 121"/>
                  <a:gd name="T33" fmla="*/ 38 h 156"/>
                  <a:gd name="T34" fmla="*/ 26 w 121"/>
                  <a:gd name="T35" fmla="*/ 38 h 156"/>
                  <a:gd name="T36" fmla="*/ 28 w 121"/>
                  <a:gd name="T37" fmla="*/ 46 h 156"/>
                  <a:gd name="T38" fmla="*/ 24 w 121"/>
                  <a:gd name="T39" fmla="*/ 56 h 156"/>
                  <a:gd name="T40" fmla="*/ 24 w 121"/>
                  <a:gd name="T41" fmla="*/ 60 h 156"/>
                  <a:gd name="T42" fmla="*/ 18 w 121"/>
                  <a:gd name="T43" fmla="*/ 64 h 156"/>
                  <a:gd name="T44" fmla="*/ 12 w 121"/>
                  <a:gd name="T45" fmla="*/ 66 h 156"/>
                  <a:gd name="T46" fmla="*/ 4 w 121"/>
                  <a:gd name="T47" fmla="*/ 70 h 156"/>
                  <a:gd name="T48" fmla="*/ 6 w 121"/>
                  <a:gd name="T49" fmla="*/ 88 h 156"/>
                  <a:gd name="T50" fmla="*/ 4 w 121"/>
                  <a:gd name="T51" fmla="*/ 90 h 156"/>
                  <a:gd name="T52" fmla="*/ 6 w 121"/>
                  <a:gd name="T53" fmla="*/ 96 h 156"/>
                  <a:gd name="T54" fmla="*/ 8 w 121"/>
                  <a:gd name="T55" fmla="*/ 104 h 156"/>
                  <a:gd name="T56" fmla="*/ 10 w 121"/>
                  <a:gd name="T57" fmla="*/ 110 h 156"/>
                  <a:gd name="T58" fmla="*/ 10 w 121"/>
                  <a:gd name="T59" fmla="*/ 118 h 156"/>
                  <a:gd name="T60" fmla="*/ 20 w 121"/>
                  <a:gd name="T61" fmla="*/ 118 h 156"/>
                  <a:gd name="T62" fmla="*/ 28 w 121"/>
                  <a:gd name="T63" fmla="*/ 120 h 156"/>
                  <a:gd name="T64" fmla="*/ 34 w 121"/>
                  <a:gd name="T65" fmla="*/ 124 h 156"/>
                  <a:gd name="T66" fmla="*/ 32 w 121"/>
                  <a:gd name="T67" fmla="*/ 138 h 156"/>
                  <a:gd name="T68" fmla="*/ 34 w 121"/>
                  <a:gd name="T69" fmla="*/ 152 h 156"/>
                  <a:gd name="T70" fmla="*/ 42 w 121"/>
                  <a:gd name="T71" fmla="*/ 146 h 156"/>
                  <a:gd name="T72" fmla="*/ 50 w 121"/>
                  <a:gd name="T73" fmla="*/ 148 h 156"/>
                  <a:gd name="T74" fmla="*/ 68 w 121"/>
                  <a:gd name="T75" fmla="*/ 150 h 156"/>
                  <a:gd name="T76" fmla="*/ 75 w 121"/>
                  <a:gd name="T77" fmla="*/ 150 h 156"/>
                  <a:gd name="T78" fmla="*/ 83 w 121"/>
                  <a:gd name="T79" fmla="*/ 144 h 156"/>
                  <a:gd name="T80" fmla="*/ 91 w 121"/>
                  <a:gd name="T81" fmla="*/ 146 h 156"/>
                  <a:gd name="T82" fmla="*/ 99 w 121"/>
                  <a:gd name="T83" fmla="*/ 150 h 156"/>
                  <a:gd name="T84" fmla="*/ 97 w 121"/>
                  <a:gd name="T85" fmla="*/ 140 h 156"/>
                  <a:gd name="T86" fmla="*/ 99 w 121"/>
                  <a:gd name="T87" fmla="*/ 136 h 156"/>
                  <a:gd name="T88" fmla="*/ 103 w 121"/>
                  <a:gd name="T89" fmla="*/ 132 h 156"/>
                  <a:gd name="T90" fmla="*/ 109 w 121"/>
                  <a:gd name="T91" fmla="*/ 124 h 156"/>
                  <a:gd name="T92" fmla="*/ 101 w 121"/>
                  <a:gd name="T93" fmla="*/ 118 h 156"/>
                  <a:gd name="T94" fmla="*/ 97 w 121"/>
                  <a:gd name="T95" fmla="*/ 110 h 156"/>
                  <a:gd name="T96" fmla="*/ 89 w 121"/>
                  <a:gd name="T97" fmla="*/ 98 h 156"/>
                  <a:gd name="T98" fmla="*/ 91 w 121"/>
                  <a:gd name="T99" fmla="*/ 92 h 156"/>
                  <a:gd name="T100" fmla="*/ 101 w 121"/>
                  <a:gd name="T101" fmla="*/ 86 h 156"/>
                  <a:gd name="T102" fmla="*/ 121 w 121"/>
                  <a:gd name="T103" fmla="*/ 82 h 156"/>
                  <a:gd name="T104" fmla="*/ 119 w 121"/>
                  <a:gd name="T105" fmla="*/ 60 h 156"/>
                  <a:gd name="T106" fmla="*/ 119 w 121"/>
                  <a:gd name="T107" fmla="*/ 46 h 156"/>
                  <a:gd name="T108" fmla="*/ 115 w 121"/>
                  <a:gd name="T109" fmla="*/ 38 h 15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21"/>
                  <a:gd name="T166" fmla="*/ 0 h 156"/>
                  <a:gd name="T167" fmla="*/ 121 w 121"/>
                  <a:gd name="T168" fmla="*/ 156 h 15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21" h="156">
                    <a:moveTo>
                      <a:pt x="117" y="22"/>
                    </a:moveTo>
                    <a:lnTo>
                      <a:pt x="117" y="22"/>
                    </a:lnTo>
                    <a:lnTo>
                      <a:pt x="113" y="20"/>
                    </a:lnTo>
                    <a:lnTo>
                      <a:pt x="113" y="18"/>
                    </a:lnTo>
                    <a:lnTo>
                      <a:pt x="109" y="18"/>
                    </a:lnTo>
                    <a:lnTo>
                      <a:pt x="107" y="18"/>
                    </a:lnTo>
                    <a:lnTo>
                      <a:pt x="101" y="16"/>
                    </a:lnTo>
                    <a:lnTo>
                      <a:pt x="93" y="14"/>
                    </a:lnTo>
                    <a:lnTo>
                      <a:pt x="91" y="18"/>
                    </a:lnTo>
                    <a:lnTo>
                      <a:pt x="89" y="22"/>
                    </a:lnTo>
                    <a:lnTo>
                      <a:pt x="87" y="22"/>
                    </a:lnTo>
                    <a:lnTo>
                      <a:pt x="83" y="22"/>
                    </a:lnTo>
                    <a:lnTo>
                      <a:pt x="83" y="24"/>
                    </a:lnTo>
                    <a:lnTo>
                      <a:pt x="83" y="26"/>
                    </a:lnTo>
                    <a:lnTo>
                      <a:pt x="75" y="24"/>
                    </a:lnTo>
                    <a:lnTo>
                      <a:pt x="75" y="20"/>
                    </a:lnTo>
                    <a:lnTo>
                      <a:pt x="71" y="18"/>
                    </a:lnTo>
                    <a:lnTo>
                      <a:pt x="66" y="20"/>
                    </a:lnTo>
                    <a:lnTo>
                      <a:pt x="62" y="12"/>
                    </a:lnTo>
                    <a:lnTo>
                      <a:pt x="62" y="8"/>
                    </a:lnTo>
                    <a:lnTo>
                      <a:pt x="58" y="6"/>
                    </a:lnTo>
                    <a:lnTo>
                      <a:pt x="60" y="4"/>
                    </a:lnTo>
                    <a:lnTo>
                      <a:pt x="64" y="2"/>
                    </a:lnTo>
                    <a:lnTo>
                      <a:pt x="64" y="0"/>
                    </a:lnTo>
                    <a:lnTo>
                      <a:pt x="62" y="0"/>
                    </a:lnTo>
                    <a:lnTo>
                      <a:pt x="60" y="2"/>
                    </a:lnTo>
                    <a:lnTo>
                      <a:pt x="56" y="2"/>
                    </a:lnTo>
                    <a:lnTo>
                      <a:pt x="56" y="0"/>
                    </a:lnTo>
                    <a:lnTo>
                      <a:pt x="44" y="0"/>
                    </a:lnTo>
                    <a:lnTo>
                      <a:pt x="42" y="6"/>
                    </a:lnTo>
                    <a:lnTo>
                      <a:pt x="44" y="6"/>
                    </a:lnTo>
                    <a:lnTo>
                      <a:pt x="46" y="12"/>
                    </a:lnTo>
                    <a:lnTo>
                      <a:pt x="46" y="18"/>
                    </a:lnTo>
                    <a:lnTo>
                      <a:pt x="46" y="20"/>
                    </a:lnTo>
                    <a:lnTo>
                      <a:pt x="46" y="24"/>
                    </a:lnTo>
                    <a:lnTo>
                      <a:pt x="50" y="28"/>
                    </a:lnTo>
                    <a:lnTo>
                      <a:pt x="44" y="28"/>
                    </a:lnTo>
                    <a:lnTo>
                      <a:pt x="42" y="34"/>
                    </a:lnTo>
                    <a:lnTo>
                      <a:pt x="40" y="38"/>
                    </a:lnTo>
                    <a:lnTo>
                      <a:pt x="36" y="34"/>
                    </a:lnTo>
                    <a:lnTo>
                      <a:pt x="30" y="36"/>
                    </a:lnTo>
                    <a:lnTo>
                      <a:pt x="26" y="38"/>
                    </a:lnTo>
                    <a:lnTo>
                      <a:pt x="26" y="40"/>
                    </a:lnTo>
                    <a:lnTo>
                      <a:pt x="30" y="46"/>
                    </a:lnTo>
                    <a:lnTo>
                      <a:pt x="28" y="46"/>
                    </a:lnTo>
                    <a:lnTo>
                      <a:pt x="28" y="52"/>
                    </a:lnTo>
                    <a:lnTo>
                      <a:pt x="26" y="54"/>
                    </a:lnTo>
                    <a:lnTo>
                      <a:pt x="24" y="56"/>
                    </a:lnTo>
                    <a:lnTo>
                      <a:pt x="22" y="56"/>
                    </a:lnTo>
                    <a:lnTo>
                      <a:pt x="24" y="60"/>
                    </a:lnTo>
                    <a:lnTo>
                      <a:pt x="24" y="62"/>
                    </a:lnTo>
                    <a:lnTo>
                      <a:pt x="22" y="62"/>
                    </a:lnTo>
                    <a:lnTo>
                      <a:pt x="18" y="64"/>
                    </a:lnTo>
                    <a:lnTo>
                      <a:pt x="18" y="66"/>
                    </a:lnTo>
                    <a:lnTo>
                      <a:pt x="16" y="68"/>
                    </a:lnTo>
                    <a:lnTo>
                      <a:pt x="12" y="66"/>
                    </a:lnTo>
                    <a:lnTo>
                      <a:pt x="8" y="66"/>
                    </a:lnTo>
                    <a:lnTo>
                      <a:pt x="6" y="66"/>
                    </a:lnTo>
                    <a:lnTo>
                      <a:pt x="4" y="70"/>
                    </a:lnTo>
                    <a:lnTo>
                      <a:pt x="0" y="84"/>
                    </a:lnTo>
                    <a:lnTo>
                      <a:pt x="2" y="86"/>
                    </a:lnTo>
                    <a:lnTo>
                      <a:pt x="6" y="88"/>
                    </a:lnTo>
                    <a:lnTo>
                      <a:pt x="4" y="88"/>
                    </a:lnTo>
                    <a:lnTo>
                      <a:pt x="4" y="90"/>
                    </a:lnTo>
                    <a:lnTo>
                      <a:pt x="4" y="92"/>
                    </a:lnTo>
                    <a:lnTo>
                      <a:pt x="6" y="94"/>
                    </a:lnTo>
                    <a:lnTo>
                      <a:pt x="6" y="96"/>
                    </a:lnTo>
                    <a:lnTo>
                      <a:pt x="6" y="100"/>
                    </a:lnTo>
                    <a:lnTo>
                      <a:pt x="6" y="102"/>
                    </a:lnTo>
                    <a:lnTo>
                      <a:pt x="8" y="104"/>
                    </a:lnTo>
                    <a:lnTo>
                      <a:pt x="10" y="106"/>
                    </a:lnTo>
                    <a:lnTo>
                      <a:pt x="10" y="110"/>
                    </a:lnTo>
                    <a:lnTo>
                      <a:pt x="8" y="112"/>
                    </a:lnTo>
                    <a:lnTo>
                      <a:pt x="8" y="116"/>
                    </a:lnTo>
                    <a:lnTo>
                      <a:pt x="10" y="118"/>
                    </a:lnTo>
                    <a:lnTo>
                      <a:pt x="14" y="116"/>
                    </a:lnTo>
                    <a:lnTo>
                      <a:pt x="18" y="116"/>
                    </a:lnTo>
                    <a:lnTo>
                      <a:pt x="20" y="118"/>
                    </a:lnTo>
                    <a:lnTo>
                      <a:pt x="22" y="120"/>
                    </a:lnTo>
                    <a:lnTo>
                      <a:pt x="24" y="122"/>
                    </a:lnTo>
                    <a:lnTo>
                      <a:pt x="28" y="120"/>
                    </a:lnTo>
                    <a:lnTo>
                      <a:pt x="34" y="122"/>
                    </a:lnTo>
                    <a:lnTo>
                      <a:pt x="34" y="124"/>
                    </a:lnTo>
                    <a:lnTo>
                      <a:pt x="34" y="130"/>
                    </a:lnTo>
                    <a:lnTo>
                      <a:pt x="32" y="134"/>
                    </a:lnTo>
                    <a:lnTo>
                      <a:pt x="32" y="138"/>
                    </a:lnTo>
                    <a:lnTo>
                      <a:pt x="32" y="144"/>
                    </a:lnTo>
                    <a:lnTo>
                      <a:pt x="32" y="148"/>
                    </a:lnTo>
                    <a:lnTo>
                      <a:pt x="34" y="152"/>
                    </a:lnTo>
                    <a:lnTo>
                      <a:pt x="40" y="148"/>
                    </a:lnTo>
                    <a:lnTo>
                      <a:pt x="42" y="146"/>
                    </a:lnTo>
                    <a:lnTo>
                      <a:pt x="44" y="146"/>
                    </a:lnTo>
                    <a:lnTo>
                      <a:pt x="46" y="146"/>
                    </a:lnTo>
                    <a:lnTo>
                      <a:pt x="50" y="148"/>
                    </a:lnTo>
                    <a:lnTo>
                      <a:pt x="62" y="156"/>
                    </a:lnTo>
                    <a:lnTo>
                      <a:pt x="64" y="152"/>
                    </a:lnTo>
                    <a:lnTo>
                      <a:pt x="68" y="150"/>
                    </a:lnTo>
                    <a:lnTo>
                      <a:pt x="71" y="150"/>
                    </a:lnTo>
                    <a:lnTo>
                      <a:pt x="75" y="150"/>
                    </a:lnTo>
                    <a:lnTo>
                      <a:pt x="79" y="148"/>
                    </a:lnTo>
                    <a:lnTo>
                      <a:pt x="81" y="144"/>
                    </a:lnTo>
                    <a:lnTo>
                      <a:pt x="83" y="144"/>
                    </a:lnTo>
                    <a:lnTo>
                      <a:pt x="85" y="146"/>
                    </a:lnTo>
                    <a:lnTo>
                      <a:pt x="89" y="146"/>
                    </a:lnTo>
                    <a:lnTo>
                      <a:pt x="91" y="146"/>
                    </a:lnTo>
                    <a:lnTo>
                      <a:pt x="93" y="146"/>
                    </a:lnTo>
                    <a:lnTo>
                      <a:pt x="95" y="150"/>
                    </a:lnTo>
                    <a:lnTo>
                      <a:pt x="99" y="150"/>
                    </a:lnTo>
                    <a:lnTo>
                      <a:pt x="99" y="144"/>
                    </a:lnTo>
                    <a:lnTo>
                      <a:pt x="97" y="142"/>
                    </a:lnTo>
                    <a:lnTo>
                      <a:pt x="97" y="140"/>
                    </a:lnTo>
                    <a:lnTo>
                      <a:pt x="95" y="140"/>
                    </a:lnTo>
                    <a:lnTo>
                      <a:pt x="95" y="138"/>
                    </a:lnTo>
                    <a:lnTo>
                      <a:pt x="99" y="136"/>
                    </a:lnTo>
                    <a:lnTo>
                      <a:pt x="103" y="134"/>
                    </a:lnTo>
                    <a:lnTo>
                      <a:pt x="103" y="132"/>
                    </a:lnTo>
                    <a:lnTo>
                      <a:pt x="105" y="128"/>
                    </a:lnTo>
                    <a:lnTo>
                      <a:pt x="107" y="126"/>
                    </a:lnTo>
                    <a:lnTo>
                      <a:pt x="109" y="124"/>
                    </a:lnTo>
                    <a:lnTo>
                      <a:pt x="105" y="120"/>
                    </a:lnTo>
                    <a:lnTo>
                      <a:pt x="103" y="118"/>
                    </a:lnTo>
                    <a:lnTo>
                      <a:pt x="101" y="118"/>
                    </a:lnTo>
                    <a:lnTo>
                      <a:pt x="99" y="118"/>
                    </a:lnTo>
                    <a:lnTo>
                      <a:pt x="97" y="114"/>
                    </a:lnTo>
                    <a:lnTo>
                      <a:pt x="97" y="110"/>
                    </a:lnTo>
                    <a:lnTo>
                      <a:pt x="95" y="106"/>
                    </a:lnTo>
                    <a:lnTo>
                      <a:pt x="93" y="102"/>
                    </a:lnTo>
                    <a:lnTo>
                      <a:pt x="89" y="98"/>
                    </a:lnTo>
                    <a:lnTo>
                      <a:pt x="89" y="94"/>
                    </a:lnTo>
                    <a:lnTo>
                      <a:pt x="91" y="92"/>
                    </a:lnTo>
                    <a:lnTo>
                      <a:pt x="95" y="92"/>
                    </a:lnTo>
                    <a:lnTo>
                      <a:pt x="99" y="90"/>
                    </a:lnTo>
                    <a:lnTo>
                      <a:pt x="101" y="86"/>
                    </a:lnTo>
                    <a:lnTo>
                      <a:pt x="107" y="84"/>
                    </a:lnTo>
                    <a:lnTo>
                      <a:pt x="115" y="78"/>
                    </a:lnTo>
                    <a:lnTo>
                      <a:pt x="121" y="82"/>
                    </a:lnTo>
                    <a:lnTo>
                      <a:pt x="119" y="64"/>
                    </a:lnTo>
                    <a:lnTo>
                      <a:pt x="119" y="60"/>
                    </a:lnTo>
                    <a:lnTo>
                      <a:pt x="117" y="56"/>
                    </a:lnTo>
                    <a:lnTo>
                      <a:pt x="119" y="46"/>
                    </a:lnTo>
                    <a:lnTo>
                      <a:pt x="117" y="44"/>
                    </a:lnTo>
                    <a:lnTo>
                      <a:pt x="115" y="40"/>
                    </a:lnTo>
                    <a:lnTo>
                      <a:pt x="115" y="38"/>
                    </a:lnTo>
                    <a:lnTo>
                      <a:pt x="117" y="28"/>
                    </a:lnTo>
                    <a:lnTo>
                      <a:pt x="117" y="22"/>
                    </a:lnTo>
                    <a:close/>
                  </a:path>
                </a:pathLst>
              </a:custGeom>
              <a:solidFill>
                <a:schemeClr val="bg2"/>
              </a:solidFill>
              <a:ln w="3175">
                <a:solidFill>
                  <a:schemeClr val="bg1"/>
                </a:solidFill>
                <a:prstDash val="solid"/>
                <a:round/>
                <a:headEnd/>
                <a:tailEnd/>
              </a:ln>
            </p:spPr>
            <p:txBody>
              <a:bodyPr/>
              <a:lstStyle/>
              <a:p>
                <a:endParaRPr lang="nl-BE"/>
              </a:p>
            </p:txBody>
          </p:sp>
          <p:sp>
            <p:nvSpPr>
              <p:cNvPr id="550" name="Freeform 183"/>
              <p:cNvSpPr>
                <a:spLocks/>
              </p:cNvSpPr>
              <p:nvPr/>
            </p:nvSpPr>
            <p:spPr bwMode="gray">
              <a:xfrm>
                <a:off x="3271" y="1926"/>
                <a:ext cx="96" cy="48"/>
              </a:xfrm>
              <a:custGeom>
                <a:avLst/>
                <a:gdLst>
                  <a:gd name="T0" fmla="*/ 0 w 96"/>
                  <a:gd name="T1" fmla="*/ 10 h 48"/>
                  <a:gd name="T2" fmla="*/ 4 w 96"/>
                  <a:gd name="T3" fmla="*/ 14 h 48"/>
                  <a:gd name="T4" fmla="*/ 8 w 96"/>
                  <a:gd name="T5" fmla="*/ 14 h 48"/>
                  <a:gd name="T6" fmla="*/ 12 w 96"/>
                  <a:gd name="T7" fmla="*/ 18 h 48"/>
                  <a:gd name="T8" fmla="*/ 18 w 96"/>
                  <a:gd name="T9" fmla="*/ 22 h 48"/>
                  <a:gd name="T10" fmla="*/ 22 w 96"/>
                  <a:gd name="T11" fmla="*/ 36 h 48"/>
                  <a:gd name="T12" fmla="*/ 22 w 96"/>
                  <a:gd name="T13" fmla="*/ 42 h 48"/>
                  <a:gd name="T14" fmla="*/ 24 w 96"/>
                  <a:gd name="T15" fmla="*/ 42 h 48"/>
                  <a:gd name="T16" fmla="*/ 26 w 96"/>
                  <a:gd name="T17" fmla="*/ 42 h 48"/>
                  <a:gd name="T18" fmla="*/ 30 w 96"/>
                  <a:gd name="T19" fmla="*/ 42 h 48"/>
                  <a:gd name="T20" fmla="*/ 34 w 96"/>
                  <a:gd name="T21" fmla="*/ 42 h 48"/>
                  <a:gd name="T22" fmla="*/ 40 w 96"/>
                  <a:gd name="T23" fmla="*/ 46 h 48"/>
                  <a:gd name="T24" fmla="*/ 48 w 96"/>
                  <a:gd name="T25" fmla="*/ 44 h 48"/>
                  <a:gd name="T26" fmla="*/ 50 w 96"/>
                  <a:gd name="T27" fmla="*/ 44 h 48"/>
                  <a:gd name="T28" fmla="*/ 50 w 96"/>
                  <a:gd name="T29" fmla="*/ 48 h 48"/>
                  <a:gd name="T30" fmla="*/ 54 w 96"/>
                  <a:gd name="T31" fmla="*/ 48 h 48"/>
                  <a:gd name="T32" fmla="*/ 64 w 96"/>
                  <a:gd name="T33" fmla="*/ 48 h 48"/>
                  <a:gd name="T34" fmla="*/ 72 w 96"/>
                  <a:gd name="T35" fmla="*/ 48 h 48"/>
                  <a:gd name="T36" fmla="*/ 74 w 96"/>
                  <a:gd name="T37" fmla="*/ 46 h 48"/>
                  <a:gd name="T38" fmla="*/ 76 w 96"/>
                  <a:gd name="T39" fmla="*/ 42 h 48"/>
                  <a:gd name="T40" fmla="*/ 82 w 96"/>
                  <a:gd name="T41" fmla="*/ 40 h 48"/>
                  <a:gd name="T42" fmla="*/ 86 w 96"/>
                  <a:gd name="T43" fmla="*/ 42 h 48"/>
                  <a:gd name="T44" fmla="*/ 88 w 96"/>
                  <a:gd name="T45" fmla="*/ 44 h 48"/>
                  <a:gd name="T46" fmla="*/ 92 w 96"/>
                  <a:gd name="T47" fmla="*/ 48 h 48"/>
                  <a:gd name="T48" fmla="*/ 94 w 96"/>
                  <a:gd name="T49" fmla="*/ 48 h 48"/>
                  <a:gd name="T50" fmla="*/ 92 w 96"/>
                  <a:gd name="T51" fmla="*/ 42 h 48"/>
                  <a:gd name="T52" fmla="*/ 92 w 96"/>
                  <a:gd name="T53" fmla="*/ 40 h 48"/>
                  <a:gd name="T54" fmla="*/ 96 w 96"/>
                  <a:gd name="T55" fmla="*/ 36 h 48"/>
                  <a:gd name="T56" fmla="*/ 92 w 96"/>
                  <a:gd name="T57" fmla="*/ 32 h 48"/>
                  <a:gd name="T58" fmla="*/ 90 w 96"/>
                  <a:gd name="T59" fmla="*/ 30 h 48"/>
                  <a:gd name="T60" fmla="*/ 84 w 96"/>
                  <a:gd name="T61" fmla="*/ 30 h 48"/>
                  <a:gd name="T62" fmla="*/ 84 w 96"/>
                  <a:gd name="T63" fmla="*/ 30 h 48"/>
                  <a:gd name="T64" fmla="*/ 84 w 96"/>
                  <a:gd name="T65" fmla="*/ 26 h 48"/>
                  <a:gd name="T66" fmla="*/ 84 w 96"/>
                  <a:gd name="T67" fmla="*/ 24 h 48"/>
                  <a:gd name="T68" fmla="*/ 78 w 96"/>
                  <a:gd name="T69" fmla="*/ 20 h 48"/>
                  <a:gd name="T70" fmla="*/ 76 w 96"/>
                  <a:gd name="T71" fmla="*/ 18 h 48"/>
                  <a:gd name="T72" fmla="*/ 74 w 96"/>
                  <a:gd name="T73" fmla="*/ 14 h 48"/>
                  <a:gd name="T74" fmla="*/ 66 w 96"/>
                  <a:gd name="T75" fmla="*/ 14 h 48"/>
                  <a:gd name="T76" fmla="*/ 62 w 96"/>
                  <a:gd name="T77" fmla="*/ 16 h 48"/>
                  <a:gd name="T78" fmla="*/ 60 w 96"/>
                  <a:gd name="T79" fmla="*/ 16 h 48"/>
                  <a:gd name="T80" fmla="*/ 58 w 96"/>
                  <a:gd name="T81" fmla="*/ 14 h 48"/>
                  <a:gd name="T82" fmla="*/ 50 w 96"/>
                  <a:gd name="T83" fmla="*/ 16 h 48"/>
                  <a:gd name="T84" fmla="*/ 46 w 96"/>
                  <a:gd name="T85" fmla="*/ 16 h 48"/>
                  <a:gd name="T86" fmla="*/ 40 w 96"/>
                  <a:gd name="T87" fmla="*/ 8 h 48"/>
                  <a:gd name="T88" fmla="*/ 36 w 96"/>
                  <a:gd name="T89" fmla="*/ 6 h 48"/>
                  <a:gd name="T90" fmla="*/ 32 w 96"/>
                  <a:gd name="T91" fmla="*/ 4 h 48"/>
                  <a:gd name="T92" fmla="*/ 22 w 96"/>
                  <a:gd name="T93" fmla="*/ 4 h 48"/>
                  <a:gd name="T94" fmla="*/ 16 w 96"/>
                  <a:gd name="T95" fmla="*/ 4 h 48"/>
                  <a:gd name="T96" fmla="*/ 14 w 96"/>
                  <a:gd name="T97" fmla="*/ 0 h 48"/>
                  <a:gd name="T98" fmla="*/ 8 w 96"/>
                  <a:gd name="T99" fmla="*/ 0 h 48"/>
                  <a:gd name="T100" fmla="*/ 4 w 96"/>
                  <a:gd name="T101" fmla="*/ 2 h 48"/>
                  <a:gd name="T102" fmla="*/ 0 w 96"/>
                  <a:gd name="T103" fmla="*/ 10 h 48"/>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96"/>
                  <a:gd name="T157" fmla="*/ 0 h 48"/>
                  <a:gd name="T158" fmla="*/ 96 w 96"/>
                  <a:gd name="T159" fmla="*/ 48 h 48"/>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96" h="48">
                    <a:moveTo>
                      <a:pt x="0" y="10"/>
                    </a:moveTo>
                    <a:lnTo>
                      <a:pt x="0" y="10"/>
                    </a:lnTo>
                    <a:lnTo>
                      <a:pt x="4" y="14"/>
                    </a:lnTo>
                    <a:lnTo>
                      <a:pt x="8" y="14"/>
                    </a:lnTo>
                    <a:lnTo>
                      <a:pt x="12" y="18"/>
                    </a:lnTo>
                    <a:lnTo>
                      <a:pt x="18" y="22"/>
                    </a:lnTo>
                    <a:lnTo>
                      <a:pt x="22" y="30"/>
                    </a:lnTo>
                    <a:lnTo>
                      <a:pt x="22" y="36"/>
                    </a:lnTo>
                    <a:lnTo>
                      <a:pt x="22" y="40"/>
                    </a:lnTo>
                    <a:lnTo>
                      <a:pt x="22" y="42"/>
                    </a:lnTo>
                    <a:lnTo>
                      <a:pt x="24" y="42"/>
                    </a:lnTo>
                    <a:lnTo>
                      <a:pt x="24" y="44"/>
                    </a:lnTo>
                    <a:lnTo>
                      <a:pt x="26" y="42"/>
                    </a:lnTo>
                    <a:lnTo>
                      <a:pt x="30" y="42"/>
                    </a:lnTo>
                    <a:lnTo>
                      <a:pt x="34" y="42"/>
                    </a:lnTo>
                    <a:lnTo>
                      <a:pt x="38" y="44"/>
                    </a:lnTo>
                    <a:lnTo>
                      <a:pt x="40" y="46"/>
                    </a:lnTo>
                    <a:lnTo>
                      <a:pt x="48" y="44"/>
                    </a:lnTo>
                    <a:lnTo>
                      <a:pt x="50" y="44"/>
                    </a:lnTo>
                    <a:lnTo>
                      <a:pt x="50" y="46"/>
                    </a:lnTo>
                    <a:lnTo>
                      <a:pt x="50" y="48"/>
                    </a:lnTo>
                    <a:lnTo>
                      <a:pt x="52" y="48"/>
                    </a:lnTo>
                    <a:lnTo>
                      <a:pt x="54" y="48"/>
                    </a:lnTo>
                    <a:lnTo>
                      <a:pt x="64" y="48"/>
                    </a:lnTo>
                    <a:lnTo>
                      <a:pt x="72" y="48"/>
                    </a:lnTo>
                    <a:lnTo>
                      <a:pt x="74" y="46"/>
                    </a:lnTo>
                    <a:lnTo>
                      <a:pt x="76" y="42"/>
                    </a:lnTo>
                    <a:lnTo>
                      <a:pt x="78" y="40"/>
                    </a:lnTo>
                    <a:lnTo>
                      <a:pt x="82" y="40"/>
                    </a:lnTo>
                    <a:lnTo>
                      <a:pt x="86" y="42"/>
                    </a:lnTo>
                    <a:lnTo>
                      <a:pt x="88" y="44"/>
                    </a:lnTo>
                    <a:lnTo>
                      <a:pt x="90" y="48"/>
                    </a:lnTo>
                    <a:lnTo>
                      <a:pt x="92" y="48"/>
                    </a:lnTo>
                    <a:lnTo>
                      <a:pt x="94" y="48"/>
                    </a:lnTo>
                    <a:lnTo>
                      <a:pt x="96" y="44"/>
                    </a:lnTo>
                    <a:lnTo>
                      <a:pt x="92" y="42"/>
                    </a:lnTo>
                    <a:lnTo>
                      <a:pt x="92" y="40"/>
                    </a:lnTo>
                    <a:lnTo>
                      <a:pt x="94" y="38"/>
                    </a:lnTo>
                    <a:lnTo>
                      <a:pt x="96" y="36"/>
                    </a:lnTo>
                    <a:lnTo>
                      <a:pt x="92" y="32"/>
                    </a:lnTo>
                    <a:lnTo>
                      <a:pt x="90" y="30"/>
                    </a:lnTo>
                    <a:lnTo>
                      <a:pt x="88" y="30"/>
                    </a:lnTo>
                    <a:lnTo>
                      <a:pt x="84" y="30"/>
                    </a:lnTo>
                    <a:lnTo>
                      <a:pt x="84" y="28"/>
                    </a:lnTo>
                    <a:lnTo>
                      <a:pt x="84" y="26"/>
                    </a:lnTo>
                    <a:lnTo>
                      <a:pt x="84" y="24"/>
                    </a:lnTo>
                    <a:lnTo>
                      <a:pt x="80" y="22"/>
                    </a:lnTo>
                    <a:lnTo>
                      <a:pt x="78" y="20"/>
                    </a:lnTo>
                    <a:lnTo>
                      <a:pt x="76" y="18"/>
                    </a:lnTo>
                    <a:lnTo>
                      <a:pt x="74" y="14"/>
                    </a:lnTo>
                    <a:lnTo>
                      <a:pt x="70" y="12"/>
                    </a:lnTo>
                    <a:lnTo>
                      <a:pt x="66" y="14"/>
                    </a:lnTo>
                    <a:lnTo>
                      <a:pt x="62" y="16"/>
                    </a:lnTo>
                    <a:lnTo>
                      <a:pt x="60" y="16"/>
                    </a:lnTo>
                    <a:lnTo>
                      <a:pt x="58" y="14"/>
                    </a:lnTo>
                    <a:lnTo>
                      <a:pt x="56" y="14"/>
                    </a:lnTo>
                    <a:lnTo>
                      <a:pt x="50" y="16"/>
                    </a:lnTo>
                    <a:lnTo>
                      <a:pt x="46" y="16"/>
                    </a:lnTo>
                    <a:lnTo>
                      <a:pt x="44" y="14"/>
                    </a:lnTo>
                    <a:lnTo>
                      <a:pt x="40" y="8"/>
                    </a:lnTo>
                    <a:lnTo>
                      <a:pt x="36" y="6"/>
                    </a:lnTo>
                    <a:lnTo>
                      <a:pt x="32" y="4"/>
                    </a:lnTo>
                    <a:lnTo>
                      <a:pt x="28" y="4"/>
                    </a:lnTo>
                    <a:lnTo>
                      <a:pt x="22" y="4"/>
                    </a:lnTo>
                    <a:lnTo>
                      <a:pt x="16" y="4"/>
                    </a:lnTo>
                    <a:lnTo>
                      <a:pt x="14" y="0"/>
                    </a:lnTo>
                    <a:lnTo>
                      <a:pt x="12" y="0"/>
                    </a:lnTo>
                    <a:lnTo>
                      <a:pt x="8" y="0"/>
                    </a:lnTo>
                    <a:lnTo>
                      <a:pt x="4" y="2"/>
                    </a:lnTo>
                    <a:lnTo>
                      <a:pt x="0" y="6"/>
                    </a:lnTo>
                    <a:lnTo>
                      <a:pt x="0" y="10"/>
                    </a:lnTo>
                    <a:close/>
                  </a:path>
                </a:pathLst>
              </a:custGeom>
              <a:solidFill>
                <a:schemeClr val="bg2"/>
              </a:solidFill>
              <a:ln w="3175">
                <a:solidFill>
                  <a:schemeClr val="bg1"/>
                </a:solidFill>
                <a:prstDash val="solid"/>
                <a:round/>
                <a:headEnd/>
                <a:tailEnd/>
              </a:ln>
            </p:spPr>
            <p:txBody>
              <a:bodyPr/>
              <a:lstStyle/>
              <a:p>
                <a:endParaRPr lang="nl-BE"/>
              </a:p>
            </p:txBody>
          </p:sp>
          <p:sp>
            <p:nvSpPr>
              <p:cNvPr id="551" name="Freeform 184"/>
              <p:cNvSpPr>
                <a:spLocks/>
              </p:cNvSpPr>
              <p:nvPr/>
            </p:nvSpPr>
            <p:spPr bwMode="gray">
              <a:xfrm>
                <a:off x="2510" y="2456"/>
                <a:ext cx="44" cy="14"/>
              </a:xfrm>
              <a:custGeom>
                <a:avLst/>
                <a:gdLst>
                  <a:gd name="T0" fmla="*/ 0 w 44"/>
                  <a:gd name="T1" fmla="*/ 14 h 14"/>
                  <a:gd name="T2" fmla="*/ 12 w 44"/>
                  <a:gd name="T3" fmla="*/ 12 h 14"/>
                  <a:gd name="T4" fmla="*/ 12 w 44"/>
                  <a:gd name="T5" fmla="*/ 12 h 14"/>
                  <a:gd name="T6" fmla="*/ 12 w 44"/>
                  <a:gd name="T7" fmla="*/ 10 h 14"/>
                  <a:gd name="T8" fmla="*/ 14 w 44"/>
                  <a:gd name="T9" fmla="*/ 10 h 14"/>
                  <a:gd name="T10" fmla="*/ 16 w 44"/>
                  <a:gd name="T11" fmla="*/ 10 h 14"/>
                  <a:gd name="T12" fmla="*/ 16 w 44"/>
                  <a:gd name="T13" fmla="*/ 10 h 14"/>
                  <a:gd name="T14" fmla="*/ 38 w 44"/>
                  <a:gd name="T15" fmla="*/ 8 h 14"/>
                  <a:gd name="T16" fmla="*/ 38 w 44"/>
                  <a:gd name="T17" fmla="*/ 8 h 14"/>
                  <a:gd name="T18" fmla="*/ 42 w 44"/>
                  <a:gd name="T19" fmla="*/ 8 h 14"/>
                  <a:gd name="T20" fmla="*/ 44 w 44"/>
                  <a:gd name="T21" fmla="*/ 2 h 14"/>
                  <a:gd name="T22" fmla="*/ 44 w 44"/>
                  <a:gd name="T23" fmla="*/ 2 h 14"/>
                  <a:gd name="T24" fmla="*/ 42 w 44"/>
                  <a:gd name="T25" fmla="*/ 0 h 14"/>
                  <a:gd name="T26" fmla="*/ 42 w 44"/>
                  <a:gd name="T27" fmla="*/ 0 h 14"/>
                  <a:gd name="T28" fmla="*/ 38 w 44"/>
                  <a:gd name="T29" fmla="*/ 0 h 14"/>
                  <a:gd name="T30" fmla="*/ 38 w 44"/>
                  <a:gd name="T31" fmla="*/ 0 h 14"/>
                  <a:gd name="T32" fmla="*/ 28 w 44"/>
                  <a:gd name="T33" fmla="*/ 0 h 14"/>
                  <a:gd name="T34" fmla="*/ 28 w 44"/>
                  <a:gd name="T35" fmla="*/ 0 h 14"/>
                  <a:gd name="T36" fmla="*/ 22 w 44"/>
                  <a:gd name="T37" fmla="*/ 2 h 14"/>
                  <a:gd name="T38" fmla="*/ 20 w 44"/>
                  <a:gd name="T39" fmla="*/ 2 h 14"/>
                  <a:gd name="T40" fmla="*/ 16 w 44"/>
                  <a:gd name="T41" fmla="*/ 0 h 14"/>
                  <a:gd name="T42" fmla="*/ 16 w 44"/>
                  <a:gd name="T43" fmla="*/ 0 h 14"/>
                  <a:gd name="T44" fmla="*/ 14 w 44"/>
                  <a:gd name="T45" fmla="*/ 0 h 14"/>
                  <a:gd name="T46" fmla="*/ 12 w 44"/>
                  <a:gd name="T47" fmla="*/ 2 h 14"/>
                  <a:gd name="T48" fmla="*/ 12 w 44"/>
                  <a:gd name="T49" fmla="*/ 2 h 14"/>
                  <a:gd name="T50" fmla="*/ 8 w 44"/>
                  <a:gd name="T51" fmla="*/ 2 h 14"/>
                  <a:gd name="T52" fmla="*/ 6 w 44"/>
                  <a:gd name="T53" fmla="*/ 2 h 14"/>
                  <a:gd name="T54" fmla="*/ 6 w 44"/>
                  <a:gd name="T55" fmla="*/ 2 h 14"/>
                  <a:gd name="T56" fmla="*/ 2 w 44"/>
                  <a:gd name="T57" fmla="*/ 2 h 14"/>
                  <a:gd name="T58" fmla="*/ 0 w 44"/>
                  <a:gd name="T59" fmla="*/ 4 h 14"/>
                  <a:gd name="T60" fmla="*/ 0 w 44"/>
                  <a:gd name="T61" fmla="*/ 6 h 14"/>
                  <a:gd name="T62" fmla="*/ 0 w 44"/>
                  <a:gd name="T63" fmla="*/ 6 h 14"/>
                  <a:gd name="T64" fmla="*/ 2 w 44"/>
                  <a:gd name="T65" fmla="*/ 8 h 14"/>
                  <a:gd name="T66" fmla="*/ 2 w 44"/>
                  <a:gd name="T67" fmla="*/ 8 h 14"/>
                  <a:gd name="T68" fmla="*/ 0 w 44"/>
                  <a:gd name="T69" fmla="*/ 10 h 14"/>
                  <a:gd name="T70" fmla="*/ 0 w 44"/>
                  <a:gd name="T71" fmla="*/ 10 h 14"/>
                  <a:gd name="T72" fmla="*/ 0 w 44"/>
                  <a:gd name="T73" fmla="*/ 10 h 14"/>
                  <a:gd name="T74" fmla="*/ 0 w 44"/>
                  <a:gd name="T75" fmla="*/ 14 h 14"/>
                  <a:gd name="T76" fmla="*/ 0 w 44"/>
                  <a:gd name="T77" fmla="*/ 14 h 1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44"/>
                  <a:gd name="T118" fmla="*/ 0 h 14"/>
                  <a:gd name="T119" fmla="*/ 44 w 44"/>
                  <a:gd name="T120" fmla="*/ 14 h 14"/>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44" h="14">
                    <a:moveTo>
                      <a:pt x="0" y="14"/>
                    </a:moveTo>
                    <a:lnTo>
                      <a:pt x="12" y="12"/>
                    </a:lnTo>
                    <a:lnTo>
                      <a:pt x="12" y="10"/>
                    </a:lnTo>
                    <a:lnTo>
                      <a:pt x="14" y="10"/>
                    </a:lnTo>
                    <a:lnTo>
                      <a:pt x="16" y="10"/>
                    </a:lnTo>
                    <a:lnTo>
                      <a:pt x="38" y="8"/>
                    </a:lnTo>
                    <a:lnTo>
                      <a:pt x="42" y="8"/>
                    </a:lnTo>
                    <a:lnTo>
                      <a:pt x="44" y="2"/>
                    </a:lnTo>
                    <a:lnTo>
                      <a:pt x="42" y="0"/>
                    </a:lnTo>
                    <a:lnTo>
                      <a:pt x="38" y="0"/>
                    </a:lnTo>
                    <a:lnTo>
                      <a:pt x="28" y="0"/>
                    </a:lnTo>
                    <a:lnTo>
                      <a:pt x="22" y="2"/>
                    </a:lnTo>
                    <a:lnTo>
                      <a:pt x="20" y="2"/>
                    </a:lnTo>
                    <a:lnTo>
                      <a:pt x="16" y="0"/>
                    </a:lnTo>
                    <a:lnTo>
                      <a:pt x="14" y="0"/>
                    </a:lnTo>
                    <a:lnTo>
                      <a:pt x="12" y="2"/>
                    </a:lnTo>
                    <a:lnTo>
                      <a:pt x="8" y="2"/>
                    </a:lnTo>
                    <a:lnTo>
                      <a:pt x="6" y="2"/>
                    </a:lnTo>
                    <a:lnTo>
                      <a:pt x="2" y="2"/>
                    </a:lnTo>
                    <a:lnTo>
                      <a:pt x="0" y="4"/>
                    </a:lnTo>
                    <a:lnTo>
                      <a:pt x="0" y="6"/>
                    </a:lnTo>
                    <a:lnTo>
                      <a:pt x="2" y="8"/>
                    </a:lnTo>
                    <a:lnTo>
                      <a:pt x="0" y="10"/>
                    </a:lnTo>
                    <a:lnTo>
                      <a:pt x="0" y="14"/>
                    </a:lnTo>
                    <a:close/>
                  </a:path>
                </a:pathLst>
              </a:custGeom>
              <a:solidFill>
                <a:schemeClr val="bg2"/>
              </a:solidFill>
              <a:ln w="3175">
                <a:solidFill>
                  <a:schemeClr val="bg1"/>
                </a:solidFill>
                <a:prstDash val="solid"/>
                <a:round/>
                <a:headEnd/>
                <a:tailEnd/>
              </a:ln>
            </p:spPr>
            <p:txBody>
              <a:bodyPr/>
              <a:lstStyle/>
              <a:p>
                <a:endParaRPr lang="nl-BE"/>
              </a:p>
            </p:txBody>
          </p:sp>
          <p:sp>
            <p:nvSpPr>
              <p:cNvPr id="552" name="Freeform 185"/>
              <p:cNvSpPr>
                <a:spLocks/>
              </p:cNvSpPr>
              <p:nvPr/>
            </p:nvSpPr>
            <p:spPr bwMode="gray">
              <a:xfrm>
                <a:off x="2852" y="2642"/>
                <a:ext cx="81" cy="108"/>
              </a:xfrm>
              <a:custGeom>
                <a:avLst/>
                <a:gdLst>
                  <a:gd name="T0" fmla="*/ 31 w 81"/>
                  <a:gd name="T1" fmla="*/ 104 h 108"/>
                  <a:gd name="T2" fmla="*/ 35 w 81"/>
                  <a:gd name="T3" fmla="*/ 98 h 108"/>
                  <a:gd name="T4" fmla="*/ 43 w 81"/>
                  <a:gd name="T5" fmla="*/ 102 h 108"/>
                  <a:gd name="T6" fmla="*/ 45 w 81"/>
                  <a:gd name="T7" fmla="*/ 96 h 108"/>
                  <a:gd name="T8" fmla="*/ 43 w 81"/>
                  <a:gd name="T9" fmla="*/ 88 h 108"/>
                  <a:gd name="T10" fmla="*/ 45 w 81"/>
                  <a:gd name="T11" fmla="*/ 84 h 108"/>
                  <a:gd name="T12" fmla="*/ 43 w 81"/>
                  <a:gd name="T13" fmla="*/ 78 h 108"/>
                  <a:gd name="T14" fmla="*/ 51 w 81"/>
                  <a:gd name="T15" fmla="*/ 78 h 108"/>
                  <a:gd name="T16" fmla="*/ 51 w 81"/>
                  <a:gd name="T17" fmla="*/ 74 h 108"/>
                  <a:gd name="T18" fmla="*/ 57 w 81"/>
                  <a:gd name="T19" fmla="*/ 76 h 108"/>
                  <a:gd name="T20" fmla="*/ 61 w 81"/>
                  <a:gd name="T21" fmla="*/ 76 h 108"/>
                  <a:gd name="T22" fmla="*/ 69 w 81"/>
                  <a:gd name="T23" fmla="*/ 76 h 108"/>
                  <a:gd name="T24" fmla="*/ 73 w 81"/>
                  <a:gd name="T25" fmla="*/ 82 h 108"/>
                  <a:gd name="T26" fmla="*/ 77 w 81"/>
                  <a:gd name="T27" fmla="*/ 76 h 108"/>
                  <a:gd name="T28" fmla="*/ 73 w 81"/>
                  <a:gd name="T29" fmla="*/ 68 h 108"/>
                  <a:gd name="T30" fmla="*/ 73 w 81"/>
                  <a:gd name="T31" fmla="*/ 66 h 108"/>
                  <a:gd name="T32" fmla="*/ 75 w 81"/>
                  <a:gd name="T33" fmla="*/ 60 h 108"/>
                  <a:gd name="T34" fmla="*/ 73 w 81"/>
                  <a:gd name="T35" fmla="*/ 54 h 108"/>
                  <a:gd name="T36" fmla="*/ 73 w 81"/>
                  <a:gd name="T37" fmla="*/ 46 h 108"/>
                  <a:gd name="T38" fmla="*/ 67 w 81"/>
                  <a:gd name="T39" fmla="*/ 40 h 108"/>
                  <a:gd name="T40" fmla="*/ 69 w 81"/>
                  <a:gd name="T41" fmla="*/ 38 h 108"/>
                  <a:gd name="T42" fmla="*/ 67 w 81"/>
                  <a:gd name="T43" fmla="*/ 32 h 108"/>
                  <a:gd name="T44" fmla="*/ 73 w 81"/>
                  <a:gd name="T45" fmla="*/ 26 h 108"/>
                  <a:gd name="T46" fmla="*/ 81 w 81"/>
                  <a:gd name="T47" fmla="*/ 16 h 108"/>
                  <a:gd name="T48" fmla="*/ 73 w 81"/>
                  <a:gd name="T49" fmla="*/ 14 h 108"/>
                  <a:gd name="T50" fmla="*/ 65 w 81"/>
                  <a:gd name="T51" fmla="*/ 16 h 108"/>
                  <a:gd name="T52" fmla="*/ 63 w 81"/>
                  <a:gd name="T53" fmla="*/ 10 h 108"/>
                  <a:gd name="T54" fmla="*/ 63 w 81"/>
                  <a:gd name="T55" fmla="*/ 0 h 108"/>
                  <a:gd name="T56" fmla="*/ 53 w 81"/>
                  <a:gd name="T57" fmla="*/ 0 h 108"/>
                  <a:gd name="T58" fmla="*/ 45 w 81"/>
                  <a:gd name="T59" fmla="*/ 0 h 108"/>
                  <a:gd name="T60" fmla="*/ 39 w 81"/>
                  <a:gd name="T61" fmla="*/ 2 h 108"/>
                  <a:gd name="T62" fmla="*/ 10 w 81"/>
                  <a:gd name="T63" fmla="*/ 20 h 108"/>
                  <a:gd name="T64" fmla="*/ 8 w 81"/>
                  <a:gd name="T65" fmla="*/ 24 h 108"/>
                  <a:gd name="T66" fmla="*/ 8 w 81"/>
                  <a:gd name="T67" fmla="*/ 28 h 108"/>
                  <a:gd name="T68" fmla="*/ 12 w 81"/>
                  <a:gd name="T69" fmla="*/ 38 h 108"/>
                  <a:gd name="T70" fmla="*/ 6 w 81"/>
                  <a:gd name="T71" fmla="*/ 38 h 108"/>
                  <a:gd name="T72" fmla="*/ 8 w 81"/>
                  <a:gd name="T73" fmla="*/ 42 h 108"/>
                  <a:gd name="T74" fmla="*/ 6 w 81"/>
                  <a:gd name="T75" fmla="*/ 44 h 108"/>
                  <a:gd name="T76" fmla="*/ 8 w 81"/>
                  <a:gd name="T77" fmla="*/ 46 h 108"/>
                  <a:gd name="T78" fmla="*/ 4 w 81"/>
                  <a:gd name="T79" fmla="*/ 60 h 108"/>
                  <a:gd name="T80" fmla="*/ 0 w 81"/>
                  <a:gd name="T81" fmla="*/ 64 h 108"/>
                  <a:gd name="T82" fmla="*/ 4 w 81"/>
                  <a:gd name="T83" fmla="*/ 66 h 108"/>
                  <a:gd name="T84" fmla="*/ 4 w 81"/>
                  <a:gd name="T85" fmla="*/ 70 h 108"/>
                  <a:gd name="T86" fmla="*/ 8 w 81"/>
                  <a:gd name="T87" fmla="*/ 74 h 108"/>
                  <a:gd name="T88" fmla="*/ 10 w 81"/>
                  <a:gd name="T89" fmla="*/ 76 h 108"/>
                  <a:gd name="T90" fmla="*/ 6 w 81"/>
                  <a:gd name="T91" fmla="*/ 76 h 108"/>
                  <a:gd name="T92" fmla="*/ 26 w 81"/>
                  <a:gd name="T93" fmla="*/ 98 h 108"/>
                  <a:gd name="T94" fmla="*/ 26 w 81"/>
                  <a:gd name="T95" fmla="*/ 104 h 108"/>
                  <a:gd name="T96" fmla="*/ 31 w 81"/>
                  <a:gd name="T97" fmla="*/ 108 h 108"/>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81"/>
                  <a:gd name="T148" fmla="*/ 0 h 108"/>
                  <a:gd name="T149" fmla="*/ 81 w 81"/>
                  <a:gd name="T150" fmla="*/ 108 h 108"/>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81" h="108">
                    <a:moveTo>
                      <a:pt x="31" y="108"/>
                    </a:moveTo>
                    <a:lnTo>
                      <a:pt x="31" y="108"/>
                    </a:lnTo>
                    <a:lnTo>
                      <a:pt x="31" y="104"/>
                    </a:lnTo>
                    <a:lnTo>
                      <a:pt x="33" y="100"/>
                    </a:lnTo>
                    <a:lnTo>
                      <a:pt x="35" y="98"/>
                    </a:lnTo>
                    <a:lnTo>
                      <a:pt x="39" y="100"/>
                    </a:lnTo>
                    <a:lnTo>
                      <a:pt x="43" y="102"/>
                    </a:lnTo>
                    <a:lnTo>
                      <a:pt x="45" y="102"/>
                    </a:lnTo>
                    <a:lnTo>
                      <a:pt x="47" y="100"/>
                    </a:lnTo>
                    <a:lnTo>
                      <a:pt x="45" y="96"/>
                    </a:lnTo>
                    <a:lnTo>
                      <a:pt x="43" y="90"/>
                    </a:lnTo>
                    <a:lnTo>
                      <a:pt x="43" y="88"/>
                    </a:lnTo>
                    <a:lnTo>
                      <a:pt x="43" y="86"/>
                    </a:lnTo>
                    <a:lnTo>
                      <a:pt x="45" y="84"/>
                    </a:lnTo>
                    <a:lnTo>
                      <a:pt x="43" y="82"/>
                    </a:lnTo>
                    <a:lnTo>
                      <a:pt x="43" y="78"/>
                    </a:lnTo>
                    <a:lnTo>
                      <a:pt x="45" y="78"/>
                    </a:lnTo>
                    <a:lnTo>
                      <a:pt x="51" y="78"/>
                    </a:lnTo>
                    <a:lnTo>
                      <a:pt x="53" y="78"/>
                    </a:lnTo>
                    <a:lnTo>
                      <a:pt x="51" y="74"/>
                    </a:lnTo>
                    <a:lnTo>
                      <a:pt x="53" y="74"/>
                    </a:lnTo>
                    <a:lnTo>
                      <a:pt x="57" y="76"/>
                    </a:lnTo>
                    <a:lnTo>
                      <a:pt x="57" y="78"/>
                    </a:lnTo>
                    <a:lnTo>
                      <a:pt x="61" y="76"/>
                    </a:lnTo>
                    <a:lnTo>
                      <a:pt x="67" y="76"/>
                    </a:lnTo>
                    <a:lnTo>
                      <a:pt x="69" y="76"/>
                    </a:lnTo>
                    <a:lnTo>
                      <a:pt x="69" y="78"/>
                    </a:lnTo>
                    <a:lnTo>
                      <a:pt x="73" y="82"/>
                    </a:lnTo>
                    <a:lnTo>
                      <a:pt x="75" y="84"/>
                    </a:lnTo>
                    <a:lnTo>
                      <a:pt x="75" y="82"/>
                    </a:lnTo>
                    <a:lnTo>
                      <a:pt x="77" y="76"/>
                    </a:lnTo>
                    <a:lnTo>
                      <a:pt x="77" y="70"/>
                    </a:lnTo>
                    <a:lnTo>
                      <a:pt x="73" y="68"/>
                    </a:lnTo>
                    <a:lnTo>
                      <a:pt x="73" y="66"/>
                    </a:lnTo>
                    <a:lnTo>
                      <a:pt x="75" y="64"/>
                    </a:lnTo>
                    <a:lnTo>
                      <a:pt x="75" y="60"/>
                    </a:lnTo>
                    <a:lnTo>
                      <a:pt x="73" y="58"/>
                    </a:lnTo>
                    <a:lnTo>
                      <a:pt x="73" y="54"/>
                    </a:lnTo>
                    <a:lnTo>
                      <a:pt x="73" y="50"/>
                    </a:lnTo>
                    <a:lnTo>
                      <a:pt x="73" y="46"/>
                    </a:lnTo>
                    <a:lnTo>
                      <a:pt x="71" y="42"/>
                    </a:lnTo>
                    <a:lnTo>
                      <a:pt x="67" y="40"/>
                    </a:lnTo>
                    <a:lnTo>
                      <a:pt x="67" y="38"/>
                    </a:lnTo>
                    <a:lnTo>
                      <a:pt x="69" y="38"/>
                    </a:lnTo>
                    <a:lnTo>
                      <a:pt x="67" y="32"/>
                    </a:lnTo>
                    <a:lnTo>
                      <a:pt x="69" y="28"/>
                    </a:lnTo>
                    <a:lnTo>
                      <a:pt x="73" y="26"/>
                    </a:lnTo>
                    <a:lnTo>
                      <a:pt x="77" y="26"/>
                    </a:lnTo>
                    <a:lnTo>
                      <a:pt x="79" y="26"/>
                    </a:lnTo>
                    <a:lnTo>
                      <a:pt x="81" y="16"/>
                    </a:lnTo>
                    <a:lnTo>
                      <a:pt x="73" y="14"/>
                    </a:lnTo>
                    <a:lnTo>
                      <a:pt x="69" y="14"/>
                    </a:lnTo>
                    <a:lnTo>
                      <a:pt x="65" y="16"/>
                    </a:lnTo>
                    <a:lnTo>
                      <a:pt x="63" y="16"/>
                    </a:lnTo>
                    <a:lnTo>
                      <a:pt x="63" y="14"/>
                    </a:lnTo>
                    <a:lnTo>
                      <a:pt x="63" y="10"/>
                    </a:lnTo>
                    <a:lnTo>
                      <a:pt x="63" y="0"/>
                    </a:lnTo>
                    <a:lnTo>
                      <a:pt x="59" y="0"/>
                    </a:lnTo>
                    <a:lnTo>
                      <a:pt x="53" y="0"/>
                    </a:lnTo>
                    <a:lnTo>
                      <a:pt x="51" y="0"/>
                    </a:lnTo>
                    <a:lnTo>
                      <a:pt x="49" y="0"/>
                    </a:lnTo>
                    <a:lnTo>
                      <a:pt x="45" y="0"/>
                    </a:lnTo>
                    <a:lnTo>
                      <a:pt x="41" y="2"/>
                    </a:lnTo>
                    <a:lnTo>
                      <a:pt x="39" y="2"/>
                    </a:lnTo>
                    <a:lnTo>
                      <a:pt x="37" y="22"/>
                    </a:lnTo>
                    <a:lnTo>
                      <a:pt x="10" y="20"/>
                    </a:lnTo>
                    <a:lnTo>
                      <a:pt x="8" y="22"/>
                    </a:lnTo>
                    <a:lnTo>
                      <a:pt x="8" y="24"/>
                    </a:lnTo>
                    <a:lnTo>
                      <a:pt x="8" y="28"/>
                    </a:lnTo>
                    <a:lnTo>
                      <a:pt x="10" y="30"/>
                    </a:lnTo>
                    <a:lnTo>
                      <a:pt x="12" y="38"/>
                    </a:lnTo>
                    <a:lnTo>
                      <a:pt x="6" y="38"/>
                    </a:lnTo>
                    <a:lnTo>
                      <a:pt x="6" y="40"/>
                    </a:lnTo>
                    <a:lnTo>
                      <a:pt x="8" y="42"/>
                    </a:lnTo>
                    <a:lnTo>
                      <a:pt x="10" y="42"/>
                    </a:lnTo>
                    <a:lnTo>
                      <a:pt x="8" y="44"/>
                    </a:lnTo>
                    <a:lnTo>
                      <a:pt x="6" y="44"/>
                    </a:lnTo>
                    <a:lnTo>
                      <a:pt x="8" y="46"/>
                    </a:lnTo>
                    <a:lnTo>
                      <a:pt x="6" y="54"/>
                    </a:lnTo>
                    <a:lnTo>
                      <a:pt x="4" y="60"/>
                    </a:lnTo>
                    <a:lnTo>
                      <a:pt x="0" y="60"/>
                    </a:lnTo>
                    <a:lnTo>
                      <a:pt x="0" y="64"/>
                    </a:lnTo>
                    <a:lnTo>
                      <a:pt x="4" y="66"/>
                    </a:lnTo>
                    <a:lnTo>
                      <a:pt x="2" y="68"/>
                    </a:lnTo>
                    <a:lnTo>
                      <a:pt x="4" y="70"/>
                    </a:lnTo>
                    <a:lnTo>
                      <a:pt x="8" y="70"/>
                    </a:lnTo>
                    <a:lnTo>
                      <a:pt x="8" y="74"/>
                    </a:lnTo>
                    <a:lnTo>
                      <a:pt x="10" y="74"/>
                    </a:lnTo>
                    <a:lnTo>
                      <a:pt x="10" y="76"/>
                    </a:lnTo>
                    <a:lnTo>
                      <a:pt x="6" y="76"/>
                    </a:lnTo>
                    <a:lnTo>
                      <a:pt x="6" y="78"/>
                    </a:lnTo>
                    <a:lnTo>
                      <a:pt x="26" y="98"/>
                    </a:lnTo>
                    <a:lnTo>
                      <a:pt x="26" y="100"/>
                    </a:lnTo>
                    <a:lnTo>
                      <a:pt x="26" y="104"/>
                    </a:lnTo>
                    <a:lnTo>
                      <a:pt x="29" y="106"/>
                    </a:lnTo>
                    <a:lnTo>
                      <a:pt x="31" y="108"/>
                    </a:lnTo>
                    <a:close/>
                  </a:path>
                </a:pathLst>
              </a:custGeom>
              <a:solidFill>
                <a:schemeClr val="bg2"/>
              </a:solidFill>
              <a:ln w="3175">
                <a:solidFill>
                  <a:schemeClr val="bg1"/>
                </a:solidFill>
                <a:prstDash val="solid"/>
                <a:round/>
                <a:headEnd/>
                <a:tailEnd/>
              </a:ln>
            </p:spPr>
            <p:txBody>
              <a:bodyPr/>
              <a:lstStyle/>
              <a:p>
                <a:endParaRPr lang="nl-BE"/>
              </a:p>
            </p:txBody>
          </p:sp>
          <p:sp>
            <p:nvSpPr>
              <p:cNvPr id="553" name="Freeform 186"/>
              <p:cNvSpPr>
                <a:spLocks/>
              </p:cNvSpPr>
              <p:nvPr/>
            </p:nvSpPr>
            <p:spPr bwMode="gray">
              <a:xfrm>
                <a:off x="2002" y="2582"/>
                <a:ext cx="42" cy="78"/>
              </a:xfrm>
              <a:custGeom>
                <a:avLst/>
                <a:gdLst>
                  <a:gd name="T0" fmla="*/ 6 w 42"/>
                  <a:gd name="T1" fmla="*/ 2 h 78"/>
                  <a:gd name="T2" fmla="*/ 6 w 42"/>
                  <a:gd name="T3" fmla="*/ 2 h 78"/>
                  <a:gd name="T4" fmla="*/ 6 w 42"/>
                  <a:gd name="T5" fmla="*/ 4 h 78"/>
                  <a:gd name="T6" fmla="*/ 6 w 42"/>
                  <a:gd name="T7" fmla="*/ 4 h 78"/>
                  <a:gd name="T8" fmla="*/ 6 w 42"/>
                  <a:gd name="T9" fmla="*/ 10 h 78"/>
                  <a:gd name="T10" fmla="*/ 0 w 42"/>
                  <a:gd name="T11" fmla="*/ 20 h 78"/>
                  <a:gd name="T12" fmla="*/ 0 w 42"/>
                  <a:gd name="T13" fmla="*/ 20 h 78"/>
                  <a:gd name="T14" fmla="*/ 0 w 42"/>
                  <a:gd name="T15" fmla="*/ 38 h 78"/>
                  <a:gd name="T16" fmla="*/ 0 w 42"/>
                  <a:gd name="T17" fmla="*/ 38 h 78"/>
                  <a:gd name="T18" fmla="*/ 2 w 42"/>
                  <a:gd name="T19" fmla="*/ 42 h 78"/>
                  <a:gd name="T20" fmla="*/ 4 w 42"/>
                  <a:gd name="T21" fmla="*/ 46 h 78"/>
                  <a:gd name="T22" fmla="*/ 8 w 42"/>
                  <a:gd name="T23" fmla="*/ 50 h 78"/>
                  <a:gd name="T24" fmla="*/ 8 w 42"/>
                  <a:gd name="T25" fmla="*/ 50 h 78"/>
                  <a:gd name="T26" fmla="*/ 8 w 42"/>
                  <a:gd name="T27" fmla="*/ 54 h 78"/>
                  <a:gd name="T28" fmla="*/ 4 w 42"/>
                  <a:gd name="T29" fmla="*/ 60 h 78"/>
                  <a:gd name="T30" fmla="*/ 4 w 42"/>
                  <a:gd name="T31" fmla="*/ 60 h 78"/>
                  <a:gd name="T32" fmla="*/ 0 w 42"/>
                  <a:gd name="T33" fmla="*/ 70 h 78"/>
                  <a:gd name="T34" fmla="*/ 0 w 42"/>
                  <a:gd name="T35" fmla="*/ 70 h 78"/>
                  <a:gd name="T36" fmla="*/ 0 w 42"/>
                  <a:gd name="T37" fmla="*/ 74 h 78"/>
                  <a:gd name="T38" fmla="*/ 4 w 42"/>
                  <a:gd name="T39" fmla="*/ 78 h 78"/>
                  <a:gd name="T40" fmla="*/ 4 w 42"/>
                  <a:gd name="T41" fmla="*/ 78 h 78"/>
                  <a:gd name="T42" fmla="*/ 6 w 42"/>
                  <a:gd name="T43" fmla="*/ 78 h 78"/>
                  <a:gd name="T44" fmla="*/ 8 w 42"/>
                  <a:gd name="T45" fmla="*/ 78 h 78"/>
                  <a:gd name="T46" fmla="*/ 12 w 42"/>
                  <a:gd name="T47" fmla="*/ 76 h 78"/>
                  <a:gd name="T48" fmla="*/ 18 w 42"/>
                  <a:gd name="T49" fmla="*/ 74 h 78"/>
                  <a:gd name="T50" fmla="*/ 24 w 42"/>
                  <a:gd name="T51" fmla="*/ 78 h 78"/>
                  <a:gd name="T52" fmla="*/ 24 w 42"/>
                  <a:gd name="T53" fmla="*/ 78 h 78"/>
                  <a:gd name="T54" fmla="*/ 28 w 42"/>
                  <a:gd name="T55" fmla="*/ 74 h 78"/>
                  <a:gd name="T56" fmla="*/ 32 w 42"/>
                  <a:gd name="T57" fmla="*/ 66 h 78"/>
                  <a:gd name="T58" fmla="*/ 32 w 42"/>
                  <a:gd name="T59" fmla="*/ 66 h 78"/>
                  <a:gd name="T60" fmla="*/ 34 w 42"/>
                  <a:gd name="T61" fmla="*/ 52 h 78"/>
                  <a:gd name="T62" fmla="*/ 38 w 42"/>
                  <a:gd name="T63" fmla="*/ 44 h 78"/>
                  <a:gd name="T64" fmla="*/ 38 w 42"/>
                  <a:gd name="T65" fmla="*/ 44 h 78"/>
                  <a:gd name="T66" fmla="*/ 42 w 42"/>
                  <a:gd name="T67" fmla="*/ 32 h 78"/>
                  <a:gd name="T68" fmla="*/ 42 w 42"/>
                  <a:gd name="T69" fmla="*/ 32 h 78"/>
                  <a:gd name="T70" fmla="*/ 42 w 42"/>
                  <a:gd name="T71" fmla="*/ 28 h 78"/>
                  <a:gd name="T72" fmla="*/ 40 w 42"/>
                  <a:gd name="T73" fmla="*/ 26 h 78"/>
                  <a:gd name="T74" fmla="*/ 40 w 42"/>
                  <a:gd name="T75" fmla="*/ 26 h 78"/>
                  <a:gd name="T76" fmla="*/ 38 w 42"/>
                  <a:gd name="T77" fmla="*/ 26 h 78"/>
                  <a:gd name="T78" fmla="*/ 38 w 42"/>
                  <a:gd name="T79" fmla="*/ 26 h 78"/>
                  <a:gd name="T80" fmla="*/ 34 w 42"/>
                  <a:gd name="T81" fmla="*/ 20 h 78"/>
                  <a:gd name="T82" fmla="*/ 32 w 42"/>
                  <a:gd name="T83" fmla="*/ 20 h 78"/>
                  <a:gd name="T84" fmla="*/ 32 w 42"/>
                  <a:gd name="T85" fmla="*/ 20 h 78"/>
                  <a:gd name="T86" fmla="*/ 30 w 42"/>
                  <a:gd name="T87" fmla="*/ 16 h 78"/>
                  <a:gd name="T88" fmla="*/ 28 w 42"/>
                  <a:gd name="T89" fmla="*/ 10 h 78"/>
                  <a:gd name="T90" fmla="*/ 28 w 42"/>
                  <a:gd name="T91" fmla="*/ 10 h 78"/>
                  <a:gd name="T92" fmla="*/ 16 w 42"/>
                  <a:gd name="T93" fmla="*/ 4 h 78"/>
                  <a:gd name="T94" fmla="*/ 16 w 42"/>
                  <a:gd name="T95" fmla="*/ 4 h 78"/>
                  <a:gd name="T96" fmla="*/ 12 w 42"/>
                  <a:gd name="T97" fmla="*/ 6 h 78"/>
                  <a:gd name="T98" fmla="*/ 8 w 42"/>
                  <a:gd name="T99" fmla="*/ 6 h 78"/>
                  <a:gd name="T100" fmla="*/ 8 w 42"/>
                  <a:gd name="T101" fmla="*/ 6 h 78"/>
                  <a:gd name="T102" fmla="*/ 8 w 42"/>
                  <a:gd name="T103" fmla="*/ 4 h 78"/>
                  <a:gd name="T104" fmla="*/ 6 w 42"/>
                  <a:gd name="T105" fmla="*/ 0 h 78"/>
                  <a:gd name="T106" fmla="*/ 6 w 42"/>
                  <a:gd name="T107" fmla="*/ 2 h 78"/>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w 42"/>
                  <a:gd name="T163" fmla="*/ 0 h 78"/>
                  <a:gd name="T164" fmla="*/ 42 w 42"/>
                  <a:gd name="T165" fmla="*/ 78 h 78"/>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T162" t="T163" r="T164" b="T165"/>
                <a:pathLst>
                  <a:path w="42" h="78">
                    <a:moveTo>
                      <a:pt x="6" y="2"/>
                    </a:moveTo>
                    <a:lnTo>
                      <a:pt x="6" y="2"/>
                    </a:lnTo>
                    <a:lnTo>
                      <a:pt x="6" y="4"/>
                    </a:lnTo>
                    <a:lnTo>
                      <a:pt x="6" y="10"/>
                    </a:lnTo>
                    <a:lnTo>
                      <a:pt x="0" y="20"/>
                    </a:lnTo>
                    <a:lnTo>
                      <a:pt x="0" y="38"/>
                    </a:lnTo>
                    <a:lnTo>
                      <a:pt x="2" y="42"/>
                    </a:lnTo>
                    <a:lnTo>
                      <a:pt x="4" y="46"/>
                    </a:lnTo>
                    <a:lnTo>
                      <a:pt x="8" y="50"/>
                    </a:lnTo>
                    <a:lnTo>
                      <a:pt x="8" y="54"/>
                    </a:lnTo>
                    <a:lnTo>
                      <a:pt x="4" y="60"/>
                    </a:lnTo>
                    <a:lnTo>
                      <a:pt x="0" y="70"/>
                    </a:lnTo>
                    <a:lnTo>
                      <a:pt x="0" y="74"/>
                    </a:lnTo>
                    <a:lnTo>
                      <a:pt x="4" y="78"/>
                    </a:lnTo>
                    <a:lnTo>
                      <a:pt x="6" y="78"/>
                    </a:lnTo>
                    <a:lnTo>
                      <a:pt x="8" y="78"/>
                    </a:lnTo>
                    <a:lnTo>
                      <a:pt x="12" y="76"/>
                    </a:lnTo>
                    <a:lnTo>
                      <a:pt x="18" y="74"/>
                    </a:lnTo>
                    <a:lnTo>
                      <a:pt x="24" y="78"/>
                    </a:lnTo>
                    <a:lnTo>
                      <a:pt x="28" y="74"/>
                    </a:lnTo>
                    <a:lnTo>
                      <a:pt x="32" y="66"/>
                    </a:lnTo>
                    <a:lnTo>
                      <a:pt x="34" y="52"/>
                    </a:lnTo>
                    <a:lnTo>
                      <a:pt x="38" y="44"/>
                    </a:lnTo>
                    <a:lnTo>
                      <a:pt x="42" y="32"/>
                    </a:lnTo>
                    <a:lnTo>
                      <a:pt x="42" y="28"/>
                    </a:lnTo>
                    <a:lnTo>
                      <a:pt x="40" y="26"/>
                    </a:lnTo>
                    <a:lnTo>
                      <a:pt x="38" y="26"/>
                    </a:lnTo>
                    <a:lnTo>
                      <a:pt x="34" y="20"/>
                    </a:lnTo>
                    <a:lnTo>
                      <a:pt x="32" y="20"/>
                    </a:lnTo>
                    <a:lnTo>
                      <a:pt x="30" y="16"/>
                    </a:lnTo>
                    <a:lnTo>
                      <a:pt x="28" y="10"/>
                    </a:lnTo>
                    <a:lnTo>
                      <a:pt x="16" y="4"/>
                    </a:lnTo>
                    <a:lnTo>
                      <a:pt x="12" y="6"/>
                    </a:lnTo>
                    <a:lnTo>
                      <a:pt x="8" y="6"/>
                    </a:lnTo>
                    <a:lnTo>
                      <a:pt x="8" y="4"/>
                    </a:lnTo>
                    <a:lnTo>
                      <a:pt x="6" y="0"/>
                    </a:lnTo>
                    <a:lnTo>
                      <a:pt x="6" y="2"/>
                    </a:lnTo>
                    <a:close/>
                  </a:path>
                </a:pathLst>
              </a:custGeom>
              <a:solidFill>
                <a:schemeClr val="bg2"/>
              </a:solidFill>
              <a:ln w="3175">
                <a:solidFill>
                  <a:schemeClr val="bg1"/>
                </a:solidFill>
                <a:prstDash val="solid"/>
                <a:round/>
                <a:headEnd/>
                <a:tailEnd/>
              </a:ln>
            </p:spPr>
            <p:txBody>
              <a:bodyPr/>
              <a:lstStyle/>
              <a:p>
                <a:endParaRPr lang="nl-BE"/>
              </a:p>
            </p:txBody>
          </p:sp>
          <p:sp>
            <p:nvSpPr>
              <p:cNvPr id="554" name="Freeform 187"/>
              <p:cNvSpPr>
                <a:spLocks noEditPoints="1"/>
              </p:cNvSpPr>
              <p:nvPr/>
            </p:nvSpPr>
            <p:spPr bwMode="gray">
              <a:xfrm>
                <a:off x="2670" y="1780"/>
                <a:ext cx="194" cy="194"/>
              </a:xfrm>
              <a:custGeom>
                <a:avLst/>
                <a:gdLst>
                  <a:gd name="T0" fmla="*/ 172 w 194"/>
                  <a:gd name="T1" fmla="*/ 66 h 194"/>
                  <a:gd name="T2" fmla="*/ 168 w 194"/>
                  <a:gd name="T3" fmla="*/ 74 h 194"/>
                  <a:gd name="T4" fmla="*/ 166 w 194"/>
                  <a:gd name="T5" fmla="*/ 78 h 194"/>
                  <a:gd name="T6" fmla="*/ 154 w 194"/>
                  <a:gd name="T7" fmla="*/ 90 h 194"/>
                  <a:gd name="T8" fmla="*/ 148 w 194"/>
                  <a:gd name="T9" fmla="*/ 106 h 194"/>
                  <a:gd name="T10" fmla="*/ 156 w 194"/>
                  <a:gd name="T11" fmla="*/ 108 h 194"/>
                  <a:gd name="T12" fmla="*/ 162 w 194"/>
                  <a:gd name="T13" fmla="*/ 118 h 194"/>
                  <a:gd name="T14" fmla="*/ 154 w 194"/>
                  <a:gd name="T15" fmla="*/ 124 h 194"/>
                  <a:gd name="T16" fmla="*/ 158 w 194"/>
                  <a:gd name="T17" fmla="*/ 134 h 194"/>
                  <a:gd name="T18" fmla="*/ 164 w 194"/>
                  <a:gd name="T19" fmla="*/ 142 h 194"/>
                  <a:gd name="T20" fmla="*/ 160 w 194"/>
                  <a:gd name="T21" fmla="*/ 148 h 194"/>
                  <a:gd name="T22" fmla="*/ 158 w 194"/>
                  <a:gd name="T23" fmla="*/ 152 h 194"/>
                  <a:gd name="T24" fmla="*/ 144 w 194"/>
                  <a:gd name="T25" fmla="*/ 160 h 194"/>
                  <a:gd name="T26" fmla="*/ 134 w 194"/>
                  <a:gd name="T27" fmla="*/ 152 h 194"/>
                  <a:gd name="T28" fmla="*/ 124 w 194"/>
                  <a:gd name="T29" fmla="*/ 152 h 194"/>
                  <a:gd name="T30" fmla="*/ 112 w 194"/>
                  <a:gd name="T31" fmla="*/ 160 h 194"/>
                  <a:gd name="T32" fmla="*/ 102 w 194"/>
                  <a:gd name="T33" fmla="*/ 172 h 194"/>
                  <a:gd name="T34" fmla="*/ 90 w 194"/>
                  <a:gd name="T35" fmla="*/ 172 h 194"/>
                  <a:gd name="T36" fmla="*/ 76 w 194"/>
                  <a:gd name="T37" fmla="*/ 170 h 194"/>
                  <a:gd name="T38" fmla="*/ 64 w 194"/>
                  <a:gd name="T39" fmla="*/ 168 h 194"/>
                  <a:gd name="T40" fmla="*/ 48 w 194"/>
                  <a:gd name="T41" fmla="*/ 164 h 194"/>
                  <a:gd name="T42" fmla="*/ 42 w 194"/>
                  <a:gd name="T43" fmla="*/ 156 h 194"/>
                  <a:gd name="T44" fmla="*/ 52 w 194"/>
                  <a:gd name="T45" fmla="*/ 140 h 194"/>
                  <a:gd name="T46" fmla="*/ 52 w 194"/>
                  <a:gd name="T47" fmla="*/ 130 h 194"/>
                  <a:gd name="T48" fmla="*/ 52 w 194"/>
                  <a:gd name="T49" fmla="*/ 116 h 194"/>
                  <a:gd name="T50" fmla="*/ 50 w 194"/>
                  <a:gd name="T51" fmla="*/ 106 h 194"/>
                  <a:gd name="T52" fmla="*/ 34 w 194"/>
                  <a:gd name="T53" fmla="*/ 94 h 194"/>
                  <a:gd name="T54" fmla="*/ 34 w 194"/>
                  <a:gd name="T55" fmla="*/ 82 h 194"/>
                  <a:gd name="T56" fmla="*/ 30 w 194"/>
                  <a:gd name="T57" fmla="*/ 78 h 194"/>
                  <a:gd name="T58" fmla="*/ 28 w 194"/>
                  <a:gd name="T59" fmla="*/ 72 h 194"/>
                  <a:gd name="T60" fmla="*/ 20 w 194"/>
                  <a:gd name="T61" fmla="*/ 78 h 194"/>
                  <a:gd name="T62" fmla="*/ 12 w 194"/>
                  <a:gd name="T63" fmla="*/ 68 h 194"/>
                  <a:gd name="T64" fmla="*/ 2 w 194"/>
                  <a:gd name="T65" fmla="*/ 64 h 194"/>
                  <a:gd name="T66" fmla="*/ 0 w 194"/>
                  <a:gd name="T67" fmla="*/ 56 h 194"/>
                  <a:gd name="T68" fmla="*/ 14 w 194"/>
                  <a:gd name="T69" fmla="*/ 52 h 194"/>
                  <a:gd name="T70" fmla="*/ 26 w 194"/>
                  <a:gd name="T71" fmla="*/ 54 h 194"/>
                  <a:gd name="T72" fmla="*/ 34 w 194"/>
                  <a:gd name="T73" fmla="*/ 50 h 194"/>
                  <a:gd name="T74" fmla="*/ 48 w 194"/>
                  <a:gd name="T75" fmla="*/ 48 h 194"/>
                  <a:gd name="T76" fmla="*/ 40 w 194"/>
                  <a:gd name="T77" fmla="*/ 28 h 194"/>
                  <a:gd name="T78" fmla="*/ 60 w 194"/>
                  <a:gd name="T79" fmla="*/ 34 h 194"/>
                  <a:gd name="T80" fmla="*/ 82 w 194"/>
                  <a:gd name="T81" fmla="*/ 20 h 194"/>
                  <a:gd name="T82" fmla="*/ 86 w 194"/>
                  <a:gd name="T83" fmla="*/ 8 h 194"/>
                  <a:gd name="T84" fmla="*/ 98 w 194"/>
                  <a:gd name="T85" fmla="*/ 4 h 194"/>
                  <a:gd name="T86" fmla="*/ 104 w 194"/>
                  <a:gd name="T87" fmla="*/ 12 h 194"/>
                  <a:gd name="T88" fmla="*/ 114 w 194"/>
                  <a:gd name="T89" fmla="*/ 16 h 194"/>
                  <a:gd name="T90" fmla="*/ 124 w 194"/>
                  <a:gd name="T91" fmla="*/ 26 h 194"/>
                  <a:gd name="T92" fmla="*/ 130 w 194"/>
                  <a:gd name="T93" fmla="*/ 30 h 194"/>
                  <a:gd name="T94" fmla="*/ 142 w 194"/>
                  <a:gd name="T95" fmla="*/ 32 h 194"/>
                  <a:gd name="T96" fmla="*/ 150 w 194"/>
                  <a:gd name="T97" fmla="*/ 40 h 194"/>
                  <a:gd name="T98" fmla="*/ 162 w 194"/>
                  <a:gd name="T99" fmla="*/ 42 h 194"/>
                  <a:gd name="T100" fmla="*/ 174 w 194"/>
                  <a:gd name="T101" fmla="*/ 46 h 194"/>
                  <a:gd name="T102" fmla="*/ 186 w 194"/>
                  <a:gd name="T103" fmla="*/ 168 h 194"/>
                  <a:gd name="T104" fmla="*/ 180 w 194"/>
                  <a:gd name="T105" fmla="*/ 184 h 194"/>
                  <a:gd name="T106" fmla="*/ 184 w 194"/>
                  <a:gd name="T107" fmla="*/ 190 h 194"/>
                  <a:gd name="T108" fmla="*/ 192 w 194"/>
                  <a:gd name="T109" fmla="*/ 162 h 19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94"/>
                  <a:gd name="T166" fmla="*/ 0 h 194"/>
                  <a:gd name="T167" fmla="*/ 194 w 194"/>
                  <a:gd name="T168" fmla="*/ 194 h 19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94" h="194">
                    <a:moveTo>
                      <a:pt x="174" y="52"/>
                    </a:moveTo>
                    <a:lnTo>
                      <a:pt x="174" y="52"/>
                    </a:lnTo>
                    <a:lnTo>
                      <a:pt x="172" y="56"/>
                    </a:lnTo>
                    <a:lnTo>
                      <a:pt x="172" y="60"/>
                    </a:lnTo>
                    <a:lnTo>
                      <a:pt x="172" y="66"/>
                    </a:lnTo>
                    <a:lnTo>
                      <a:pt x="172" y="70"/>
                    </a:lnTo>
                    <a:lnTo>
                      <a:pt x="174" y="74"/>
                    </a:lnTo>
                    <a:lnTo>
                      <a:pt x="172" y="74"/>
                    </a:lnTo>
                    <a:lnTo>
                      <a:pt x="170" y="74"/>
                    </a:lnTo>
                    <a:lnTo>
                      <a:pt x="168" y="74"/>
                    </a:lnTo>
                    <a:lnTo>
                      <a:pt x="166" y="74"/>
                    </a:lnTo>
                    <a:lnTo>
                      <a:pt x="166" y="78"/>
                    </a:lnTo>
                    <a:lnTo>
                      <a:pt x="162" y="80"/>
                    </a:lnTo>
                    <a:lnTo>
                      <a:pt x="160" y="82"/>
                    </a:lnTo>
                    <a:lnTo>
                      <a:pt x="158" y="84"/>
                    </a:lnTo>
                    <a:lnTo>
                      <a:pt x="154" y="90"/>
                    </a:lnTo>
                    <a:lnTo>
                      <a:pt x="146" y="100"/>
                    </a:lnTo>
                    <a:lnTo>
                      <a:pt x="144" y="104"/>
                    </a:lnTo>
                    <a:lnTo>
                      <a:pt x="144" y="106"/>
                    </a:lnTo>
                    <a:lnTo>
                      <a:pt x="148" y="106"/>
                    </a:lnTo>
                    <a:lnTo>
                      <a:pt x="150" y="104"/>
                    </a:lnTo>
                    <a:lnTo>
                      <a:pt x="152" y="104"/>
                    </a:lnTo>
                    <a:lnTo>
                      <a:pt x="154" y="106"/>
                    </a:lnTo>
                    <a:lnTo>
                      <a:pt x="154" y="108"/>
                    </a:lnTo>
                    <a:lnTo>
                      <a:pt x="156" y="108"/>
                    </a:lnTo>
                    <a:lnTo>
                      <a:pt x="160" y="108"/>
                    </a:lnTo>
                    <a:lnTo>
                      <a:pt x="160" y="110"/>
                    </a:lnTo>
                    <a:lnTo>
                      <a:pt x="164" y="112"/>
                    </a:lnTo>
                    <a:lnTo>
                      <a:pt x="166" y="112"/>
                    </a:lnTo>
                    <a:lnTo>
                      <a:pt x="162" y="118"/>
                    </a:lnTo>
                    <a:lnTo>
                      <a:pt x="160" y="120"/>
                    </a:lnTo>
                    <a:lnTo>
                      <a:pt x="158" y="122"/>
                    </a:lnTo>
                    <a:lnTo>
                      <a:pt x="156" y="122"/>
                    </a:lnTo>
                    <a:lnTo>
                      <a:pt x="154" y="124"/>
                    </a:lnTo>
                    <a:lnTo>
                      <a:pt x="154" y="126"/>
                    </a:lnTo>
                    <a:lnTo>
                      <a:pt x="154" y="128"/>
                    </a:lnTo>
                    <a:lnTo>
                      <a:pt x="156" y="130"/>
                    </a:lnTo>
                    <a:lnTo>
                      <a:pt x="158" y="132"/>
                    </a:lnTo>
                    <a:lnTo>
                      <a:pt x="158" y="134"/>
                    </a:lnTo>
                    <a:lnTo>
                      <a:pt x="156" y="138"/>
                    </a:lnTo>
                    <a:lnTo>
                      <a:pt x="158" y="142"/>
                    </a:lnTo>
                    <a:lnTo>
                      <a:pt x="160" y="142"/>
                    </a:lnTo>
                    <a:lnTo>
                      <a:pt x="162" y="142"/>
                    </a:lnTo>
                    <a:lnTo>
                      <a:pt x="164" y="142"/>
                    </a:lnTo>
                    <a:lnTo>
                      <a:pt x="160" y="146"/>
                    </a:lnTo>
                    <a:lnTo>
                      <a:pt x="160" y="148"/>
                    </a:lnTo>
                    <a:lnTo>
                      <a:pt x="162" y="150"/>
                    </a:lnTo>
                    <a:lnTo>
                      <a:pt x="160" y="150"/>
                    </a:lnTo>
                    <a:lnTo>
                      <a:pt x="158" y="148"/>
                    </a:lnTo>
                    <a:lnTo>
                      <a:pt x="154" y="150"/>
                    </a:lnTo>
                    <a:lnTo>
                      <a:pt x="158" y="152"/>
                    </a:lnTo>
                    <a:lnTo>
                      <a:pt x="154" y="160"/>
                    </a:lnTo>
                    <a:lnTo>
                      <a:pt x="150" y="160"/>
                    </a:lnTo>
                    <a:lnTo>
                      <a:pt x="146" y="162"/>
                    </a:lnTo>
                    <a:lnTo>
                      <a:pt x="144" y="160"/>
                    </a:lnTo>
                    <a:lnTo>
                      <a:pt x="142" y="158"/>
                    </a:lnTo>
                    <a:lnTo>
                      <a:pt x="140" y="156"/>
                    </a:lnTo>
                    <a:lnTo>
                      <a:pt x="136" y="156"/>
                    </a:lnTo>
                    <a:lnTo>
                      <a:pt x="134" y="152"/>
                    </a:lnTo>
                    <a:lnTo>
                      <a:pt x="134" y="154"/>
                    </a:lnTo>
                    <a:lnTo>
                      <a:pt x="132" y="154"/>
                    </a:lnTo>
                    <a:lnTo>
                      <a:pt x="128" y="152"/>
                    </a:lnTo>
                    <a:lnTo>
                      <a:pt x="124" y="152"/>
                    </a:lnTo>
                    <a:lnTo>
                      <a:pt x="122" y="152"/>
                    </a:lnTo>
                    <a:lnTo>
                      <a:pt x="118" y="156"/>
                    </a:lnTo>
                    <a:lnTo>
                      <a:pt x="114" y="160"/>
                    </a:lnTo>
                    <a:lnTo>
                      <a:pt x="112" y="160"/>
                    </a:lnTo>
                    <a:lnTo>
                      <a:pt x="108" y="160"/>
                    </a:lnTo>
                    <a:lnTo>
                      <a:pt x="108" y="170"/>
                    </a:lnTo>
                    <a:lnTo>
                      <a:pt x="104" y="170"/>
                    </a:lnTo>
                    <a:lnTo>
                      <a:pt x="102" y="172"/>
                    </a:lnTo>
                    <a:lnTo>
                      <a:pt x="100" y="174"/>
                    </a:lnTo>
                    <a:lnTo>
                      <a:pt x="94" y="174"/>
                    </a:lnTo>
                    <a:lnTo>
                      <a:pt x="92" y="174"/>
                    </a:lnTo>
                    <a:lnTo>
                      <a:pt x="90" y="172"/>
                    </a:lnTo>
                    <a:lnTo>
                      <a:pt x="88" y="172"/>
                    </a:lnTo>
                    <a:lnTo>
                      <a:pt x="86" y="172"/>
                    </a:lnTo>
                    <a:lnTo>
                      <a:pt x="76" y="170"/>
                    </a:lnTo>
                    <a:lnTo>
                      <a:pt x="74" y="168"/>
                    </a:lnTo>
                    <a:lnTo>
                      <a:pt x="72" y="168"/>
                    </a:lnTo>
                    <a:lnTo>
                      <a:pt x="68" y="170"/>
                    </a:lnTo>
                    <a:lnTo>
                      <a:pt x="64" y="168"/>
                    </a:lnTo>
                    <a:lnTo>
                      <a:pt x="60" y="166"/>
                    </a:lnTo>
                    <a:lnTo>
                      <a:pt x="56" y="166"/>
                    </a:lnTo>
                    <a:lnTo>
                      <a:pt x="52" y="164"/>
                    </a:lnTo>
                    <a:lnTo>
                      <a:pt x="48" y="164"/>
                    </a:lnTo>
                    <a:lnTo>
                      <a:pt x="46" y="162"/>
                    </a:lnTo>
                    <a:lnTo>
                      <a:pt x="44" y="158"/>
                    </a:lnTo>
                    <a:lnTo>
                      <a:pt x="42" y="156"/>
                    </a:lnTo>
                    <a:lnTo>
                      <a:pt x="48" y="154"/>
                    </a:lnTo>
                    <a:lnTo>
                      <a:pt x="50" y="150"/>
                    </a:lnTo>
                    <a:lnTo>
                      <a:pt x="52" y="146"/>
                    </a:lnTo>
                    <a:lnTo>
                      <a:pt x="52" y="140"/>
                    </a:lnTo>
                    <a:lnTo>
                      <a:pt x="54" y="134"/>
                    </a:lnTo>
                    <a:lnTo>
                      <a:pt x="54" y="132"/>
                    </a:lnTo>
                    <a:lnTo>
                      <a:pt x="56" y="132"/>
                    </a:lnTo>
                    <a:lnTo>
                      <a:pt x="52" y="130"/>
                    </a:lnTo>
                    <a:lnTo>
                      <a:pt x="52" y="120"/>
                    </a:lnTo>
                    <a:lnTo>
                      <a:pt x="54" y="120"/>
                    </a:lnTo>
                    <a:lnTo>
                      <a:pt x="52" y="116"/>
                    </a:lnTo>
                    <a:lnTo>
                      <a:pt x="54" y="110"/>
                    </a:lnTo>
                    <a:lnTo>
                      <a:pt x="52" y="104"/>
                    </a:lnTo>
                    <a:lnTo>
                      <a:pt x="50" y="106"/>
                    </a:lnTo>
                    <a:lnTo>
                      <a:pt x="48" y="102"/>
                    </a:lnTo>
                    <a:lnTo>
                      <a:pt x="40" y="98"/>
                    </a:lnTo>
                    <a:lnTo>
                      <a:pt x="36" y="96"/>
                    </a:lnTo>
                    <a:lnTo>
                      <a:pt x="34" y="94"/>
                    </a:lnTo>
                    <a:lnTo>
                      <a:pt x="34" y="86"/>
                    </a:lnTo>
                    <a:lnTo>
                      <a:pt x="34" y="88"/>
                    </a:lnTo>
                    <a:lnTo>
                      <a:pt x="34" y="86"/>
                    </a:lnTo>
                    <a:lnTo>
                      <a:pt x="34" y="82"/>
                    </a:lnTo>
                    <a:lnTo>
                      <a:pt x="30" y="82"/>
                    </a:lnTo>
                    <a:lnTo>
                      <a:pt x="28" y="80"/>
                    </a:lnTo>
                    <a:lnTo>
                      <a:pt x="30" y="80"/>
                    </a:lnTo>
                    <a:lnTo>
                      <a:pt x="30" y="78"/>
                    </a:lnTo>
                    <a:lnTo>
                      <a:pt x="24" y="78"/>
                    </a:lnTo>
                    <a:lnTo>
                      <a:pt x="24" y="76"/>
                    </a:lnTo>
                    <a:lnTo>
                      <a:pt x="26" y="76"/>
                    </a:lnTo>
                    <a:lnTo>
                      <a:pt x="28" y="72"/>
                    </a:lnTo>
                    <a:lnTo>
                      <a:pt x="26" y="72"/>
                    </a:lnTo>
                    <a:lnTo>
                      <a:pt x="20" y="78"/>
                    </a:lnTo>
                    <a:lnTo>
                      <a:pt x="18" y="72"/>
                    </a:lnTo>
                    <a:lnTo>
                      <a:pt x="14" y="68"/>
                    </a:lnTo>
                    <a:lnTo>
                      <a:pt x="12" y="70"/>
                    </a:lnTo>
                    <a:lnTo>
                      <a:pt x="12" y="68"/>
                    </a:lnTo>
                    <a:lnTo>
                      <a:pt x="12" y="66"/>
                    </a:lnTo>
                    <a:lnTo>
                      <a:pt x="0" y="68"/>
                    </a:lnTo>
                    <a:lnTo>
                      <a:pt x="0" y="66"/>
                    </a:lnTo>
                    <a:lnTo>
                      <a:pt x="2" y="64"/>
                    </a:lnTo>
                    <a:lnTo>
                      <a:pt x="2" y="60"/>
                    </a:lnTo>
                    <a:lnTo>
                      <a:pt x="6" y="62"/>
                    </a:lnTo>
                    <a:lnTo>
                      <a:pt x="6" y="60"/>
                    </a:lnTo>
                    <a:lnTo>
                      <a:pt x="0" y="56"/>
                    </a:lnTo>
                    <a:lnTo>
                      <a:pt x="0" y="54"/>
                    </a:lnTo>
                    <a:lnTo>
                      <a:pt x="6" y="50"/>
                    </a:lnTo>
                    <a:lnTo>
                      <a:pt x="10" y="52"/>
                    </a:lnTo>
                    <a:lnTo>
                      <a:pt x="14" y="52"/>
                    </a:lnTo>
                    <a:lnTo>
                      <a:pt x="16" y="48"/>
                    </a:lnTo>
                    <a:lnTo>
                      <a:pt x="20" y="48"/>
                    </a:lnTo>
                    <a:lnTo>
                      <a:pt x="22" y="50"/>
                    </a:lnTo>
                    <a:lnTo>
                      <a:pt x="24" y="54"/>
                    </a:lnTo>
                    <a:lnTo>
                      <a:pt x="26" y="54"/>
                    </a:lnTo>
                    <a:lnTo>
                      <a:pt x="28" y="50"/>
                    </a:lnTo>
                    <a:lnTo>
                      <a:pt x="32" y="52"/>
                    </a:lnTo>
                    <a:lnTo>
                      <a:pt x="34" y="52"/>
                    </a:lnTo>
                    <a:lnTo>
                      <a:pt x="34" y="50"/>
                    </a:lnTo>
                    <a:lnTo>
                      <a:pt x="46" y="50"/>
                    </a:lnTo>
                    <a:lnTo>
                      <a:pt x="48" y="48"/>
                    </a:lnTo>
                    <a:lnTo>
                      <a:pt x="44" y="46"/>
                    </a:lnTo>
                    <a:lnTo>
                      <a:pt x="44" y="42"/>
                    </a:lnTo>
                    <a:lnTo>
                      <a:pt x="44" y="38"/>
                    </a:lnTo>
                    <a:lnTo>
                      <a:pt x="40" y="28"/>
                    </a:lnTo>
                    <a:lnTo>
                      <a:pt x="46" y="28"/>
                    </a:lnTo>
                    <a:lnTo>
                      <a:pt x="48" y="28"/>
                    </a:lnTo>
                    <a:lnTo>
                      <a:pt x="50" y="36"/>
                    </a:lnTo>
                    <a:lnTo>
                      <a:pt x="60" y="34"/>
                    </a:lnTo>
                    <a:lnTo>
                      <a:pt x="68" y="32"/>
                    </a:lnTo>
                    <a:lnTo>
                      <a:pt x="68" y="28"/>
                    </a:lnTo>
                    <a:lnTo>
                      <a:pt x="74" y="24"/>
                    </a:lnTo>
                    <a:lnTo>
                      <a:pt x="82" y="20"/>
                    </a:lnTo>
                    <a:lnTo>
                      <a:pt x="84" y="20"/>
                    </a:lnTo>
                    <a:lnTo>
                      <a:pt x="86" y="20"/>
                    </a:lnTo>
                    <a:lnTo>
                      <a:pt x="84" y="16"/>
                    </a:lnTo>
                    <a:lnTo>
                      <a:pt x="86" y="8"/>
                    </a:lnTo>
                    <a:lnTo>
                      <a:pt x="86" y="2"/>
                    </a:lnTo>
                    <a:lnTo>
                      <a:pt x="94" y="0"/>
                    </a:lnTo>
                    <a:lnTo>
                      <a:pt x="98" y="4"/>
                    </a:lnTo>
                    <a:lnTo>
                      <a:pt x="100" y="6"/>
                    </a:lnTo>
                    <a:lnTo>
                      <a:pt x="102" y="12"/>
                    </a:lnTo>
                    <a:lnTo>
                      <a:pt x="104" y="12"/>
                    </a:lnTo>
                    <a:lnTo>
                      <a:pt x="108" y="16"/>
                    </a:lnTo>
                    <a:lnTo>
                      <a:pt x="110" y="18"/>
                    </a:lnTo>
                    <a:lnTo>
                      <a:pt x="112" y="18"/>
                    </a:lnTo>
                    <a:lnTo>
                      <a:pt x="114" y="16"/>
                    </a:lnTo>
                    <a:lnTo>
                      <a:pt x="114" y="18"/>
                    </a:lnTo>
                    <a:lnTo>
                      <a:pt x="116" y="22"/>
                    </a:lnTo>
                    <a:lnTo>
                      <a:pt x="120" y="24"/>
                    </a:lnTo>
                    <a:lnTo>
                      <a:pt x="124" y="26"/>
                    </a:lnTo>
                    <a:lnTo>
                      <a:pt x="126" y="26"/>
                    </a:lnTo>
                    <a:lnTo>
                      <a:pt x="128" y="26"/>
                    </a:lnTo>
                    <a:lnTo>
                      <a:pt x="130" y="24"/>
                    </a:lnTo>
                    <a:lnTo>
                      <a:pt x="130" y="26"/>
                    </a:lnTo>
                    <a:lnTo>
                      <a:pt x="130" y="30"/>
                    </a:lnTo>
                    <a:lnTo>
                      <a:pt x="132" y="32"/>
                    </a:lnTo>
                    <a:lnTo>
                      <a:pt x="136" y="32"/>
                    </a:lnTo>
                    <a:lnTo>
                      <a:pt x="142" y="30"/>
                    </a:lnTo>
                    <a:lnTo>
                      <a:pt x="142" y="32"/>
                    </a:lnTo>
                    <a:lnTo>
                      <a:pt x="142" y="34"/>
                    </a:lnTo>
                    <a:lnTo>
                      <a:pt x="142" y="36"/>
                    </a:lnTo>
                    <a:lnTo>
                      <a:pt x="144" y="38"/>
                    </a:lnTo>
                    <a:lnTo>
                      <a:pt x="150" y="40"/>
                    </a:lnTo>
                    <a:lnTo>
                      <a:pt x="154" y="38"/>
                    </a:lnTo>
                    <a:lnTo>
                      <a:pt x="158" y="38"/>
                    </a:lnTo>
                    <a:lnTo>
                      <a:pt x="160" y="40"/>
                    </a:lnTo>
                    <a:lnTo>
                      <a:pt x="162" y="42"/>
                    </a:lnTo>
                    <a:lnTo>
                      <a:pt x="164" y="44"/>
                    </a:lnTo>
                    <a:lnTo>
                      <a:pt x="168" y="42"/>
                    </a:lnTo>
                    <a:lnTo>
                      <a:pt x="174" y="44"/>
                    </a:lnTo>
                    <a:lnTo>
                      <a:pt x="174" y="46"/>
                    </a:lnTo>
                    <a:lnTo>
                      <a:pt x="174" y="52"/>
                    </a:lnTo>
                    <a:close/>
                    <a:moveTo>
                      <a:pt x="190" y="160"/>
                    </a:moveTo>
                    <a:lnTo>
                      <a:pt x="190" y="160"/>
                    </a:lnTo>
                    <a:lnTo>
                      <a:pt x="188" y="164"/>
                    </a:lnTo>
                    <a:lnTo>
                      <a:pt x="186" y="168"/>
                    </a:lnTo>
                    <a:lnTo>
                      <a:pt x="182" y="168"/>
                    </a:lnTo>
                    <a:lnTo>
                      <a:pt x="178" y="170"/>
                    </a:lnTo>
                    <a:lnTo>
                      <a:pt x="178" y="178"/>
                    </a:lnTo>
                    <a:lnTo>
                      <a:pt x="180" y="184"/>
                    </a:lnTo>
                    <a:lnTo>
                      <a:pt x="178" y="184"/>
                    </a:lnTo>
                    <a:lnTo>
                      <a:pt x="178" y="186"/>
                    </a:lnTo>
                    <a:lnTo>
                      <a:pt x="180" y="188"/>
                    </a:lnTo>
                    <a:lnTo>
                      <a:pt x="184" y="190"/>
                    </a:lnTo>
                    <a:lnTo>
                      <a:pt x="190" y="194"/>
                    </a:lnTo>
                    <a:lnTo>
                      <a:pt x="194" y="178"/>
                    </a:lnTo>
                    <a:lnTo>
                      <a:pt x="194" y="170"/>
                    </a:lnTo>
                    <a:lnTo>
                      <a:pt x="192" y="162"/>
                    </a:lnTo>
                    <a:lnTo>
                      <a:pt x="190" y="160"/>
                    </a:lnTo>
                    <a:close/>
                  </a:path>
                </a:pathLst>
              </a:custGeom>
              <a:solidFill>
                <a:schemeClr val="bg2"/>
              </a:solidFill>
              <a:ln w="3175">
                <a:solidFill>
                  <a:schemeClr val="bg1"/>
                </a:solidFill>
                <a:prstDash val="solid"/>
                <a:round/>
                <a:headEnd/>
                <a:tailEnd/>
              </a:ln>
            </p:spPr>
            <p:txBody>
              <a:bodyPr/>
              <a:lstStyle/>
              <a:p>
                <a:endParaRPr lang="nl-BE"/>
              </a:p>
            </p:txBody>
          </p:sp>
          <p:sp>
            <p:nvSpPr>
              <p:cNvPr id="555" name="Line 188"/>
              <p:cNvSpPr>
                <a:spLocks noChangeShapeType="1"/>
              </p:cNvSpPr>
              <p:nvPr/>
            </p:nvSpPr>
            <p:spPr bwMode="gray">
              <a:xfrm>
                <a:off x="4977" y="3062"/>
                <a:ext cx="1" cy="1"/>
              </a:xfrm>
              <a:prstGeom prst="line">
                <a:avLst/>
              </a:prstGeom>
              <a:noFill/>
              <a:ln w="9525">
                <a:solidFill>
                  <a:schemeClr val="bg1"/>
                </a:solidFill>
                <a:round/>
                <a:headEnd/>
                <a:tailEnd/>
              </a:ln>
            </p:spPr>
            <p:txBody>
              <a:bodyPr/>
              <a:lstStyle/>
              <a:p>
                <a:endParaRPr lang="nl-BE"/>
              </a:p>
            </p:txBody>
          </p:sp>
          <p:sp>
            <p:nvSpPr>
              <p:cNvPr id="556" name="Line 189"/>
              <p:cNvSpPr>
                <a:spLocks noChangeShapeType="1"/>
              </p:cNvSpPr>
              <p:nvPr/>
            </p:nvSpPr>
            <p:spPr bwMode="gray">
              <a:xfrm>
                <a:off x="4977" y="3062"/>
                <a:ext cx="1" cy="1"/>
              </a:xfrm>
              <a:prstGeom prst="line">
                <a:avLst/>
              </a:prstGeom>
              <a:noFill/>
              <a:ln w="3175">
                <a:solidFill>
                  <a:schemeClr val="bg1"/>
                </a:solidFill>
                <a:round/>
                <a:headEnd/>
                <a:tailEnd/>
              </a:ln>
            </p:spPr>
            <p:txBody>
              <a:bodyPr/>
              <a:lstStyle/>
              <a:p>
                <a:endParaRPr lang="nl-BE"/>
              </a:p>
            </p:txBody>
          </p:sp>
          <p:sp>
            <p:nvSpPr>
              <p:cNvPr id="557" name="Freeform 190"/>
              <p:cNvSpPr>
                <a:spLocks/>
              </p:cNvSpPr>
              <p:nvPr/>
            </p:nvSpPr>
            <p:spPr bwMode="gray">
              <a:xfrm>
                <a:off x="3015" y="1354"/>
                <a:ext cx="146" cy="236"/>
              </a:xfrm>
              <a:custGeom>
                <a:avLst/>
                <a:gdLst>
                  <a:gd name="T0" fmla="*/ 54 w 146"/>
                  <a:gd name="T1" fmla="*/ 102 h 236"/>
                  <a:gd name="T2" fmla="*/ 58 w 146"/>
                  <a:gd name="T3" fmla="*/ 100 h 236"/>
                  <a:gd name="T4" fmla="*/ 60 w 146"/>
                  <a:gd name="T5" fmla="*/ 114 h 236"/>
                  <a:gd name="T6" fmla="*/ 58 w 146"/>
                  <a:gd name="T7" fmla="*/ 122 h 236"/>
                  <a:gd name="T8" fmla="*/ 54 w 146"/>
                  <a:gd name="T9" fmla="*/ 122 h 236"/>
                  <a:gd name="T10" fmla="*/ 46 w 146"/>
                  <a:gd name="T11" fmla="*/ 134 h 236"/>
                  <a:gd name="T12" fmla="*/ 40 w 146"/>
                  <a:gd name="T13" fmla="*/ 146 h 236"/>
                  <a:gd name="T14" fmla="*/ 28 w 146"/>
                  <a:gd name="T15" fmla="*/ 156 h 236"/>
                  <a:gd name="T16" fmla="*/ 22 w 146"/>
                  <a:gd name="T17" fmla="*/ 160 h 236"/>
                  <a:gd name="T18" fmla="*/ 18 w 146"/>
                  <a:gd name="T19" fmla="*/ 166 h 236"/>
                  <a:gd name="T20" fmla="*/ 16 w 146"/>
                  <a:gd name="T21" fmla="*/ 178 h 236"/>
                  <a:gd name="T22" fmla="*/ 20 w 146"/>
                  <a:gd name="T23" fmla="*/ 190 h 236"/>
                  <a:gd name="T24" fmla="*/ 16 w 146"/>
                  <a:gd name="T25" fmla="*/ 198 h 236"/>
                  <a:gd name="T26" fmla="*/ 18 w 146"/>
                  <a:gd name="T27" fmla="*/ 210 h 236"/>
                  <a:gd name="T28" fmla="*/ 22 w 146"/>
                  <a:gd name="T29" fmla="*/ 220 h 236"/>
                  <a:gd name="T30" fmla="*/ 24 w 146"/>
                  <a:gd name="T31" fmla="*/ 214 h 236"/>
                  <a:gd name="T32" fmla="*/ 32 w 146"/>
                  <a:gd name="T33" fmla="*/ 218 h 236"/>
                  <a:gd name="T34" fmla="*/ 38 w 146"/>
                  <a:gd name="T35" fmla="*/ 220 h 236"/>
                  <a:gd name="T36" fmla="*/ 28 w 146"/>
                  <a:gd name="T37" fmla="*/ 234 h 236"/>
                  <a:gd name="T38" fmla="*/ 40 w 146"/>
                  <a:gd name="T39" fmla="*/ 230 h 236"/>
                  <a:gd name="T40" fmla="*/ 42 w 146"/>
                  <a:gd name="T41" fmla="*/ 234 h 236"/>
                  <a:gd name="T42" fmla="*/ 54 w 146"/>
                  <a:gd name="T43" fmla="*/ 234 h 236"/>
                  <a:gd name="T44" fmla="*/ 70 w 146"/>
                  <a:gd name="T45" fmla="*/ 224 h 236"/>
                  <a:gd name="T46" fmla="*/ 74 w 146"/>
                  <a:gd name="T47" fmla="*/ 222 h 236"/>
                  <a:gd name="T48" fmla="*/ 84 w 146"/>
                  <a:gd name="T49" fmla="*/ 222 h 236"/>
                  <a:gd name="T50" fmla="*/ 86 w 146"/>
                  <a:gd name="T51" fmla="*/ 216 h 236"/>
                  <a:gd name="T52" fmla="*/ 92 w 146"/>
                  <a:gd name="T53" fmla="*/ 218 h 236"/>
                  <a:gd name="T54" fmla="*/ 140 w 146"/>
                  <a:gd name="T55" fmla="*/ 186 h 236"/>
                  <a:gd name="T56" fmla="*/ 144 w 146"/>
                  <a:gd name="T57" fmla="*/ 170 h 236"/>
                  <a:gd name="T58" fmla="*/ 134 w 146"/>
                  <a:gd name="T59" fmla="*/ 164 h 236"/>
                  <a:gd name="T60" fmla="*/ 138 w 146"/>
                  <a:gd name="T61" fmla="*/ 148 h 236"/>
                  <a:gd name="T62" fmla="*/ 136 w 146"/>
                  <a:gd name="T63" fmla="*/ 138 h 236"/>
                  <a:gd name="T64" fmla="*/ 128 w 146"/>
                  <a:gd name="T65" fmla="*/ 124 h 236"/>
                  <a:gd name="T66" fmla="*/ 126 w 146"/>
                  <a:gd name="T67" fmla="*/ 108 h 236"/>
                  <a:gd name="T68" fmla="*/ 126 w 146"/>
                  <a:gd name="T69" fmla="*/ 100 h 236"/>
                  <a:gd name="T70" fmla="*/ 118 w 146"/>
                  <a:gd name="T71" fmla="*/ 66 h 236"/>
                  <a:gd name="T72" fmla="*/ 126 w 146"/>
                  <a:gd name="T73" fmla="*/ 50 h 236"/>
                  <a:gd name="T74" fmla="*/ 118 w 146"/>
                  <a:gd name="T75" fmla="*/ 42 h 236"/>
                  <a:gd name="T76" fmla="*/ 122 w 146"/>
                  <a:gd name="T77" fmla="*/ 20 h 236"/>
                  <a:gd name="T78" fmla="*/ 116 w 146"/>
                  <a:gd name="T79" fmla="*/ 18 h 236"/>
                  <a:gd name="T80" fmla="*/ 100 w 146"/>
                  <a:gd name="T81" fmla="*/ 0 h 236"/>
                  <a:gd name="T82" fmla="*/ 82 w 146"/>
                  <a:gd name="T83" fmla="*/ 4 h 236"/>
                  <a:gd name="T84" fmla="*/ 76 w 146"/>
                  <a:gd name="T85" fmla="*/ 10 h 236"/>
                  <a:gd name="T86" fmla="*/ 68 w 146"/>
                  <a:gd name="T87" fmla="*/ 20 h 236"/>
                  <a:gd name="T88" fmla="*/ 68 w 146"/>
                  <a:gd name="T89" fmla="*/ 32 h 236"/>
                  <a:gd name="T90" fmla="*/ 60 w 146"/>
                  <a:gd name="T91" fmla="*/ 42 h 236"/>
                  <a:gd name="T92" fmla="*/ 48 w 146"/>
                  <a:gd name="T93" fmla="*/ 34 h 236"/>
                  <a:gd name="T94" fmla="*/ 42 w 146"/>
                  <a:gd name="T95" fmla="*/ 34 h 236"/>
                  <a:gd name="T96" fmla="*/ 10 w 146"/>
                  <a:gd name="T97" fmla="*/ 20 h 236"/>
                  <a:gd name="T98" fmla="*/ 0 w 146"/>
                  <a:gd name="T99" fmla="*/ 28 h 236"/>
                  <a:gd name="T100" fmla="*/ 12 w 146"/>
                  <a:gd name="T101" fmla="*/ 38 h 236"/>
                  <a:gd name="T102" fmla="*/ 26 w 146"/>
                  <a:gd name="T103" fmla="*/ 42 h 236"/>
                  <a:gd name="T104" fmla="*/ 36 w 146"/>
                  <a:gd name="T105" fmla="*/ 54 h 236"/>
                  <a:gd name="T106" fmla="*/ 36 w 146"/>
                  <a:gd name="T107" fmla="*/ 64 h 236"/>
                  <a:gd name="T108" fmla="*/ 38 w 146"/>
                  <a:gd name="T109" fmla="*/ 74 h 236"/>
                  <a:gd name="T110" fmla="*/ 40 w 146"/>
                  <a:gd name="T111" fmla="*/ 98 h 2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46"/>
                  <a:gd name="T169" fmla="*/ 0 h 236"/>
                  <a:gd name="T170" fmla="*/ 146 w 146"/>
                  <a:gd name="T171" fmla="*/ 236 h 236"/>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46" h="236">
                    <a:moveTo>
                      <a:pt x="40" y="98"/>
                    </a:moveTo>
                    <a:lnTo>
                      <a:pt x="40" y="98"/>
                    </a:lnTo>
                    <a:lnTo>
                      <a:pt x="52" y="98"/>
                    </a:lnTo>
                    <a:lnTo>
                      <a:pt x="54" y="102"/>
                    </a:lnTo>
                    <a:lnTo>
                      <a:pt x="56" y="102"/>
                    </a:lnTo>
                    <a:lnTo>
                      <a:pt x="56" y="100"/>
                    </a:lnTo>
                    <a:lnTo>
                      <a:pt x="58" y="100"/>
                    </a:lnTo>
                    <a:lnTo>
                      <a:pt x="58" y="104"/>
                    </a:lnTo>
                    <a:lnTo>
                      <a:pt x="58" y="106"/>
                    </a:lnTo>
                    <a:lnTo>
                      <a:pt x="58" y="112"/>
                    </a:lnTo>
                    <a:lnTo>
                      <a:pt x="60" y="114"/>
                    </a:lnTo>
                    <a:lnTo>
                      <a:pt x="60" y="116"/>
                    </a:lnTo>
                    <a:lnTo>
                      <a:pt x="58" y="118"/>
                    </a:lnTo>
                    <a:lnTo>
                      <a:pt x="58" y="120"/>
                    </a:lnTo>
                    <a:lnTo>
                      <a:pt x="58" y="122"/>
                    </a:lnTo>
                    <a:lnTo>
                      <a:pt x="54" y="122"/>
                    </a:lnTo>
                    <a:lnTo>
                      <a:pt x="52" y="124"/>
                    </a:lnTo>
                    <a:lnTo>
                      <a:pt x="48" y="128"/>
                    </a:lnTo>
                    <a:lnTo>
                      <a:pt x="48" y="134"/>
                    </a:lnTo>
                    <a:lnTo>
                      <a:pt x="46" y="134"/>
                    </a:lnTo>
                    <a:lnTo>
                      <a:pt x="40" y="142"/>
                    </a:lnTo>
                    <a:lnTo>
                      <a:pt x="40" y="146"/>
                    </a:lnTo>
                    <a:lnTo>
                      <a:pt x="38" y="148"/>
                    </a:lnTo>
                    <a:lnTo>
                      <a:pt x="32" y="150"/>
                    </a:lnTo>
                    <a:lnTo>
                      <a:pt x="30" y="152"/>
                    </a:lnTo>
                    <a:lnTo>
                      <a:pt x="28" y="156"/>
                    </a:lnTo>
                    <a:lnTo>
                      <a:pt x="26" y="156"/>
                    </a:lnTo>
                    <a:lnTo>
                      <a:pt x="26" y="160"/>
                    </a:lnTo>
                    <a:lnTo>
                      <a:pt x="22" y="160"/>
                    </a:lnTo>
                    <a:lnTo>
                      <a:pt x="20" y="160"/>
                    </a:lnTo>
                    <a:lnTo>
                      <a:pt x="20" y="162"/>
                    </a:lnTo>
                    <a:lnTo>
                      <a:pt x="18" y="166"/>
                    </a:lnTo>
                    <a:lnTo>
                      <a:pt x="12" y="170"/>
                    </a:lnTo>
                    <a:lnTo>
                      <a:pt x="12" y="176"/>
                    </a:lnTo>
                    <a:lnTo>
                      <a:pt x="16" y="178"/>
                    </a:lnTo>
                    <a:lnTo>
                      <a:pt x="16" y="180"/>
                    </a:lnTo>
                    <a:lnTo>
                      <a:pt x="16" y="182"/>
                    </a:lnTo>
                    <a:lnTo>
                      <a:pt x="20" y="190"/>
                    </a:lnTo>
                    <a:lnTo>
                      <a:pt x="20" y="192"/>
                    </a:lnTo>
                    <a:lnTo>
                      <a:pt x="16" y="196"/>
                    </a:lnTo>
                    <a:lnTo>
                      <a:pt x="16" y="198"/>
                    </a:lnTo>
                    <a:lnTo>
                      <a:pt x="16" y="206"/>
                    </a:lnTo>
                    <a:lnTo>
                      <a:pt x="18" y="212"/>
                    </a:lnTo>
                    <a:lnTo>
                      <a:pt x="18" y="210"/>
                    </a:lnTo>
                    <a:lnTo>
                      <a:pt x="20" y="210"/>
                    </a:lnTo>
                    <a:lnTo>
                      <a:pt x="22" y="210"/>
                    </a:lnTo>
                    <a:lnTo>
                      <a:pt x="22" y="220"/>
                    </a:lnTo>
                    <a:lnTo>
                      <a:pt x="26" y="220"/>
                    </a:lnTo>
                    <a:lnTo>
                      <a:pt x="24" y="216"/>
                    </a:lnTo>
                    <a:lnTo>
                      <a:pt x="24" y="214"/>
                    </a:lnTo>
                    <a:lnTo>
                      <a:pt x="26" y="216"/>
                    </a:lnTo>
                    <a:lnTo>
                      <a:pt x="32" y="218"/>
                    </a:lnTo>
                    <a:lnTo>
                      <a:pt x="32" y="222"/>
                    </a:lnTo>
                    <a:lnTo>
                      <a:pt x="36" y="222"/>
                    </a:lnTo>
                    <a:lnTo>
                      <a:pt x="38" y="220"/>
                    </a:lnTo>
                    <a:lnTo>
                      <a:pt x="38" y="224"/>
                    </a:lnTo>
                    <a:lnTo>
                      <a:pt x="28" y="226"/>
                    </a:lnTo>
                    <a:lnTo>
                      <a:pt x="28" y="234"/>
                    </a:lnTo>
                    <a:lnTo>
                      <a:pt x="34" y="232"/>
                    </a:lnTo>
                    <a:lnTo>
                      <a:pt x="36" y="226"/>
                    </a:lnTo>
                    <a:lnTo>
                      <a:pt x="40" y="230"/>
                    </a:lnTo>
                    <a:lnTo>
                      <a:pt x="40" y="232"/>
                    </a:lnTo>
                    <a:lnTo>
                      <a:pt x="38" y="234"/>
                    </a:lnTo>
                    <a:lnTo>
                      <a:pt x="42" y="234"/>
                    </a:lnTo>
                    <a:lnTo>
                      <a:pt x="42" y="236"/>
                    </a:lnTo>
                    <a:lnTo>
                      <a:pt x="54" y="234"/>
                    </a:lnTo>
                    <a:lnTo>
                      <a:pt x="54" y="232"/>
                    </a:lnTo>
                    <a:lnTo>
                      <a:pt x="60" y="228"/>
                    </a:lnTo>
                    <a:lnTo>
                      <a:pt x="70" y="224"/>
                    </a:lnTo>
                    <a:lnTo>
                      <a:pt x="70" y="220"/>
                    </a:lnTo>
                    <a:lnTo>
                      <a:pt x="72" y="220"/>
                    </a:lnTo>
                    <a:lnTo>
                      <a:pt x="74" y="222"/>
                    </a:lnTo>
                    <a:lnTo>
                      <a:pt x="76" y="220"/>
                    </a:lnTo>
                    <a:lnTo>
                      <a:pt x="78" y="220"/>
                    </a:lnTo>
                    <a:lnTo>
                      <a:pt x="80" y="220"/>
                    </a:lnTo>
                    <a:lnTo>
                      <a:pt x="84" y="222"/>
                    </a:lnTo>
                    <a:lnTo>
                      <a:pt x="84" y="218"/>
                    </a:lnTo>
                    <a:lnTo>
                      <a:pt x="86" y="218"/>
                    </a:lnTo>
                    <a:lnTo>
                      <a:pt x="86" y="216"/>
                    </a:lnTo>
                    <a:lnTo>
                      <a:pt x="88" y="216"/>
                    </a:lnTo>
                    <a:lnTo>
                      <a:pt x="88" y="218"/>
                    </a:lnTo>
                    <a:lnTo>
                      <a:pt x="92" y="218"/>
                    </a:lnTo>
                    <a:lnTo>
                      <a:pt x="100" y="212"/>
                    </a:lnTo>
                    <a:lnTo>
                      <a:pt x="124" y="196"/>
                    </a:lnTo>
                    <a:lnTo>
                      <a:pt x="140" y="186"/>
                    </a:lnTo>
                    <a:lnTo>
                      <a:pt x="146" y="180"/>
                    </a:lnTo>
                    <a:lnTo>
                      <a:pt x="146" y="176"/>
                    </a:lnTo>
                    <a:lnTo>
                      <a:pt x="144" y="170"/>
                    </a:lnTo>
                    <a:lnTo>
                      <a:pt x="144" y="168"/>
                    </a:lnTo>
                    <a:lnTo>
                      <a:pt x="142" y="168"/>
                    </a:lnTo>
                    <a:lnTo>
                      <a:pt x="136" y="166"/>
                    </a:lnTo>
                    <a:lnTo>
                      <a:pt x="134" y="164"/>
                    </a:lnTo>
                    <a:lnTo>
                      <a:pt x="134" y="162"/>
                    </a:lnTo>
                    <a:lnTo>
                      <a:pt x="134" y="156"/>
                    </a:lnTo>
                    <a:lnTo>
                      <a:pt x="134" y="152"/>
                    </a:lnTo>
                    <a:lnTo>
                      <a:pt x="138" y="148"/>
                    </a:lnTo>
                    <a:lnTo>
                      <a:pt x="138" y="146"/>
                    </a:lnTo>
                    <a:lnTo>
                      <a:pt x="138" y="144"/>
                    </a:lnTo>
                    <a:lnTo>
                      <a:pt x="136" y="138"/>
                    </a:lnTo>
                    <a:lnTo>
                      <a:pt x="134" y="134"/>
                    </a:lnTo>
                    <a:lnTo>
                      <a:pt x="132" y="132"/>
                    </a:lnTo>
                    <a:lnTo>
                      <a:pt x="128" y="128"/>
                    </a:lnTo>
                    <a:lnTo>
                      <a:pt x="128" y="124"/>
                    </a:lnTo>
                    <a:lnTo>
                      <a:pt x="126" y="116"/>
                    </a:lnTo>
                    <a:lnTo>
                      <a:pt x="126" y="112"/>
                    </a:lnTo>
                    <a:lnTo>
                      <a:pt x="126" y="108"/>
                    </a:lnTo>
                    <a:lnTo>
                      <a:pt x="128" y="106"/>
                    </a:lnTo>
                    <a:lnTo>
                      <a:pt x="126" y="104"/>
                    </a:lnTo>
                    <a:lnTo>
                      <a:pt x="126" y="100"/>
                    </a:lnTo>
                    <a:lnTo>
                      <a:pt x="126" y="96"/>
                    </a:lnTo>
                    <a:lnTo>
                      <a:pt x="124" y="92"/>
                    </a:lnTo>
                    <a:lnTo>
                      <a:pt x="118" y="66"/>
                    </a:lnTo>
                    <a:lnTo>
                      <a:pt x="118" y="64"/>
                    </a:lnTo>
                    <a:lnTo>
                      <a:pt x="120" y="60"/>
                    </a:lnTo>
                    <a:lnTo>
                      <a:pt x="126" y="54"/>
                    </a:lnTo>
                    <a:lnTo>
                      <a:pt x="126" y="50"/>
                    </a:lnTo>
                    <a:lnTo>
                      <a:pt x="124" y="46"/>
                    </a:lnTo>
                    <a:lnTo>
                      <a:pt x="122" y="42"/>
                    </a:lnTo>
                    <a:lnTo>
                      <a:pt x="120" y="44"/>
                    </a:lnTo>
                    <a:lnTo>
                      <a:pt x="118" y="42"/>
                    </a:lnTo>
                    <a:lnTo>
                      <a:pt x="116" y="38"/>
                    </a:lnTo>
                    <a:lnTo>
                      <a:pt x="116" y="32"/>
                    </a:lnTo>
                    <a:lnTo>
                      <a:pt x="118" y="24"/>
                    </a:lnTo>
                    <a:lnTo>
                      <a:pt x="122" y="20"/>
                    </a:lnTo>
                    <a:lnTo>
                      <a:pt x="122" y="18"/>
                    </a:lnTo>
                    <a:lnTo>
                      <a:pt x="116" y="18"/>
                    </a:lnTo>
                    <a:lnTo>
                      <a:pt x="108" y="12"/>
                    </a:lnTo>
                    <a:lnTo>
                      <a:pt x="104" y="4"/>
                    </a:lnTo>
                    <a:lnTo>
                      <a:pt x="100" y="0"/>
                    </a:lnTo>
                    <a:lnTo>
                      <a:pt x="96" y="2"/>
                    </a:lnTo>
                    <a:lnTo>
                      <a:pt x="92" y="6"/>
                    </a:lnTo>
                    <a:lnTo>
                      <a:pt x="90" y="6"/>
                    </a:lnTo>
                    <a:lnTo>
                      <a:pt x="82" y="4"/>
                    </a:lnTo>
                    <a:lnTo>
                      <a:pt x="80" y="6"/>
                    </a:lnTo>
                    <a:lnTo>
                      <a:pt x="78" y="8"/>
                    </a:lnTo>
                    <a:lnTo>
                      <a:pt x="76" y="10"/>
                    </a:lnTo>
                    <a:lnTo>
                      <a:pt x="72" y="12"/>
                    </a:lnTo>
                    <a:lnTo>
                      <a:pt x="70" y="14"/>
                    </a:lnTo>
                    <a:lnTo>
                      <a:pt x="70" y="18"/>
                    </a:lnTo>
                    <a:lnTo>
                      <a:pt x="68" y="20"/>
                    </a:lnTo>
                    <a:lnTo>
                      <a:pt x="70" y="22"/>
                    </a:lnTo>
                    <a:lnTo>
                      <a:pt x="70" y="28"/>
                    </a:lnTo>
                    <a:lnTo>
                      <a:pt x="68" y="32"/>
                    </a:lnTo>
                    <a:lnTo>
                      <a:pt x="62" y="36"/>
                    </a:lnTo>
                    <a:lnTo>
                      <a:pt x="60" y="38"/>
                    </a:lnTo>
                    <a:lnTo>
                      <a:pt x="60" y="40"/>
                    </a:lnTo>
                    <a:lnTo>
                      <a:pt x="60" y="42"/>
                    </a:lnTo>
                    <a:lnTo>
                      <a:pt x="52" y="36"/>
                    </a:lnTo>
                    <a:lnTo>
                      <a:pt x="52" y="34"/>
                    </a:lnTo>
                    <a:lnTo>
                      <a:pt x="48" y="34"/>
                    </a:lnTo>
                    <a:lnTo>
                      <a:pt x="46" y="34"/>
                    </a:lnTo>
                    <a:lnTo>
                      <a:pt x="46" y="36"/>
                    </a:lnTo>
                    <a:lnTo>
                      <a:pt x="42" y="34"/>
                    </a:lnTo>
                    <a:lnTo>
                      <a:pt x="34" y="34"/>
                    </a:lnTo>
                    <a:lnTo>
                      <a:pt x="28" y="36"/>
                    </a:lnTo>
                    <a:lnTo>
                      <a:pt x="14" y="20"/>
                    </a:lnTo>
                    <a:lnTo>
                      <a:pt x="10" y="20"/>
                    </a:lnTo>
                    <a:lnTo>
                      <a:pt x="8" y="20"/>
                    </a:lnTo>
                    <a:lnTo>
                      <a:pt x="8" y="22"/>
                    </a:lnTo>
                    <a:lnTo>
                      <a:pt x="6" y="24"/>
                    </a:lnTo>
                    <a:lnTo>
                      <a:pt x="0" y="28"/>
                    </a:lnTo>
                    <a:lnTo>
                      <a:pt x="4" y="28"/>
                    </a:lnTo>
                    <a:lnTo>
                      <a:pt x="8" y="30"/>
                    </a:lnTo>
                    <a:lnTo>
                      <a:pt x="8" y="32"/>
                    </a:lnTo>
                    <a:lnTo>
                      <a:pt x="12" y="38"/>
                    </a:lnTo>
                    <a:lnTo>
                      <a:pt x="14" y="40"/>
                    </a:lnTo>
                    <a:lnTo>
                      <a:pt x="18" y="40"/>
                    </a:lnTo>
                    <a:lnTo>
                      <a:pt x="24" y="42"/>
                    </a:lnTo>
                    <a:lnTo>
                      <a:pt x="26" y="42"/>
                    </a:lnTo>
                    <a:lnTo>
                      <a:pt x="28" y="44"/>
                    </a:lnTo>
                    <a:lnTo>
                      <a:pt x="34" y="52"/>
                    </a:lnTo>
                    <a:lnTo>
                      <a:pt x="36" y="54"/>
                    </a:lnTo>
                    <a:lnTo>
                      <a:pt x="36" y="58"/>
                    </a:lnTo>
                    <a:lnTo>
                      <a:pt x="36" y="60"/>
                    </a:lnTo>
                    <a:lnTo>
                      <a:pt x="36" y="62"/>
                    </a:lnTo>
                    <a:lnTo>
                      <a:pt x="36" y="64"/>
                    </a:lnTo>
                    <a:lnTo>
                      <a:pt x="36" y="66"/>
                    </a:lnTo>
                    <a:lnTo>
                      <a:pt x="38" y="70"/>
                    </a:lnTo>
                    <a:lnTo>
                      <a:pt x="38" y="74"/>
                    </a:lnTo>
                    <a:lnTo>
                      <a:pt x="38" y="80"/>
                    </a:lnTo>
                    <a:lnTo>
                      <a:pt x="36" y="84"/>
                    </a:lnTo>
                    <a:lnTo>
                      <a:pt x="38" y="88"/>
                    </a:lnTo>
                    <a:lnTo>
                      <a:pt x="40" y="98"/>
                    </a:lnTo>
                    <a:close/>
                  </a:path>
                </a:pathLst>
              </a:custGeom>
              <a:solidFill>
                <a:schemeClr val="bg2"/>
              </a:solidFill>
              <a:ln w="3175">
                <a:solidFill>
                  <a:schemeClr val="bg1"/>
                </a:solidFill>
                <a:prstDash val="solid"/>
                <a:round/>
                <a:headEnd/>
                <a:tailEnd/>
              </a:ln>
            </p:spPr>
            <p:txBody>
              <a:bodyPr/>
              <a:lstStyle/>
              <a:p>
                <a:endParaRPr lang="nl-BE"/>
              </a:p>
            </p:txBody>
          </p:sp>
          <p:sp>
            <p:nvSpPr>
              <p:cNvPr id="558" name="Freeform 191"/>
              <p:cNvSpPr>
                <a:spLocks noEditPoints="1"/>
              </p:cNvSpPr>
              <p:nvPr/>
            </p:nvSpPr>
            <p:spPr bwMode="gray">
              <a:xfrm>
                <a:off x="1912" y="3600"/>
                <a:ext cx="48" cy="22"/>
              </a:xfrm>
              <a:custGeom>
                <a:avLst/>
                <a:gdLst>
                  <a:gd name="T0" fmla="*/ 46 w 48"/>
                  <a:gd name="T1" fmla="*/ 10 h 22"/>
                  <a:gd name="T2" fmla="*/ 42 w 48"/>
                  <a:gd name="T3" fmla="*/ 10 h 22"/>
                  <a:gd name="T4" fmla="*/ 40 w 48"/>
                  <a:gd name="T5" fmla="*/ 10 h 22"/>
                  <a:gd name="T6" fmla="*/ 34 w 48"/>
                  <a:gd name="T7" fmla="*/ 14 h 22"/>
                  <a:gd name="T8" fmla="*/ 30 w 48"/>
                  <a:gd name="T9" fmla="*/ 12 h 22"/>
                  <a:gd name="T10" fmla="*/ 32 w 48"/>
                  <a:gd name="T11" fmla="*/ 18 h 22"/>
                  <a:gd name="T12" fmla="*/ 24 w 48"/>
                  <a:gd name="T13" fmla="*/ 18 h 22"/>
                  <a:gd name="T14" fmla="*/ 22 w 48"/>
                  <a:gd name="T15" fmla="*/ 18 h 22"/>
                  <a:gd name="T16" fmla="*/ 22 w 48"/>
                  <a:gd name="T17" fmla="*/ 22 h 22"/>
                  <a:gd name="T18" fmla="*/ 22 w 48"/>
                  <a:gd name="T19" fmla="*/ 22 h 22"/>
                  <a:gd name="T20" fmla="*/ 22 w 48"/>
                  <a:gd name="T21" fmla="*/ 22 h 22"/>
                  <a:gd name="T22" fmla="*/ 18 w 48"/>
                  <a:gd name="T23" fmla="*/ 20 h 22"/>
                  <a:gd name="T24" fmla="*/ 16 w 48"/>
                  <a:gd name="T25" fmla="*/ 18 h 22"/>
                  <a:gd name="T26" fmla="*/ 18 w 48"/>
                  <a:gd name="T27" fmla="*/ 18 h 22"/>
                  <a:gd name="T28" fmla="*/ 18 w 48"/>
                  <a:gd name="T29" fmla="*/ 16 h 22"/>
                  <a:gd name="T30" fmla="*/ 20 w 48"/>
                  <a:gd name="T31" fmla="*/ 12 h 22"/>
                  <a:gd name="T32" fmla="*/ 24 w 48"/>
                  <a:gd name="T33" fmla="*/ 8 h 22"/>
                  <a:gd name="T34" fmla="*/ 26 w 48"/>
                  <a:gd name="T35" fmla="*/ 8 h 22"/>
                  <a:gd name="T36" fmla="*/ 26 w 48"/>
                  <a:gd name="T37" fmla="*/ 6 h 22"/>
                  <a:gd name="T38" fmla="*/ 26 w 48"/>
                  <a:gd name="T39" fmla="*/ 4 h 22"/>
                  <a:gd name="T40" fmla="*/ 32 w 48"/>
                  <a:gd name="T41" fmla="*/ 0 h 22"/>
                  <a:gd name="T42" fmla="*/ 36 w 48"/>
                  <a:gd name="T43" fmla="*/ 2 h 22"/>
                  <a:gd name="T44" fmla="*/ 34 w 48"/>
                  <a:gd name="T45" fmla="*/ 4 h 22"/>
                  <a:gd name="T46" fmla="*/ 34 w 48"/>
                  <a:gd name="T47" fmla="*/ 4 h 22"/>
                  <a:gd name="T48" fmla="*/ 36 w 48"/>
                  <a:gd name="T49" fmla="*/ 6 h 22"/>
                  <a:gd name="T50" fmla="*/ 40 w 48"/>
                  <a:gd name="T51" fmla="*/ 4 h 22"/>
                  <a:gd name="T52" fmla="*/ 42 w 48"/>
                  <a:gd name="T53" fmla="*/ 2 h 22"/>
                  <a:gd name="T54" fmla="*/ 42 w 48"/>
                  <a:gd name="T55" fmla="*/ 2 h 22"/>
                  <a:gd name="T56" fmla="*/ 42 w 48"/>
                  <a:gd name="T57" fmla="*/ 6 h 22"/>
                  <a:gd name="T58" fmla="*/ 48 w 48"/>
                  <a:gd name="T59" fmla="*/ 8 h 22"/>
                  <a:gd name="T60" fmla="*/ 24 w 48"/>
                  <a:gd name="T61" fmla="*/ 2 h 22"/>
                  <a:gd name="T62" fmla="*/ 14 w 48"/>
                  <a:gd name="T63" fmla="*/ 2 h 22"/>
                  <a:gd name="T64" fmla="*/ 6 w 48"/>
                  <a:gd name="T65" fmla="*/ 0 h 22"/>
                  <a:gd name="T66" fmla="*/ 6 w 48"/>
                  <a:gd name="T67" fmla="*/ 4 h 22"/>
                  <a:gd name="T68" fmla="*/ 4 w 48"/>
                  <a:gd name="T69" fmla="*/ 6 h 22"/>
                  <a:gd name="T70" fmla="*/ 8 w 48"/>
                  <a:gd name="T71" fmla="*/ 6 h 22"/>
                  <a:gd name="T72" fmla="*/ 8 w 48"/>
                  <a:gd name="T73" fmla="*/ 10 h 22"/>
                  <a:gd name="T74" fmla="*/ 2 w 48"/>
                  <a:gd name="T75" fmla="*/ 14 h 22"/>
                  <a:gd name="T76" fmla="*/ 2 w 48"/>
                  <a:gd name="T77" fmla="*/ 20 h 22"/>
                  <a:gd name="T78" fmla="*/ 6 w 48"/>
                  <a:gd name="T79" fmla="*/ 18 h 22"/>
                  <a:gd name="T80" fmla="*/ 6 w 48"/>
                  <a:gd name="T81" fmla="*/ 14 h 22"/>
                  <a:gd name="T82" fmla="*/ 10 w 48"/>
                  <a:gd name="T83" fmla="*/ 14 h 22"/>
                  <a:gd name="T84" fmla="*/ 14 w 48"/>
                  <a:gd name="T85" fmla="*/ 14 h 22"/>
                  <a:gd name="T86" fmla="*/ 18 w 48"/>
                  <a:gd name="T87" fmla="*/ 6 h 22"/>
                  <a:gd name="T88" fmla="*/ 20 w 48"/>
                  <a:gd name="T89" fmla="*/ 6 h 22"/>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48"/>
                  <a:gd name="T136" fmla="*/ 0 h 22"/>
                  <a:gd name="T137" fmla="*/ 48 w 48"/>
                  <a:gd name="T138" fmla="*/ 22 h 22"/>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48" h="22">
                    <a:moveTo>
                      <a:pt x="48" y="8"/>
                    </a:moveTo>
                    <a:lnTo>
                      <a:pt x="46" y="10"/>
                    </a:lnTo>
                    <a:lnTo>
                      <a:pt x="42" y="10"/>
                    </a:lnTo>
                    <a:lnTo>
                      <a:pt x="40" y="8"/>
                    </a:lnTo>
                    <a:lnTo>
                      <a:pt x="40" y="10"/>
                    </a:lnTo>
                    <a:lnTo>
                      <a:pt x="34" y="14"/>
                    </a:lnTo>
                    <a:lnTo>
                      <a:pt x="30" y="12"/>
                    </a:lnTo>
                    <a:lnTo>
                      <a:pt x="32" y="18"/>
                    </a:lnTo>
                    <a:lnTo>
                      <a:pt x="28" y="18"/>
                    </a:lnTo>
                    <a:lnTo>
                      <a:pt x="24" y="18"/>
                    </a:lnTo>
                    <a:lnTo>
                      <a:pt x="22" y="18"/>
                    </a:lnTo>
                    <a:lnTo>
                      <a:pt x="22" y="20"/>
                    </a:lnTo>
                    <a:lnTo>
                      <a:pt x="22" y="22"/>
                    </a:lnTo>
                    <a:lnTo>
                      <a:pt x="18" y="20"/>
                    </a:lnTo>
                    <a:lnTo>
                      <a:pt x="16" y="18"/>
                    </a:lnTo>
                    <a:lnTo>
                      <a:pt x="18" y="18"/>
                    </a:lnTo>
                    <a:lnTo>
                      <a:pt x="18" y="16"/>
                    </a:lnTo>
                    <a:lnTo>
                      <a:pt x="20" y="12"/>
                    </a:lnTo>
                    <a:lnTo>
                      <a:pt x="24" y="8"/>
                    </a:lnTo>
                    <a:lnTo>
                      <a:pt x="26" y="8"/>
                    </a:lnTo>
                    <a:lnTo>
                      <a:pt x="26" y="6"/>
                    </a:lnTo>
                    <a:lnTo>
                      <a:pt x="26" y="4"/>
                    </a:lnTo>
                    <a:lnTo>
                      <a:pt x="32" y="0"/>
                    </a:lnTo>
                    <a:lnTo>
                      <a:pt x="36" y="0"/>
                    </a:lnTo>
                    <a:lnTo>
                      <a:pt x="36" y="2"/>
                    </a:lnTo>
                    <a:lnTo>
                      <a:pt x="34" y="4"/>
                    </a:lnTo>
                    <a:lnTo>
                      <a:pt x="36" y="6"/>
                    </a:lnTo>
                    <a:lnTo>
                      <a:pt x="40" y="4"/>
                    </a:lnTo>
                    <a:lnTo>
                      <a:pt x="40" y="2"/>
                    </a:lnTo>
                    <a:lnTo>
                      <a:pt x="42" y="2"/>
                    </a:lnTo>
                    <a:lnTo>
                      <a:pt x="42" y="6"/>
                    </a:lnTo>
                    <a:lnTo>
                      <a:pt x="48" y="8"/>
                    </a:lnTo>
                    <a:close/>
                    <a:moveTo>
                      <a:pt x="20" y="6"/>
                    </a:moveTo>
                    <a:lnTo>
                      <a:pt x="24" y="2"/>
                    </a:lnTo>
                    <a:lnTo>
                      <a:pt x="14" y="2"/>
                    </a:lnTo>
                    <a:lnTo>
                      <a:pt x="6" y="0"/>
                    </a:lnTo>
                    <a:lnTo>
                      <a:pt x="6" y="4"/>
                    </a:lnTo>
                    <a:lnTo>
                      <a:pt x="6" y="6"/>
                    </a:lnTo>
                    <a:lnTo>
                      <a:pt x="4" y="6"/>
                    </a:lnTo>
                    <a:lnTo>
                      <a:pt x="8" y="6"/>
                    </a:lnTo>
                    <a:lnTo>
                      <a:pt x="8" y="10"/>
                    </a:lnTo>
                    <a:lnTo>
                      <a:pt x="2" y="14"/>
                    </a:lnTo>
                    <a:lnTo>
                      <a:pt x="0" y="16"/>
                    </a:lnTo>
                    <a:lnTo>
                      <a:pt x="2" y="20"/>
                    </a:lnTo>
                    <a:lnTo>
                      <a:pt x="6" y="18"/>
                    </a:lnTo>
                    <a:lnTo>
                      <a:pt x="6" y="16"/>
                    </a:lnTo>
                    <a:lnTo>
                      <a:pt x="6" y="14"/>
                    </a:lnTo>
                    <a:lnTo>
                      <a:pt x="10" y="14"/>
                    </a:lnTo>
                    <a:lnTo>
                      <a:pt x="14" y="14"/>
                    </a:lnTo>
                    <a:lnTo>
                      <a:pt x="18" y="6"/>
                    </a:lnTo>
                    <a:lnTo>
                      <a:pt x="20" y="6"/>
                    </a:lnTo>
                    <a:close/>
                  </a:path>
                </a:pathLst>
              </a:custGeom>
              <a:solidFill>
                <a:schemeClr val="bg2"/>
              </a:solidFill>
              <a:ln w="3175">
                <a:solidFill>
                  <a:schemeClr val="bg1"/>
                </a:solidFill>
                <a:prstDash val="solid"/>
                <a:round/>
                <a:headEnd/>
                <a:tailEnd/>
              </a:ln>
            </p:spPr>
            <p:txBody>
              <a:bodyPr/>
              <a:lstStyle/>
              <a:p>
                <a:endParaRPr lang="nl-BE"/>
              </a:p>
            </p:txBody>
          </p:sp>
          <p:sp>
            <p:nvSpPr>
              <p:cNvPr id="559" name="Freeform 192"/>
              <p:cNvSpPr>
                <a:spLocks/>
              </p:cNvSpPr>
              <p:nvPr/>
            </p:nvSpPr>
            <p:spPr bwMode="gray">
              <a:xfrm>
                <a:off x="3231" y="2496"/>
                <a:ext cx="8" cy="10"/>
              </a:xfrm>
              <a:custGeom>
                <a:avLst/>
                <a:gdLst>
                  <a:gd name="T0" fmla="*/ 6 w 8"/>
                  <a:gd name="T1" fmla="*/ 0 h 10"/>
                  <a:gd name="T2" fmla="*/ 6 w 8"/>
                  <a:gd name="T3" fmla="*/ 0 h 10"/>
                  <a:gd name="T4" fmla="*/ 8 w 8"/>
                  <a:gd name="T5" fmla="*/ 2 h 10"/>
                  <a:gd name="T6" fmla="*/ 8 w 8"/>
                  <a:gd name="T7" fmla="*/ 2 h 10"/>
                  <a:gd name="T8" fmla="*/ 8 w 8"/>
                  <a:gd name="T9" fmla="*/ 6 h 10"/>
                  <a:gd name="T10" fmla="*/ 4 w 8"/>
                  <a:gd name="T11" fmla="*/ 10 h 10"/>
                  <a:gd name="T12" fmla="*/ 4 w 8"/>
                  <a:gd name="T13" fmla="*/ 10 h 10"/>
                  <a:gd name="T14" fmla="*/ 0 w 8"/>
                  <a:gd name="T15" fmla="*/ 6 h 10"/>
                  <a:gd name="T16" fmla="*/ 0 w 8"/>
                  <a:gd name="T17" fmla="*/ 2 h 10"/>
                  <a:gd name="T18" fmla="*/ 0 w 8"/>
                  <a:gd name="T19" fmla="*/ 0 h 10"/>
                  <a:gd name="T20" fmla="*/ 6 w 8"/>
                  <a:gd name="T21" fmla="*/ 0 h 10"/>
                  <a:gd name="T22" fmla="*/ 6 w 8"/>
                  <a:gd name="T23" fmla="*/ 0 h 1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8"/>
                  <a:gd name="T37" fmla="*/ 0 h 10"/>
                  <a:gd name="T38" fmla="*/ 8 w 8"/>
                  <a:gd name="T39" fmla="*/ 10 h 1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8" h="10">
                    <a:moveTo>
                      <a:pt x="6" y="0"/>
                    </a:moveTo>
                    <a:lnTo>
                      <a:pt x="6" y="0"/>
                    </a:lnTo>
                    <a:lnTo>
                      <a:pt x="8" y="2"/>
                    </a:lnTo>
                    <a:lnTo>
                      <a:pt x="8" y="6"/>
                    </a:lnTo>
                    <a:lnTo>
                      <a:pt x="4" y="10"/>
                    </a:lnTo>
                    <a:lnTo>
                      <a:pt x="0" y="6"/>
                    </a:lnTo>
                    <a:lnTo>
                      <a:pt x="0" y="2"/>
                    </a:lnTo>
                    <a:lnTo>
                      <a:pt x="0" y="0"/>
                    </a:lnTo>
                    <a:lnTo>
                      <a:pt x="6" y="0"/>
                    </a:lnTo>
                    <a:close/>
                  </a:path>
                </a:pathLst>
              </a:custGeom>
              <a:solidFill>
                <a:schemeClr val="bg2"/>
              </a:solidFill>
              <a:ln w="3175">
                <a:solidFill>
                  <a:schemeClr val="bg1"/>
                </a:solidFill>
                <a:prstDash val="solid"/>
                <a:round/>
                <a:headEnd/>
                <a:tailEnd/>
              </a:ln>
            </p:spPr>
            <p:txBody>
              <a:bodyPr/>
              <a:lstStyle/>
              <a:p>
                <a:endParaRPr lang="nl-BE"/>
              </a:p>
            </p:txBody>
          </p:sp>
          <p:sp>
            <p:nvSpPr>
              <p:cNvPr id="560" name="Freeform 193"/>
              <p:cNvSpPr>
                <a:spLocks/>
              </p:cNvSpPr>
              <p:nvPr/>
            </p:nvSpPr>
            <p:spPr bwMode="gray">
              <a:xfrm>
                <a:off x="3171" y="2440"/>
                <a:ext cx="208" cy="178"/>
              </a:xfrm>
              <a:custGeom>
                <a:avLst/>
                <a:gdLst>
                  <a:gd name="T0" fmla="*/ 134 w 208"/>
                  <a:gd name="T1" fmla="*/ 74 h 178"/>
                  <a:gd name="T2" fmla="*/ 142 w 208"/>
                  <a:gd name="T3" fmla="*/ 84 h 178"/>
                  <a:gd name="T4" fmla="*/ 148 w 208"/>
                  <a:gd name="T5" fmla="*/ 92 h 178"/>
                  <a:gd name="T6" fmla="*/ 190 w 208"/>
                  <a:gd name="T7" fmla="*/ 112 h 178"/>
                  <a:gd name="T8" fmla="*/ 156 w 208"/>
                  <a:gd name="T9" fmla="*/ 166 h 178"/>
                  <a:gd name="T10" fmla="*/ 134 w 208"/>
                  <a:gd name="T11" fmla="*/ 174 h 178"/>
                  <a:gd name="T12" fmla="*/ 124 w 208"/>
                  <a:gd name="T13" fmla="*/ 176 h 178"/>
                  <a:gd name="T14" fmla="*/ 116 w 208"/>
                  <a:gd name="T15" fmla="*/ 172 h 178"/>
                  <a:gd name="T16" fmla="*/ 112 w 208"/>
                  <a:gd name="T17" fmla="*/ 172 h 178"/>
                  <a:gd name="T18" fmla="*/ 106 w 208"/>
                  <a:gd name="T19" fmla="*/ 174 h 178"/>
                  <a:gd name="T20" fmla="*/ 102 w 208"/>
                  <a:gd name="T21" fmla="*/ 178 h 178"/>
                  <a:gd name="T22" fmla="*/ 94 w 208"/>
                  <a:gd name="T23" fmla="*/ 178 h 178"/>
                  <a:gd name="T24" fmla="*/ 86 w 208"/>
                  <a:gd name="T25" fmla="*/ 178 h 178"/>
                  <a:gd name="T26" fmla="*/ 76 w 208"/>
                  <a:gd name="T27" fmla="*/ 176 h 178"/>
                  <a:gd name="T28" fmla="*/ 66 w 208"/>
                  <a:gd name="T29" fmla="*/ 176 h 178"/>
                  <a:gd name="T30" fmla="*/ 62 w 208"/>
                  <a:gd name="T31" fmla="*/ 176 h 178"/>
                  <a:gd name="T32" fmla="*/ 48 w 208"/>
                  <a:gd name="T33" fmla="*/ 176 h 178"/>
                  <a:gd name="T34" fmla="*/ 46 w 208"/>
                  <a:gd name="T35" fmla="*/ 168 h 178"/>
                  <a:gd name="T36" fmla="*/ 44 w 208"/>
                  <a:gd name="T37" fmla="*/ 164 h 178"/>
                  <a:gd name="T38" fmla="*/ 34 w 208"/>
                  <a:gd name="T39" fmla="*/ 162 h 178"/>
                  <a:gd name="T40" fmla="*/ 32 w 208"/>
                  <a:gd name="T41" fmla="*/ 158 h 178"/>
                  <a:gd name="T42" fmla="*/ 26 w 208"/>
                  <a:gd name="T43" fmla="*/ 144 h 178"/>
                  <a:gd name="T44" fmla="*/ 22 w 208"/>
                  <a:gd name="T45" fmla="*/ 138 h 178"/>
                  <a:gd name="T46" fmla="*/ 16 w 208"/>
                  <a:gd name="T47" fmla="*/ 130 h 178"/>
                  <a:gd name="T48" fmla="*/ 10 w 208"/>
                  <a:gd name="T49" fmla="*/ 124 h 178"/>
                  <a:gd name="T50" fmla="*/ 0 w 208"/>
                  <a:gd name="T51" fmla="*/ 122 h 178"/>
                  <a:gd name="T52" fmla="*/ 2 w 208"/>
                  <a:gd name="T53" fmla="*/ 114 h 178"/>
                  <a:gd name="T54" fmla="*/ 12 w 208"/>
                  <a:gd name="T55" fmla="*/ 112 h 178"/>
                  <a:gd name="T56" fmla="*/ 14 w 208"/>
                  <a:gd name="T57" fmla="*/ 108 h 178"/>
                  <a:gd name="T58" fmla="*/ 16 w 208"/>
                  <a:gd name="T59" fmla="*/ 88 h 178"/>
                  <a:gd name="T60" fmla="*/ 20 w 208"/>
                  <a:gd name="T61" fmla="*/ 82 h 178"/>
                  <a:gd name="T62" fmla="*/ 22 w 208"/>
                  <a:gd name="T63" fmla="*/ 72 h 178"/>
                  <a:gd name="T64" fmla="*/ 28 w 208"/>
                  <a:gd name="T65" fmla="*/ 60 h 178"/>
                  <a:gd name="T66" fmla="*/ 34 w 208"/>
                  <a:gd name="T67" fmla="*/ 54 h 178"/>
                  <a:gd name="T68" fmla="*/ 38 w 208"/>
                  <a:gd name="T69" fmla="*/ 46 h 178"/>
                  <a:gd name="T70" fmla="*/ 42 w 208"/>
                  <a:gd name="T71" fmla="*/ 34 h 178"/>
                  <a:gd name="T72" fmla="*/ 50 w 208"/>
                  <a:gd name="T73" fmla="*/ 22 h 178"/>
                  <a:gd name="T74" fmla="*/ 64 w 208"/>
                  <a:gd name="T75" fmla="*/ 8 h 178"/>
                  <a:gd name="T76" fmla="*/ 68 w 208"/>
                  <a:gd name="T77" fmla="*/ 8 h 178"/>
                  <a:gd name="T78" fmla="*/ 72 w 208"/>
                  <a:gd name="T79" fmla="*/ 12 h 178"/>
                  <a:gd name="T80" fmla="*/ 76 w 208"/>
                  <a:gd name="T81" fmla="*/ 0 h 178"/>
                  <a:gd name="T82" fmla="*/ 84 w 208"/>
                  <a:gd name="T83" fmla="*/ 4 h 178"/>
                  <a:gd name="T84" fmla="*/ 88 w 208"/>
                  <a:gd name="T85" fmla="*/ 8 h 178"/>
                  <a:gd name="T86" fmla="*/ 94 w 208"/>
                  <a:gd name="T87" fmla="*/ 8 h 178"/>
                  <a:gd name="T88" fmla="*/ 102 w 208"/>
                  <a:gd name="T89" fmla="*/ 12 h 178"/>
                  <a:gd name="T90" fmla="*/ 114 w 208"/>
                  <a:gd name="T91" fmla="*/ 18 h 178"/>
                  <a:gd name="T92" fmla="*/ 122 w 208"/>
                  <a:gd name="T93" fmla="*/ 30 h 178"/>
                  <a:gd name="T94" fmla="*/ 130 w 208"/>
                  <a:gd name="T95" fmla="*/ 38 h 178"/>
                  <a:gd name="T96" fmla="*/ 124 w 208"/>
                  <a:gd name="T97" fmla="*/ 48 h 178"/>
                  <a:gd name="T98" fmla="*/ 122 w 208"/>
                  <a:gd name="T99" fmla="*/ 56 h 178"/>
                  <a:gd name="T100" fmla="*/ 120 w 208"/>
                  <a:gd name="T101" fmla="*/ 64 h 178"/>
                  <a:gd name="T102" fmla="*/ 128 w 208"/>
                  <a:gd name="T103" fmla="*/ 68 h 178"/>
                  <a:gd name="T104" fmla="*/ 138 w 208"/>
                  <a:gd name="T105" fmla="*/ 68 h 17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08"/>
                  <a:gd name="T160" fmla="*/ 0 h 178"/>
                  <a:gd name="T161" fmla="*/ 208 w 208"/>
                  <a:gd name="T162" fmla="*/ 178 h 17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08" h="178">
                    <a:moveTo>
                      <a:pt x="138" y="68"/>
                    </a:moveTo>
                    <a:lnTo>
                      <a:pt x="134" y="74"/>
                    </a:lnTo>
                    <a:lnTo>
                      <a:pt x="140" y="80"/>
                    </a:lnTo>
                    <a:lnTo>
                      <a:pt x="142" y="84"/>
                    </a:lnTo>
                    <a:lnTo>
                      <a:pt x="144" y="88"/>
                    </a:lnTo>
                    <a:lnTo>
                      <a:pt x="148" y="92"/>
                    </a:lnTo>
                    <a:lnTo>
                      <a:pt x="154" y="96"/>
                    </a:lnTo>
                    <a:lnTo>
                      <a:pt x="190" y="112"/>
                    </a:lnTo>
                    <a:lnTo>
                      <a:pt x="208" y="112"/>
                    </a:lnTo>
                    <a:lnTo>
                      <a:pt x="172" y="166"/>
                    </a:lnTo>
                    <a:lnTo>
                      <a:pt x="156" y="166"/>
                    </a:lnTo>
                    <a:lnTo>
                      <a:pt x="150" y="170"/>
                    </a:lnTo>
                    <a:lnTo>
                      <a:pt x="138" y="170"/>
                    </a:lnTo>
                    <a:lnTo>
                      <a:pt x="134" y="174"/>
                    </a:lnTo>
                    <a:lnTo>
                      <a:pt x="128" y="174"/>
                    </a:lnTo>
                    <a:lnTo>
                      <a:pt x="124" y="176"/>
                    </a:lnTo>
                    <a:lnTo>
                      <a:pt x="120" y="174"/>
                    </a:lnTo>
                    <a:lnTo>
                      <a:pt x="116" y="172"/>
                    </a:lnTo>
                    <a:lnTo>
                      <a:pt x="116" y="170"/>
                    </a:lnTo>
                    <a:lnTo>
                      <a:pt x="112" y="172"/>
                    </a:lnTo>
                    <a:lnTo>
                      <a:pt x="110" y="174"/>
                    </a:lnTo>
                    <a:lnTo>
                      <a:pt x="106" y="174"/>
                    </a:lnTo>
                    <a:lnTo>
                      <a:pt x="104" y="174"/>
                    </a:lnTo>
                    <a:lnTo>
                      <a:pt x="102" y="174"/>
                    </a:lnTo>
                    <a:lnTo>
                      <a:pt x="102" y="178"/>
                    </a:lnTo>
                    <a:lnTo>
                      <a:pt x="94" y="178"/>
                    </a:lnTo>
                    <a:lnTo>
                      <a:pt x="90" y="178"/>
                    </a:lnTo>
                    <a:lnTo>
                      <a:pt x="86" y="178"/>
                    </a:lnTo>
                    <a:lnTo>
                      <a:pt x="80" y="176"/>
                    </a:lnTo>
                    <a:lnTo>
                      <a:pt x="76" y="176"/>
                    </a:lnTo>
                    <a:lnTo>
                      <a:pt x="72" y="176"/>
                    </a:lnTo>
                    <a:lnTo>
                      <a:pt x="68" y="178"/>
                    </a:lnTo>
                    <a:lnTo>
                      <a:pt x="66" y="176"/>
                    </a:lnTo>
                    <a:lnTo>
                      <a:pt x="64" y="176"/>
                    </a:lnTo>
                    <a:lnTo>
                      <a:pt x="62" y="176"/>
                    </a:lnTo>
                    <a:lnTo>
                      <a:pt x="58" y="178"/>
                    </a:lnTo>
                    <a:lnTo>
                      <a:pt x="48" y="176"/>
                    </a:lnTo>
                    <a:lnTo>
                      <a:pt x="46" y="172"/>
                    </a:lnTo>
                    <a:lnTo>
                      <a:pt x="46" y="168"/>
                    </a:lnTo>
                    <a:lnTo>
                      <a:pt x="46" y="166"/>
                    </a:lnTo>
                    <a:lnTo>
                      <a:pt x="44" y="164"/>
                    </a:lnTo>
                    <a:lnTo>
                      <a:pt x="40" y="164"/>
                    </a:lnTo>
                    <a:lnTo>
                      <a:pt x="34" y="162"/>
                    </a:lnTo>
                    <a:lnTo>
                      <a:pt x="32" y="162"/>
                    </a:lnTo>
                    <a:lnTo>
                      <a:pt x="32" y="158"/>
                    </a:lnTo>
                    <a:lnTo>
                      <a:pt x="28" y="152"/>
                    </a:lnTo>
                    <a:lnTo>
                      <a:pt x="26" y="144"/>
                    </a:lnTo>
                    <a:lnTo>
                      <a:pt x="26" y="140"/>
                    </a:lnTo>
                    <a:lnTo>
                      <a:pt x="22" y="138"/>
                    </a:lnTo>
                    <a:lnTo>
                      <a:pt x="20" y="134"/>
                    </a:lnTo>
                    <a:lnTo>
                      <a:pt x="16" y="130"/>
                    </a:lnTo>
                    <a:lnTo>
                      <a:pt x="14" y="126"/>
                    </a:lnTo>
                    <a:lnTo>
                      <a:pt x="10" y="124"/>
                    </a:lnTo>
                    <a:lnTo>
                      <a:pt x="4" y="124"/>
                    </a:lnTo>
                    <a:lnTo>
                      <a:pt x="2" y="124"/>
                    </a:lnTo>
                    <a:lnTo>
                      <a:pt x="0" y="122"/>
                    </a:lnTo>
                    <a:lnTo>
                      <a:pt x="2" y="114"/>
                    </a:lnTo>
                    <a:lnTo>
                      <a:pt x="8" y="114"/>
                    </a:lnTo>
                    <a:lnTo>
                      <a:pt x="12" y="112"/>
                    </a:lnTo>
                    <a:lnTo>
                      <a:pt x="14" y="108"/>
                    </a:lnTo>
                    <a:lnTo>
                      <a:pt x="16" y="104"/>
                    </a:lnTo>
                    <a:lnTo>
                      <a:pt x="16" y="88"/>
                    </a:lnTo>
                    <a:lnTo>
                      <a:pt x="16" y="86"/>
                    </a:lnTo>
                    <a:lnTo>
                      <a:pt x="20" y="82"/>
                    </a:lnTo>
                    <a:lnTo>
                      <a:pt x="22" y="76"/>
                    </a:lnTo>
                    <a:lnTo>
                      <a:pt x="22" y="72"/>
                    </a:lnTo>
                    <a:lnTo>
                      <a:pt x="22" y="64"/>
                    </a:lnTo>
                    <a:lnTo>
                      <a:pt x="28" y="60"/>
                    </a:lnTo>
                    <a:lnTo>
                      <a:pt x="32" y="58"/>
                    </a:lnTo>
                    <a:lnTo>
                      <a:pt x="34" y="54"/>
                    </a:lnTo>
                    <a:lnTo>
                      <a:pt x="38" y="46"/>
                    </a:lnTo>
                    <a:lnTo>
                      <a:pt x="40" y="40"/>
                    </a:lnTo>
                    <a:lnTo>
                      <a:pt x="42" y="34"/>
                    </a:lnTo>
                    <a:lnTo>
                      <a:pt x="44" y="30"/>
                    </a:lnTo>
                    <a:lnTo>
                      <a:pt x="46" y="26"/>
                    </a:lnTo>
                    <a:lnTo>
                      <a:pt x="50" y="22"/>
                    </a:lnTo>
                    <a:lnTo>
                      <a:pt x="56" y="10"/>
                    </a:lnTo>
                    <a:lnTo>
                      <a:pt x="64" y="8"/>
                    </a:lnTo>
                    <a:lnTo>
                      <a:pt x="66" y="8"/>
                    </a:lnTo>
                    <a:lnTo>
                      <a:pt x="68" y="8"/>
                    </a:lnTo>
                    <a:lnTo>
                      <a:pt x="70" y="8"/>
                    </a:lnTo>
                    <a:lnTo>
                      <a:pt x="72" y="12"/>
                    </a:lnTo>
                    <a:lnTo>
                      <a:pt x="76" y="0"/>
                    </a:lnTo>
                    <a:lnTo>
                      <a:pt x="80" y="0"/>
                    </a:lnTo>
                    <a:lnTo>
                      <a:pt x="84" y="4"/>
                    </a:lnTo>
                    <a:lnTo>
                      <a:pt x="86" y="6"/>
                    </a:lnTo>
                    <a:lnTo>
                      <a:pt x="88" y="8"/>
                    </a:lnTo>
                    <a:lnTo>
                      <a:pt x="92" y="6"/>
                    </a:lnTo>
                    <a:lnTo>
                      <a:pt x="94" y="6"/>
                    </a:lnTo>
                    <a:lnTo>
                      <a:pt x="94" y="8"/>
                    </a:lnTo>
                    <a:lnTo>
                      <a:pt x="98" y="10"/>
                    </a:lnTo>
                    <a:lnTo>
                      <a:pt x="102" y="12"/>
                    </a:lnTo>
                    <a:lnTo>
                      <a:pt x="110" y="14"/>
                    </a:lnTo>
                    <a:lnTo>
                      <a:pt x="114" y="18"/>
                    </a:lnTo>
                    <a:lnTo>
                      <a:pt x="118" y="22"/>
                    </a:lnTo>
                    <a:lnTo>
                      <a:pt x="122" y="30"/>
                    </a:lnTo>
                    <a:lnTo>
                      <a:pt x="124" y="34"/>
                    </a:lnTo>
                    <a:lnTo>
                      <a:pt x="130" y="38"/>
                    </a:lnTo>
                    <a:lnTo>
                      <a:pt x="126" y="44"/>
                    </a:lnTo>
                    <a:lnTo>
                      <a:pt x="124" y="48"/>
                    </a:lnTo>
                    <a:lnTo>
                      <a:pt x="124" y="52"/>
                    </a:lnTo>
                    <a:lnTo>
                      <a:pt x="122" y="56"/>
                    </a:lnTo>
                    <a:lnTo>
                      <a:pt x="122" y="58"/>
                    </a:lnTo>
                    <a:lnTo>
                      <a:pt x="120" y="62"/>
                    </a:lnTo>
                    <a:lnTo>
                      <a:pt x="120" y="64"/>
                    </a:lnTo>
                    <a:lnTo>
                      <a:pt x="124" y="68"/>
                    </a:lnTo>
                    <a:lnTo>
                      <a:pt x="128" y="68"/>
                    </a:lnTo>
                    <a:lnTo>
                      <a:pt x="132" y="66"/>
                    </a:lnTo>
                    <a:lnTo>
                      <a:pt x="138" y="68"/>
                    </a:lnTo>
                    <a:close/>
                  </a:path>
                </a:pathLst>
              </a:custGeom>
              <a:solidFill>
                <a:schemeClr val="bg2"/>
              </a:solidFill>
              <a:ln w="3175">
                <a:solidFill>
                  <a:schemeClr val="bg1"/>
                </a:solidFill>
                <a:prstDash val="solid"/>
                <a:round/>
                <a:headEnd/>
                <a:tailEnd/>
              </a:ln>
            </p:spPr>
            <p:txBody>
              <a:bodyPr/>
              <a:lstStyle/>
              <a:p>
                <a:endParaRPr lang="nl-BE"/>
              </a:p>
            </p:txBody>
          </p:sp>
          <p:sp>
            <p:nvSpPr>
              <p:cNvPr id="561" name="Freeform 194"/>
              <p:cNvSpPr>
                <a:spLocks/>
              </p:cNvSpPr>
              <p:nvPr/>
            </p:nvSpPr>
            <p:spPr bwMode="gray">
              <a:xfrm>
                <a:off x="3055" y="1598"/>
                <a:ext cx="62" cy="50"/>
              </a:xfrm>
              <a:custGeom>
                <a:avLst/>
                <a:gdLst>
                  <a:gd name="T0" fmla="*/ 60 w 62"/>
                  <a:gd name="T1" fmla="*/ 14 h 50"/>
                  <a:gd name="T2" fmla="*/ 60 w 62"/>
                  <a:gd name="T3" fmla="*/ 12 h 50"/>
                  <a:gd name="T4" fmla="*/ 62 w 62"/>
                  <a:gd name="T5" fmla="*/ 10 h 50"/>
                  <a:gd name="T6" fmla="*/ 58 w 62"/>
                  <a:gd name="T7" fmla="*/ 4 h 50"/>
                  <a:gd name="T8" fmla="*/ 52 w 62"/>
                  <a:gd name="T9" fmla="*/ 2 h 50"/>
                  <a:gd name="T10" fmla="*/ 48 w 62"/>
                  <a:gd name="T11" fmla="*/ 0 h 50"/>
                  <a:gd name="T12" fmla="*/ 44 w 62"/>
                  <a:gd name="T13" fmla="*/ 0 h 50"/>
                  <a:gd name="T14" fmla="*/ 44 w 62"/>
                  <a:gd name="T15" fmla="*/ 4 h 50"/>
                  <a:gd name="T16" fmla="*/ 30 w 62"/>
                  <a:gd name="T17" fmla="*/ 4 h 50"/>
                  <a:gd name="T18" fmla="*/ 30 w 62"/>
                  <a:gd name="T19" fmla="*/ 2 h 50"/>
                  <a:gd name="T20" fmla="*/ 26 w 62"/>
                  <a:gd name="T21" fmla="*/ 2 h 50"/>
                  <a:gd name="T22" fmla="*/ 26 w 62"/>
                  <a:gd name="T23" fmla="*/ 2 h 50"/>
                  <a:gd name="T24" fmla="*/ 24 w 62"/>
                  <a:gd name="T25" fmla="*/ 6 h 50"/>
                  <a:gd name="T26" fmla="*/ 12 w 62"/>
                  <a:gd name="T27" fmla="*/ 6 h 50"/>
                  <a:gd name="T28" fmla="*/ 0 w 62"/>
                  <a:gd name="T29" fmla="*/ 10 h 50"/>
                  <a:gd name="T30" fmla="*/ 0 w 62"/>
                  <a:gd name="T31" fmla="*/ 28 h 50"/>
                  <a:gd name="T32" fmla="*/ 6 w 62"/>
                  <a:gd name="T33" fmla="*/ 28 h 50"/>
                  <a:gd name="T34" fmla="*/ 4 w 62"/>
                  <a:gd name="T35" fmla="*/ 38 h 50"/>
                  <a:gd name="T36" fmla="*/ 12 w 62"/>
                  <a:gd name="T37" fmla="*/ 38 h 50"/>
                  <a:gd name="T38" fmla="*/ 16 w 62"/>
                  <a:gd name="T39" fmla="*/ 38 h 50"/>
                  <a:gd name="T40" fmla="*/ 16 w 62"/>
                  <a:gd name="T41" fmla="*/ 36 h 50"/>
                  <a:gd name="T42" fmla="*/ 26 w 62"/>
                  <a:gd name="T43" fmla="*/ 38 h 50"/>
                  <a:gd name="T44" fmla="*/ 30 w 62"/>
                  <a:gd name="T45" fmla="*/ 40 h 50"/>
                  <a:gd name="T46" fmla="*/ 34 w 62"/>
                  <a:gd name="T47" fmla="*/ 42 h 50"/>
                  <a:gd name="T48" fmla="*/ 44 w 62"/>
                  <a:gd name="T49" fmla="*/ 48 h 50"/>
                  <a:gd name="T50" fmla="*/ 46 w 62"/>
                  <a:gd name="T51" fmla="*/ 44 h 50"/>
                  <a:gd name="T52" fmla="*/ 48 w 62"/>
                  <a:gd name="T53" fmla="*/ 40 h 50"/>
                  <a:gd name="T54" fmla="*/ 52 w 62"/>
                  <a:gd name="T55" fmla="*/ 36 h 50"/>
                  <a:gd name="T56" fmla="*/ 54 w 62"/>
                  <a:gd name="T57" fmla="*/ 30 h 50"/>
                  <a:gd name="T58" fmla="*/ 50 w 62"/>
                  <a:gd name="T59" fmla="*/ 28 h 50"/>
                  <a:gd name="T60" fmla="*/ 50 w 62"/>
                  <a:gd name="T61" fmla="*/ 22 h 50"/>
                  <a:gd name="T62" fmla="*/ 48 w 62"/>
                  <a:gd name="T63" fmla="*/ 16 h 50"/>
                  <a:gd name="T64" fmla="*/ 52 w 62"/>
                  <a:gd name="T65" fmla="*/ 14 h 50"/>
                  <a:gd name="T66" fmla="*/ 56 w 62"/>
                  <a:gd name="T67" fmla="*/ 14 h 50"/>
                  <a:gd name="T68" fmla="*/ 56 w 62"/>
                  <a:gd name="T69" fmla="*/ 16 h 50"/>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62"/>
                  <a:gd name="T106" fmla="*/ 0 h 50"/>
                  <a:gd name="T107" fmla="*/ 62 w 62"/>
                  <a:gd name="T108" fmla="*/ 50 h 50"/>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62" h="50">
                    <a:moveTo>
                      <a:pt x="56" y="16"/>
                    </a:moveTo>
                    <a:lnTo>
                      <a:pt x="60" y="14"/>
                    </a:lnTo>
                    <a:lnTo>
                      <a:pt x="60" y="12"/>
                    </a:lnTo>
                    <a:lnTo>
                      <a:pt x="62" y="10"/>
                    </a:lnTo>
                    <a:lnTo>
                      <a:pt x="60" y="6"/>
                    </a:lnTo>
                    <a:lnTo>
                      <a:pt x="58" y="4"/>
                    </a:lnTo>
                    <a:lnTo>
                      <a:pt x="52" y="2"/>
                    </a:lnTo>
                    <a:lnTo>
                      <a:pt x="48" y="0"/>
                    </a:lnTo>
                    <a:lnTo>
                      <a:pt x="44" y="0"/>
                    </a:lnTo>
                    <a:lnTo>
                      <a:pt x="44" y="4"/>
                    </a:lnTo>
                    <a:lnTo>
                      <a:pt x="30" y="4"/>
                    </a:lnTo>
                    <a:lnTo>
                      <a:pt x="30" y="2"/>
                    </a:lnTo>
                    <a:lnTo>
                      <a:pt x="28" y="2"/>
                    </a:lnTo>
                    <a:lnTo>
                      <a:pt x="26" y="2"/>
                    </a:lnTo>
                    <a:lnTo>
                      <a:pt x="24" y="6"/>
                    </a:lnTo>
                    <a:lnTo>
                      <a:pt x="18" y="6"/>
                    </a:lnTo>
                    <a:lnTo>
                      <a:pt x="12" y="6"/>
                    </a:lnTo>
                    <a:lnTo>
                      <a:pt x="0" y="10"/>
                    </a:lnTo>
                    <a:lnTo>
                      <a:pt x="0" y="20"/>
                    </a:lnTo>
                    <a:lnTo>
                      <a:pt x="0" y="28"/>
                    </a:lnTo>
                    <a:lnTo>
                      <a:pt x="6" y="28"/>
                    </a:lnTo>
                    <a:lnTo>
                      <a:pt x="4" y="38"/>
                    </a:lnTo>
                    <a:lnTo>
                      <a:pt x="12" y="38"/>
                    </a:lnTo>
                    <a:lnTo>
                      <a:pt x="16" y="38"/>
                    </a:lnTo>
                    <a:lnTo>
                      <a:pt x="16" y="36"/>
                    </a:lnTo>
                    <a:lnTo>
                      <a:pt x="20" y="36"/>
                    </a:lnTo>
                    <a:lnTo>
                      <a:pt x="26" y="38"/>
                    </a:lnTo>
                    <a:lnTo>
                      <a:pt x="30" y="40"/>
                    </a:lnTo>
                    <a:lnTo>
                      <a:pt x="30" y="42"/>
                    </a:lnTo>
                    <a:lnTo>
                      <a:pt x="34" y="42"/>
                    </a:lnTo>
                    <a:lnTo>
                      <a:pt x="38" y="50"/>
                    </a:lnTo>
                    <a:lnTo>
                      <a:pt x="44" y="48"/>
                    </a:lnTo>
                    <a:lnTo>
                      <a:pt x="46" y="44"/>
                    </a:lnTo>
                    <a:lnTo>
                      <a:pt x="46" y="40"/>
                    </a:lnTo>
                    <a:lnTo>
                      <a:pt x="48" y="40"/>
                    </a:lnTo>
                    <a:lnTo>
                      <a:pt x="52" y="36"/>
                    </a:lnTo>
                    <a:lnTo>
                      <a:pt x="54" y="34"/>
                    </a:lnTo>
                    <a:lnTo>
                      <a:pt x="54" y="30"/>
                    </a:lnTo>
                    <a:lnTo>
                      <a:pt x="50" y="28"/>
                    </a:lnTo>
                    <a:lnTo>
                      <a:pt x="50" y="22"/>
                    </a:lnTo>
                    <a:lnTo>
                      <a:pt x="48" y="16"/>
                    </a:lnTo>
                    <a:lnTo>
                      <a:pt x="52" y="14"/>
                    </a:lnTo>
                    <a:lnTo>
                      <a:pt x="56" y="14"/>
                    </a:lnTo>
                    <a:lnTo>
                      <a:pt x="56" y="16"/>
                    </a:lnTo>
                    <a:close/>
                  </a:path>
                </a:pathLst>
              </a:custGeom>
              <a:solidFill>
                <a:schemeClr val="bg2"/>
              </a:solidFill>
              <a:ln w="3175">
                <a:solidFill>
                  <a:schemeClr val="bg1"/>
                </a:solidFill>
                <a:prstDash val="solid"/>
                <a:round/>
                <a:headEnd/>
                <a:tailEnd/>
              </a:ln>
            </p:spPr>
            <p:txBody>
              <a:bodyPr/>
              <a:lstStyle/>
              <a:p>
                <a:endParaRPr lang="nl-BE"/>
              </a:p>
            </p:txBody>
          </p:sp>
          <p:sp>
            <p:nvSpPr>
              <p:cNvPr id="562" name="Freeform 195"/>
              <p:cNvSpPr>
                <a:spLocks/>
              </p:cNvSpPr>
              <p:nvPr/>
            </p:nvSpPr>
            <p:spPr bwMode="gray">
              <a:xfrm>
                <a:off x="3227" y="2382"/>
                <a:ext cx="84" cy="98"/>
              </a:xfrm>
              <a:custGeom>
                <a:avLst/>
                <a:gdLst>
                  <a:gd name="T0" fmla="*/ 22 w 84"/>
                  <a:gd name="T1" fmla="*/ 6 h 98"/>
                  <a:gd name="T2" fmla="*/ 14 w 84"/>
                  <a:gd name="T3" fmla="*/ 4 h 98"/>
                  <a:gd name="T4" fmla="*/ 10 w 84"/>
                  <a:gd name="T5" fmla="*/ 6 h 98"/>
                  <a:gd name="T6" fmla="*/ 10 w 84"/>
                  <a:gd name="T7" fmla="*/ 10 h 98"/>
                  <a:gd name="T8" fmla="*/ 8 w 84"/>
                  <a:gd name="T9" fmla="*/ 12 h 98"/>
                  <a:gd name="T10" fmla="*/ 6 w 84"/>
                  <a:gd name="T11" fmla="*/ 12 h 98"/>
                  <a:gd name="T12" fmla="*/ 6 w 84"/>
                  <a:gd name="T13" fmla="*/ 18 h 98"/>
                  <a:gd name="T14" fmla="*/ 4 w 84"/>
                  <a:gd name="T15" fmla="*/ 24 h 98"/>
                  <a:gd name="T16" fmla="*/ 4 w 84"/>
                  <a:gd name="T17" fmla="*/ 30 h 98"/>
                  <a:gd name="T18" fmla="*/ 0 w 84"/>
                  <a:gd name="T19" fmla="*/ 42 h 98"/>
                  <a:gd name="T20" fmla="*/ 0 w 84"/>
                  <a:gd name="T21" fmla="*/ 48 h 98"/>
                  <a:gd name="T22" fmla="*/ 0 w 84"/>
                  <a:gd name="T23" fmla="*/ 52 h 98"/>
                  <a:gd name="T24" fmla="*/ 0 w 84"/>
                  <a:gd name="T25" fmla="*/ 68 h 98"/>
                  <a:gd name="T26" fmla="*/ 8 w 84"/>
                  <a:gd name="T27" fmla="*/ 66 h 98"/>
                  <a:gd name="T28" fmla="*/ 12 w 84"/>
                  <a:gd name="T29" fmla="*/ 64 h 98"/>
                  <a:gd name="T30" fmla="*/ 14 w 84"/>
                  <a:gd name="T31" fmla="*/ 66 h 98"/>
                  <a:gd name="T32" fmla="*/ 18 w 84"/>
                  <a:gd name="T33" fmla="*/ 58 h 98"/>
                  <a:gd name="T34" fmla="*/ 20 w 84"/>
                  <a:gd name="T35" fmla="*/ 56 h 98"/>
                  <a:gd name="T36" fmla="*/ 24 w 84"/>
                  <a:gd name="T37" fmla="*/ 58 h 98"/>
                  <a:gd name="T38" fmla="*/ 30 w 84"/>
                  <a:gd name="T39" fmla="*/ 64 h 98"/>
                  <a:gd name="T40" fmla="*/ 32 w 84"/>
                  <a:gd name="T41" fmla="*/ 66 h 98"/>
                  <a:gd name="T42" fmla="*/ 38 w 84"/>
                  <a:gd name="T43" fmla="*/ 64 h 98"/>
                  <a:gd name="T44" fmla="*/ 38 w 84"/>
                  <a:gd name="T45" fmla="*/ 66 h 98"/>
                  <a:gd name="T46" fmla="*/ 46 w 84"/>
                  <a:gd name="T47" fmla="*/ 70 h 98"/>
                  <a:gd name="T48" fmla="*/ 54 w 84"/>
                  <a:gd name="T49" fmla="*/ 72 h 98"/>
                  <a:gd name="T50" fmla="*/ 62 w 84"/>
                  <a:gd name="T51" fmla="*/ 82 h 98"/>
                  <a:gd name="T52" fmla="*/ 66 w 84"/>
                  <a:gd name="T53" fmla="*/ 88 h 98"/>
                  <a:gd name="T54" fmla="*/ 68 w 84"/>
                  <a:gd name="T55" fmla="*/ 92 h 98"/>
                  <a:gd name="T56" fmla="*/ 76 w 84"/>
                  <a:gd name="T57" fmla="*/ 94 h 98"/>
                  <a:gd name="T58" fmla="*/ 84 w 84"/>
                  <a:gd name="T59" fmla="*/ 92 h 98"/>
                  <a:gd name="T60" fmla="*/ 78 w 84"/>
                  <a:gd name="T61" fmla="*/ 86 h 98"/>
                  <a:gd name="T62" fmla="*/ 76 w 84"/>
                  <a:gd name="T63" fmla="*/ 86 h 98"/>
                  <a:gd name="T64" fmla="*/ 74 w 84"/>
                  <a:gd name="T65" fmla="*/ 76 h 98"/>
                  <a:gd name="T66" fmla="*/ 70 w 84"/>
                  <a:gd name="T67" fmla="*/ 74 h 98"/>
                  <a:gd name="T68" fmla="*/ 64 w 84"/>
                  <a:gd name="T69" fmla="*/ 72 h 98"/>
                  <a:gd name="T70" fmla="*/ 60 w 84"/>
                  <a:gd name="T71" fmla="*/ 60 h 98"/>
                  <a:gd name="T72" fmla="*/ 58 w 84"/>
                  <a:gd name="T73" fmla="*/ 58 h 98"/>
                  <a:gd name="T74" fmla="*/ 52 w 84"/>
                  <a:gd name="T75" fmla="*/ 52 h 98"/>
                  <a:gd name="T76" fmla="*/ 48 w 84"/>
                  <a:gd name="T77" fmla="*/ 52 h 98"/>
                  <a:gd name="T78" fmla="*/ 46 w 84"/>
                  <a:gd name="T79" fmla="*/ 52 h 98"/>
                  <a:gd name="T80" fmla="*/ 44 w 84"/>
                  <a:gd name="T81" fmla="*/ 46 h 98"/>
                  <a:gd name="T82" fmla="*/ 42 w 84"/>
                  <a:gd name="T83" fmla="*/ 46 h 98"/>
                  <a:gd name="T84" fmla="*/ 42 w 84"/>
                  <a:gd name="T85" fmla="*/ 48 h 98"/>
                  <a:gd name="T86" fmla="*/ 38 w 84"/>
                  <a:gd name="T87" fmla="*/ 44 h 98"/>
                  <a:gd name="T88" fmla="*/ 38 w 84"/>
                  <a:gd name="T89" fmla="*/ 38 h 98"/>
                  <a:gd name="T90" fmla="*/ 34 w 84"/>
                  <a:gd name="T91" fmla="*/ 22 h 98"/>
                  <a:gd name="T92" fmla="*/ 36 w 84"/>
                  <a:gd name="T93" fmla="*/ 16 h 98"/>
                  <a:gd name="T94" fmla="*/ 32 w 84"/>
                  <a:gd name="T95" fmla="*/ 10 h 98"/>
                  <a:gd name="T96" fmla="*/ 32 w 84"/>
                  <a:gd name="T97" fmla="*/ 4 h 98"/>
                  <a:gd name="T98" fmla="*/ 28 w 84"/>
                  <a:gd name="T99" fmla="*/ 2 h 98"/>
                  <a:gd name="T100" fmla="*/ 26 w 84"/>
                  <a:gd name="T101" fmla="*/ 0 h 98"/>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84"/>
                  <a:gd name="T154" fmla="*/ 0 h 98"/>
                  <a:gd name="T155" fmla="*/ 84 w 84"/>
                  <a:gd name="T156" fmla="*/ 98 h 98"/>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84" h="98">
                    <a:moveTo>
                      <a:pt x="26" y="0"/>
                    </a:moveTo>
                    <a:lnTo>
                      <a:pt x="22" y="6"/>
                    </a:lnTo>
                    <a:lnTo>
                      <a:pt x="14" y="4"/>
                    </a:lnTo>
                    <a:lnTo>
                      <a:pt x="12" y="4"/>
                    </a:lnTo>
                    <a:lnTo>
                      <a:pt x="10" y="6"/>
                    </a:lnTo>
                    <a:lnTo>
                      <a:pt x="10" y="10"/>
                    </a:lnTo>
                    <a:lnTo>
                      <a:pt x="8" y="12"/>
                    </a:lnTo>
                    <a:lnTo>
                      <a:pt x="6" y="12"/>
                    </a:lnTo>
                    <a:lnTo>
                      <a:pt x="6" y="14"/>
                    </a:lnTo>
                    <a:lnTo>
                      <a:pt x="6" y="18"/>
                    </a:lnTo>
                    <a:lnTo>
                      <a:pt x="4" y="24"/>
                    </a:lnTo>
                    <a:lnTo>
                      <a:pt x="4" y="30"/>
                    </a:lnTo>
                    <a:lnTo>
                      <a:pt x="4" y="36"/>
                    </a:lnTo>
                    <a:lnTo>
                      <a:pt x="0" y="42"/>
                    </a:lnTo>
                    <a:lnTo>
                      <a:pt x="0" y="48"/>
                    </a:lnTo>
                    <a:lnTo>
                      <a:pt x="0" y="52"/>
                    </a:lnTo>
                    <a:lnTo>
                      <a:pt x="0" y="62"/>
                    </a:lnTo>
                    <a:lnTo>
                      <a:pt x="0" y="68"/>
                    </a:lnTo>
                    <a:lnTo>
                      <a:pt x="8" y="66"/>
                    </a:lnTo>
                    <a:lnTo>
                      <a:pt x="10" y="64"/>
                    </a:lnTo>
                    <a:lnTo>
                      <a:pt x="12" y="64"/>
                    </a:lnTo>
                    <a:lnTo>
                      <a:pt x="14" y="66"/>
                    </a:lnTo>
                    <a:lnTo>
                      <a:pt x="16" y="70"/>
                    </a:lnTo>
                    <a:lnTo>
                      <a:pt x="18" y="58"/>
                    </a:lnTo>
                    <a:lnTo>
                      <a:pt x="20" y="56"/>
                    </a:lnTo>
                    <a:lnTo>
                      <a:pt x="24" y="58"/>
                    </a:lnTo>
                    <a:lnTo>
                      <a:pt x="28" y="62"/>
                    </a:lnTo>
                    <a:lnTo>
                      <a:pt x="30" y="64"/>
                    </a:lnTo>
                    <a:lnTo>
                      <a:pt x="32" y="66"/>
                    </a:lnTo>
                    <a:lnTo>
                      <a:pt x="36" y="64"/>
                    </a:lnTo>
                    <a:lnTo>
                      <a:pt x="38" y="64"/>
                    </a:lnTo>
                    <a:lnTo>
                      <a:pt x="38" y="66"/>
                    </a:lnTo>
                    <a:lnTo>
                      <a:pt x="42" y="68"/>
                    </a:lnTo>
                    <a:lnTo>
                      <a:pt x="46" y="70"/>
                    </a:lnTo>
                    <a:lnTo>
                      <a:pt x="54" y="72"/>
                    </a:lnTo>
                    <a:lnTo>
                      <a:pt x="58" y="76"/>
                    </a:lnTo>
                    <a:lnTo>
                      <a:pt x="62" y="82"/>
                    </a:lnTo>
                    <a:lnTo>
                      <a:pt x="66" y="88"/>
                    </a:lnTo>
                    <a:lnTo>
                      <a:pt x="68" y="92"/>
                    </a:lnTo>
                    <a:lnTo>
                      <a:pt x="74" y="96"/>
                    </a:lnTo>
                    <a:lnTo>
                      <a:pt x="76" y="94"/>
                    </a:lnTo>
                    <a:lnTo>
                      <a:pt x="80" y="98"/>
                    </a:lnTo>
                    <a:lnTo>
                      <a:pt x="84" y="92"/>
                    </a:lnTo>
                    <a:lnTo>
                      <a:pt x="84" y="90"/>
                    </a:lnTo>
                    <a:lnTo>
                      <a:pt x="78" y="86"/>
                    </a:lnTo>
                    <a:lnTo>
                      <a:pt x="76" y="86"/>
                    </a:lnTo>
                    <a:lnTo>
                      <a:pt x="74" y="82"/>
                    </a:lnTo>
                    <a:lnTo>
                      <a:pt x="74" y="76"/>
                    </a:lnTo>
                    <a:lnTo>
                      <a:pt x="70" y="74"/>
                    </a:lnTo>
                    <a:lnTo>
                      <a:pt x="64" y="72"/>
                    </a:lnTo>
                    <a:lnTo>
                      <a:pt x="62" y="66"/>
                    </a:lnTo>
                    <a:lnTo>
                      <a:pt x="60" y="60"/>
                    </a:lnTo>
                    <a:lnTo>
                      <a:pt x="58" y="58"/>
                    </a:lnTo>
                    <a:lnTo>
                      <a:pt x="52" y="58"/>
                    </a:lnTo>
                    <a:lnTo>
                      <a:pt x="52" y="52"/>
                    </a:lnTo>
                    <a:lnTo>
                      <a:pt x="48" y="52"/>
                    </a:lnTo>
                    <a:lnTo>
                      <a:pt x="46" y="52"/>
                    </a:lnTo>
                    <a:lnTo>
                      <a:pt x="46" y="48"/>
                    </a:lnTo>
                    <a:lnTo>
                      <a:pt x="44" y="46"/>
                    </a:lnTo>
                    <a:lnTo>
                      <a:pt x="42" y="46"/>
                    </a:lnTo>
                    <a:lnTo>
                      <a:pt x="42" y="48"/>
                    </a:lnTo>
                    <a:lnTo>
                      <a:pt x="38" y="44"/>
                    </a:lnTo>
                    <a:lnTo>
                      <a:pt x="38" y="38"/>
                    </a:lnTo>
                    <a:lnTo>
                      <a:pt x="34" y="22"/>
                    </a:lnTo>
                    <a:lnTo>
                      <a:pt x="34" y="18"/>
                    </a:lnTo>
                    <a:lnTo>
                      <a:pt x="36" y="16"/>
                    </a:lnTo>
                    <a:lnTo>
                      <a:pt x="32" y="10"/>
                    </a:lnTo>
                    <a:lnTo>
                      <a:pt x="32" y="4"/>
                    </a:lnTo>
                    <a:lnTo>
                      <a:pt x="28" y="2"/>
                    </a:lnTo>
                    <a:lnTo>
                      <a:pt x="26" y="0"/>
                    </a:lnTo>
                    <a:close/>
                  </a:path>
                </a:pathLst>
              </a:custGeom>
              <a:solidFill>
                <a:schemeClr val="bg2"/>
              </a:solidFill>
              <a:ln w="3175">
                <a:solidFill>
                  <a:schemeClr val="bg1"/>
                </a:solidFill>
                <a:prstDash val="solid"/>
                <a:round/>
                <a:headEnd/>
                <a:tailEnd/>
              </a:ln>
            </p:spPr>
            <p:txBody>
              <a:bodyPr/>
              <a:lstStyle/>
              <a:p>
                <a:endParaRPr lang="nl-BE"/>
              </a:p>
            </p:txBody>
          </p:sp>
          <p:sp>
            <p:nvSpPr>
              <p:cNvPr id="563" name="Freeform 196"/>
              <p:cNvSpPr>
                <a:spLocks/>
              </p:cNvSpPr>
              <p:nvPr/>
            </p:nvSpPr>
            <p:spPr bwMode="gray">
              <a:xfrm>
                <a:off x="2862" y="2644"/>
                <a:ext cx="29" cy="20"/>
              </a:xfrm>
              <a:custGeom>
                <a:avLst/>
                <a:gdLst>
                  <a:gd name="T0" fmla="*/ 4 w 29"/>
                  <a:gd name="T1" fmla="*/ 0 h 20"/>
                  <a:gd name="T2" fmla="*/ 4 w 29"/>
                  <a:gd name="T3" fmla="*/ 0 h 20"/>
                  <a:gd name="T4" fmla="*/ 4 w 29"/>
                  <a:gd name="T5" fmla="*/ 4 h 20"/>
                  <a:gd name="T6" fmla="*/ 2 w 29"/>
                  <a:gd name="T7" fmla="*/ 4 h 20"/>
                  <a:gd name="T8" fmla="*/ 2 w 29"/>
                  <a:gd name="T9" fmla="*/ 4 h 20"/>
                  <a:gd name="T10" fmla="*/ 2 w 29"/>
                  <a:gd name="T11" fmla="*/ 8 h 20"/>
                  <a:gd name="T12" fmla="*/ 2 w 29"/>
                  <a:gd name="T13" fmla="*/ 14 h 20"/>
                  <a:gd name="T14" fmla="*/ 2 w 29"/>
                  <a:gd name="T15" fmla="*/ 14 h 20"/>
                  <a:gd name="T16" fmla="*/ 0 w 29"/>
                  <a:gd name="T17" fmla="*/ 18 h 20"/>
                  <a:gd name="T18" fmla="*/ 27 w 29"/>
                  <a:gd name="T19" fmla="*/ 20 h 20"/>
                  <a:gd name="T20" fmla="*/ 29 w 29"/>
                  <a:gd name="T21" fmla="*/ 0 h 20"/>
                  <a:gd name="T22" fmla="*/ 4 w 29"/>
                  <a:gd name="T23" fmla="*/ 0 h 2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29"/>
                  <a:gd name="T37" fmla="*/ 0 h 20"/>
                  <a:gd name="T38" fmla="*/ 29 w 29"/>
                  <a:gd name="T39" fmla="*/ 20 h 20"/>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29" h="20">
                    <a:moveTo>
                      <a:pt x="4" y="0"/>
                    </a:moveTo>
                    <a:lnTo>
                      <a:pt x="4" y="0"/>
                    </a:lnTo>
                    <a:lnTo>
                      <a:pt x="4" y="4"/>
                    </a:lnTo>
                    <a:lnTo>
                      <a:pt x="2" y="4"/>
                    </a:lnTo>
                    <a:lnTo>
                      <a:pt x="2" y="8"/>
                    </a:lnTo>
                    <a:lnTo>
                      <a:pt x="2" y="14"/>
                    </a:lnTo>
                    <a:lnTo>
                      <a:pt x="0" y="18"/>
                    </a:lnTo>
                    <a:lnTo>
                      <a:pt x="27" y="20"/>
                    </a:lnTo>
                    <a:lnTo>
                      <a:pt x="29" y="0"/>
                    </a:lnTo>
                    <a:lnTo>
                      <a:pt x="4" y="0"/>
                    </a:lnTo>
                    <a:close/>
                  </a:path>
                </a:pathLst>
              </a:custGeom>
              <a:solidFill>
                <a:schemeClr val="bg2"/>
              </a:solidFill>
              <a:ln w="3175">
                <a:solidFill>
                  <a:schemeClr val="bg1"/>
                </a:solidFill>
                <a:prstDash val="solid"/>
                <a:round/>
                <a:headEnd/>
                <a:tailEnd/>
              </a:ln>
            </p:spPr>
            <p:txBody>
              <a:bodyPr/>
              <a:lstStyle/>
              <a:p>
                <a:endParaRPr lang="nl-BE"/>
              </a:p>
            </p:txBody>
          </p:sp>
          <p:sp>
            <p:nvSpPr>
              <p:cNvPr id="564" name="Freeform 197"/>
              <p:cNvSpPr>
                <a:spLocks/>
              </p:cNvSpPr>
              <p:nvPr/>
            </p:nvSpPr>
            <p:spPr bwMode="gray">
              <a:xfrm>
                <a:off x="1526" y="2442"/>
                <a:ext cx="38" cy="24"/>
              </a:xfrm>
              <a:custGeom>
                <a:avLst/>
                <a:gdLst>
                  <a:gd name="T0" fmla="*/ 0 w 38"/>
                  <a:gd name="T1" fmla="*/ 12 h 24"/>
                  <a:gd name="T2" fmla="*/ 0 w 38"/>
                  <a:gd name="T3" fmla="*/ 12 h 24"/>
                  <a:gd name="T4" fmla="*/ 4 w 38"/>
                  <a:gd name="T5" fmla="*/ 14 h 24"/>
                  <a:gd name="T6" fmla="*/ 8 w 38"/>
                  <a:gd name="T7" fmla="*/ 16 h 24"/>
                  <a:gd name="T8" fmla="*/ 8 w 38"/>
                  <a:gd name="T9" fmla="*/ 16 h 24"/>
                  <a:gd name="T10" fmla="*/ 8 w 38"/>
                  <a:gd name="T11" fmla="*/ 18 h 24"/>
                  <a:gd name="T12" fmla="*/ 8 w 38"/>
                  <a:gd name="T13" fmla="*/ 20 h 24"/>
                  <a:gd name="T14" fmla="*/ 8 w 38"/>
                  <a:gd name="T15" fmla="*/ 20 h 24"/>
                  <a:gd name="T16" fmla="*/ 14 w 38"/>
                  <a:gd name="T17" fmla="*/ 20 h 24"/>
                  <a:gd name="T18" fmla="*/ 18 w 38"/>
                  <a:gd name="T19" fmla="*/ 20 h 24"/>
                  <a:gd name="T20" fmla="*/ 18 w 38"/>
                  <a:gd name="T21" fmla="*/ 20 h 24"/>
                  <a:gd name="T22" fmla="*/ 26 w 38"/>
                  <a:gd name="T23" fmla="*/ 20 h 24"/>
                  <a:gd name="T24" fmla="*/ 34 w 38"/>
                  <a:gd name="T25" fmla="*/ 24 h 24"/>
                  <a:gd name="T26" fmla="*/ 34 w 38"/>
                  <a:gd name="T27" fmla="*/ 24 h 24"/>
                  <a:gd name="T28" fmla="*/ 36 w 38"/>
                  <a:gd name="T29" fmla="*/ 20 h 24"/>
                  <a:gd name="T30" fmla="*/ 36 w 38"/>
                  <a:gd name="T31" fmla="*/ 20 h 24"/>
                  <a:gd name="T32" fmla="*/ 38 w 38"/>
                  <a:gd name="T33" fmla="*/ 20 h 24"/>
                  <a:gd name="T34" fmla="*/ 38 w 38"/>
                  <a:gd name="T35" fmla="*/ 10 h 24"/>
                  <a:gd name="T36" fmla="*/ 38 w 38"/>
                  <a:gd name="T37" fmla="*/ 10 h 24"/>
                  <a:gd name="T38" fmla="*/ 38 w 38"/>
                  <a:gd name="T39" fmla="*/ 10 h 24"/>
                  <a:gd name="T40" fmla="*/ 32 w 38"/>
                  <a:gd name="T41" fmla="*/ 8 h 24"/>
                  <a:gd name="T42" fmla="*/ 32 w 38"/>
                  <a:gd name="T43" fmla="*/ 8 h 24"/>
                  <a:gd name="T44" fmla="*/ 28 w 38"/>
                  <a:gd name="T45" fmla="*/ 6 h 24"/>
                  <a:gd name="T46" fmla="*/ 26 w 38"/>
                  <a:gd name="T47" fmla="*/ 4 h 24"/>
                  <a:gd name="T48" fmla="*/ 26 w 38"/>
                  <a:gd name="T49" fmla="*/ 4 h 24"/>
                  <a:gd name="T50" fmla="*/ 18 w 38"/>
                  <a:gd name="T51" fmla="*/ 2 h 24"/>
                  <a:gd name="T52" fmla="*/ 12 w 38"/>
                  <a:gd name="T53" fmla="*/ 0 h 24"/>
                  <a:gd name="T54" fmla="*/ 12 w 38"/>
                  <a:gd name="T55" fmla="*/ 0 h 24"/>
                  <a:gd name="T56" fmla="*/ 10 w 38"/>
                  <a:gd name="T57" fmla="*/ 2 h 24"/>
                  <a:gd name="T58" fmla="*/ 6 w 38"/>
                  <a:gd name="T59" fmla="*/ 4 h 24"/>
                  <a:gd name="T60" fmla="*/ 6 w 38"/>
                  <a:gd name="T61" fmla="*/ 8 h 24"/>
                  <a:gd name="T62" fmla="*/ 6 w 38"/>
                  <a:gd name="T63" fmla="*/ 8 h 24"/>
                  <a:gd name="T64" fmla="*/ 6 w 38"/>
                  <a:gd name="T65" fmla="*/ 10 h 24"/>
                  <a:gd name="T66" fmla="*/ 2 w 38"/>
                  <a:gd name="T67" fmla="*/ 10 h 24"/>
                  <a:gd name="T68" fmla="*/ 0 w 38"/>
                  <a:gd name="T69" fmla="*/ 10 h 24"/>
                  <a:gd name="T70" fmla="*/ 0 w 38"/>
                  <a:gd name="T71" fmla="*/ 12 h 24"/>
                  <a:gd name="T72" fmla="*/ 0 w 38"/>
                  <a:gd name="T73" fmla="*/ 12 h 24"/>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w 38"/>
                  <a:gd name="T112" fmla="*/ 0 h 24"/>
                  <a:gd name="T113" fmla="*/ 38 w 38"/>
                  <a:gd name="T114" fmla="*/ 24 h 24"/>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T111" t="T112" r="T113" b="T114"/>
                <a:pathLst>
                  <a:path w="38" h="24">
                    <a:moveTo>
                      <a:pt x="0" y="12"/>
                    </a:moveTo>
                    <a:lnTo>
                      <a:pt x="0" y="12"/>
                    </a:lnTo>
                    <a:lnTo>
                      <a:pt x="4" y="14"/>
                    </a:lnTo>
                    <a:lnTo>
                      <a:pt x="8" y="16"/>
                    </a:lnTo>
                    <a:lnTo>
                      <a:pt x="8" y="18"/>
                    </a:lnTo>
                    <a:lnTo>
                      <a:pt x="8" y="20"/>
                    </a:lnTo>
                    <a:lnTo>
                      <a:pt x="14" y="20"/>
                    </a:lnTo>
                    <a:lnTo>
                      <a:pt x="18" y="20"/>
                    </a:lnTo>
                    <a:lnTo>
                      <a:pt x="26" y="20"/>
                    </a:lnTo>
                    <a:lnTo>
                      <a:pt x="34" y="24"/>
                    </a:lnTo>
                    <a:lnTo>
                      <a:pt x="36" y="20"/>
                    </a:lnTo>
                    <a:lnTo>
                      <a:pt x="38" y="20"/>
                    </a:lnTo>
                    <a:lnTo>
                      <a:pt x="38" y="10"/>
                    </a:lnTo>
                    <a:lnTo>
                      <a:pt x="32" y="8"/>
                    </a:lnTo>
                    <a:lnTo>
                      <a:pt x="28" y="6"/>
                    </a:lnTo>
                    <a:lnTo>
                      <a:pt x="26" y="4"/>
                    </a:lnTo>
                    <a:lnTo>
                      <a:pt x="18" y="2"/>
                    </a:lnTo>
                    <a:lnTo>
                      <a:pt x="12" y="0"/>
                    </a:lnTo>
                    <a:lnTo>
                      <a:pt x="10" y="2"/>
                    </a:lnTo>
                    <a:lnTo>
                      <a:pt x="6" y="4"/>
                    </a:lnTo>
                    <a:lnTo>
                      <a:pt x="6" y="8"/>
                    </a:lnTo>
                    <a:lnTo>
                      <a:pt x="6" y="10"/>
                    </a:lnTo>
                    <a:lnTo>
                      <a:pt x="2" y="10"/>
                    </a:lnTo>
                    <a:lnTo>
                      <a:pt x="0" y="10"/>
                    </a:lnTo>
                    <a:lnTo>
                      <a:pt x="0" y="12"/>
                    </a:lnTo>
                    <a:close/>
                  </a:path>
                </a:pathLst>
              </a:custGeom>
              <a:solidFill>
                <a:schemeClr val="bg2"/>
              </a:solidFill>
              <a:ln w="3175">
                <a:solidFill>
                  <a:schemeClr val="bg1"/>
                </a:solidFill>
                <a:prstDash val="solid"/>
                <a:round/>
                <a:headEnd/>
                <a:tailEnd/>
              </a:ln>
            </p:spPr>
            <p:txBody>
              <a:bodyPr/>
              <a:lstStyle/>
              <a:p>
                <a:endParaRPr lang="nl-BE"/>
              </a:p>
            </p:txBody>
          </p:sp>
          <p:sp>
            <p:nvSpPr>
              <p:cNvPr id="565" name="Freeform 198"/>
              <p:cNvSpPr>
                <a:spLocks/>
              </p:cNvSpPr>
              <p:nvPr/>
            </p:nvSpPr>
            <p:spPr bwMode="gray">
              <a:xfrm>
                <a:off x="3067" y="2146"/>
                <a:ext cx="148" cy="172"/>
              </a:xfrm>
              <a:custGeom>
                <a:avLst/>
                <a:gdLst>
                  <a:gd name="T0" fmla="*/ 146 w 148"/>
                  <a:gd name="T1" fmla="*/ 146 h 172"/>
                  <a:gd name="T2" fmla="*/ 144 w 148"/>
                  <a:gd name="T3" fmla="*/ 136 h 172"/>
                  <a:gd name="T4" fmla="*/ 144 w 148"/>
                  <a:gd name="T5" fmla="*/ 130 h 172"/>
                  <a:gd name="T6" fmla="*/ 144 w 148"/>
                  <a:gd name="T7" fmla="*/ 126 h 172"/>
                  <a:gd name="T8" fmla="*/ 132 w 148"/>
                  <a:gd name="T9" fmla="*/ 108 h 172"/>
                  <a:gd name="T10" fmla="*/ 128 w 148"/>
                  <a:gd name="T11" fmla="*/ 102 h 172"/>
                  <a:gd name="T12" fmla="*/ 124 w 148"/>
                  <a:gd name="T13" fmla="*/ 88 h 172"/>
                  <a:gd name="T14" fmla="*/ 122 w 148"/>
                  <a:gd name="T15" fmla="*/ 80 h 172"/>
                  <a:gd name="T16" fmla="*/ 118 w 148"/>
                  <a:gd name="T17" fmla="*/ 78 h 172"/>
                  <a:gd name="T18" fmla="*/ 118 w 148"/>
                  <a:gd name="T19" fmla="*/ 68 h 172"/>
                  <a:gd name="T20" fmla="*/ 110 w 148"/>
                  <a:gd name="T21" fmla="*/ 58 h 172"/>
                  <a:gd name="T22" fmla="*/ 108 w 148"/>
                  <a:gd name="T23" fmla="*/ 46 h 172"/>
                  <a:gd name="T24" fmla="*/ 114 w 148"/>
                  <a:gd name="T25" fmla="*/ 52 h 172"/>
                  <a:gd name="T26" fmla="*/ 116 w 148"/>
                  <a:gd name="T27" fmla="*/ 62 h 172"/>
                  <a:gd name="T28" fmla="*/ 124 w 148"/>
                  <a:gd name="T29" fmla="*/ 70 h 172"/>
                  <a:gd name="T30" fmla="*/ 136 w 148"/>
                  <a:gd name="T31" fmla="*/ 58 h 172"/>
                  <a:gd name="T32" fmla="*/ 138 w 148"/>
                  <a:gd name="T33" fmla="*/ 50 h 172"/>
                  <a:gd name="T34" fmla="*/ 132 w 148"/>
                  <a:gd name="T35" fmla="*/ 14 h 172"/>
                  <a:gd name="T36" fmla="*/ 126 w 148"/>
                  <a:gd name="T37" fmla="*/ 12 h 172"/>
                  <a:gd name="T38" fmla="*/ 118 w 148"/>
                  <a:gd name="T39" fmla="*/ 14 h 172"/>
                  <a:gd name="T40" fmla="*/ 112 w 148"/>
                  <a:gd name="T41" fmla="*/ 14 h 172"/>
                  <a:gd name="T42" fmla="*/ 108 w 148"/>
                  <a:gd name="T43" fmla="*/ 12 h 172"/>
                  <a:gd name="T44" fmla="*/ 100 w 148"/>
                  <a:gd name="T45" fmla="*/ 14 h 172"/>
                  <a:gd name="T46" fmla="*/ 96 w 148"/>
                  <a:gd name="T47" fmla="*/ 14 h 172"/>
                  <a:gd name="T48" fmla="*/ 96 w 148"/>
                  <a:gd name="T49" fmla="*/ 10 h 172"/>
                  <a:gd name="T50" fmla="*/ 92 w 148"/>
                  <a:gd name="T51" fmla="*/ 10 h 172"/>
                  <a:gd name="T52" fmla="*/ 90 w 148"/>
                  <a:gd name="T53" fmla="*/ 12 h 172"/>
                  <a:gd name="T54" fmla="*/ 90 w 148"/>
                  <a:gd name="T55" fmla="*/ 16 h 172"/>
                  <a:gd name="T56" fmla="*/ 86 w 148"/>
                  <a:gd name="T57" fmla="*/ 16 h 172"/>
                  <a:gd name="T58" fmla="*/ 88 w 148"/>
                  <a:gd name="T59" fmla="*/ 12 h 172"/>
                  <a:gd name="T60" fmla="*/ 76 w 148"/>
                  <a:gd name="T61" fmla="*/ 12 h 172"/>
                  <a:gd name="T62" fmla="*/ 72 w 148"/>
                  <a:gd name="T63" fmla="*/ 18 h 172"/>
                  <a:gd name="T64" fmla="*/ 64 w 148"/>
                  <a:gd name="T65" fmla="*/ 18 h 172"/>
                  <a:gd name="T66" fmla="*/ 54 w 148"/>
                  <a:gd name="T67" fmla="*/ 14 h 172"/>
                  <a:gd name="T68" fmla="*/ 38 w 148"/>
                  <a:gd name="T69" fmla="*/ 16 h 172"/>
                  <a:gd name="T70" fmla="*/ 30 w 148"/>
                  <a:gd name="T71" fmla="*/ 12 h 172"/>
                  <a:gd name="T72" fmla="*/ 28 w 148"/>
                  <a:gd name="T73" fmla="*/ 8 h 172"/>
                  <a:gd name="T74" fmla="*/ 10 w 148"/>
                  <a:gd name="T75" fmla="*/ 8 h 172"/>
                  <a:gd name="T76" fmla="*/ 4 w 148"/>
                  <a:gd name="T77" fmla="*/ 0 h 172"/>
                  <a:gd name="T78" fmla="*/ 0 w 148"/>
                  <a:gd name="T79" fmla="*/ 6 h 172"/>
                  <a:gd name="T80" fmla="*/ 4 w 148"/>
                  <a:gd name="T81" fmla="*/ 18 h 172"/>
                  <a:gd name="T82" fmla="*/ 2 w 148"/>
                  <a:gd name="T83" fmla="*/ 24 h 172"/>
                  <a:gd name="T84" fmla="*/ 0 w 148"/>
                  <a:gd name="T85" fmla="*/ 34 h 172"/>
                  <a:gd name="T86" fmla="*/ 2 w 148"/>
                  <a:gd name="T87" fmla="*/ 42 h 172"/>
                  <a:gd name="T88" fmla="*/ 102 w 148"/>
                  <a:gd name="T89" fmla="*/ 168 h 172"/>
                  <a:gd name="T90" fmla="*/ 118 w 148"/>
                  <a:gd name="T91" fmla="*/ 168 h 172"/>
                  <a:gd name="T92" fmla="*/ 126 w 148"/>
                  <a:gd name="T93" fmla="*/ 162 h 172"/>
                  <a:gd name="T94" fmla="*/ 140 w 148"/>
                  <a:gd name="T95" fmla="*/ 152 h 172"/>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148"/>
                  <a:gd name="T145" fmla="*/ 0 h 172"/>
                  <a:gd name="T146" fmla="*/ 148 w 148"/>
                  <a:gd name="T147" fmla="*/ 172 h 172"/>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148" h="172">
                    <a:moveTo>
                      <a:pt x="148" y="148"/>
                    </a:moveTo>
                    <a:lnTo>
                      <a:pt x="148" y="148"/>
                    </a:lnTo>
                    <a:lnTo>
                      <a:pt x="146" y="146"/>
                    </a:lnTo>
                    <a:lnTo>
                      <a:pt x="144" y="136"/>
                    </a:lnTo>
                    <a:lnTo>
                      <a:pt x="148" y="134"/>
                    </a:lnTo>
                    <a:lnTo>
                      <a:pt x="144" y="130"/>
                    </a:lnTo>
                    <a:lnTo>
                      <a:pt x="144" y="126"/>
                    </a:lnTo>
                    <a:lnTo>
                      <a:pt x="136" y="110"/>
                    </a:lnTo>
                    <a:lnTo>
                      <a:pt x="132" y="108"/>
                    </a:lnTo>
                    <a:lnTo>
                      <a:pt x="128" y="102"/>
                    </a:lnTo>
                    <a:lnTo>
                      <a:pt x="126" y="94"/>
                    </a:lnTo>
                    <a:lnTo>
                      <a:pt x="124" y="88"/>
                    </a:lnTo>
                    <a:lnTo>
                      <a:pt x="122" y="82"/>
                    </a:lnTo>
                    <a:lnTo>
                      <a:pt x="122" y="80"/>
                    </a:lnTo>
                    <a:lnTo>
                      <a:pt x="118" y="78"/>
                    </a:lnTo>
                    <a:lnTo>
                      <a:pt x="118" y="72"/>
                    </a:lnTo>
                    <a:lnTo>
                      <a:pt x="118" y="68"/>
                    </a:lnTo>
                    <a:lnTo>
                      <a:pt x="114" y="64"/>
                    </a:lnTo>
                    <a:lnTo>
                      <a:pt x="110" y="58"/>
                    </a:lnTo>
                    <a:lnTo>
                      <a:pt x="106" y="50"/>
                    </a:lnTo>
                    <a:lnTo>
                      <a:pt x="108" y="46"/>
                    </a:lnTo>
                    <a:lnTo>
                      <a:pt x="112" y="48"/>
                    </a:lnTo>
                    <a:lnTo>
                      <a:pt x="114" y="52"/>
                    </a:lnTo>
                    <a:lnTo>
                      <a:pt x="116" y="58"/>
                    </a:lnTo>
                    <a:lnTo>
                      <a:pt x="116" y="62"/>
                    </a:lnTo>
                    <a:lnTo>
                      <a:pt x="124" y="70"/>
                    </a:lnTo>
                    <a:lnTo>
                      <a:pt x="130" y="70"/>
                    </a:lnTo>
                    <a:lnTo>
                      <a:pt x="136" y="58"/>
                    </a:lnTo>
                    <a:lnTo>
                      <a:pt x="138" y="50"/>
                    </a:lnTo>
                    <a:lnTo>
                      <a:pt x="136" y="44"/>
                    </a:lnTo>
                    <a:lnTo>
                      <a:pt x="134" y="22"/>
                    </a:lnTo>
                    <a:lnTo>
                      <a:pt x="132" y="14"/>
                    </a:lnTo>
                    <a:lnTo>
                      <a:pt x="130" y="12"/>
                    </a:lnTo>
                    <a:lnTo>
                      <a:pt x="126" y="12"/>
                    </a:lnTo>
                    <a:lnTo>
                      <a:pt x="122" y="12"/>
                    </a:lnTo>
                    <a:lnTo>
                      <a:pt x="118" y="14"/>
                    </a:lnTo>
                    <a:lnTo>
                      <a:pt x="112" y="16"/>
                    </a:lnTo>
                    <a:lnTo>
                      <a:pt x="112" y="14"/>
                    </a:lnTo>
                    <a:lnTo>
                      <a:pt x="112" y="12"/>
                    </a:lnTo>
                    <a:lnTo>
                      <a:pt x="108" y="12"/>
                    </a:lnTo>
                    <a:lnTo>
                      <a:pt x="104" y="14"/>
                    </a:lnTo>
                    <a:lnTo>
                      <a:pt x="102" y="16"/>
                    </a:lnTo>
                    <a:lnTo>
                      <a:pt x="100" y="14"/>
                    </a:lnTo>
                    <a:lnTo>
                      <a:pt x="96" y="14"/>
                    </a:lnTo>
                    <a:lnTo>
                      <a:pt x="94" y="12"/>
                    </a:lnTo>
                    <a:lnTo>
                      <a:pt x="96" y="12"/>
                    </a:lnTo>
                    <a:lnTo>
                      <a:pt x="96" y="10"/>
                    </a:lnTo>
                    <a:lnTo>
                      <a:pt x="92" y="10"/>
                    </a:lnTo>
                    <a:lnTo>
                      <a:pt x="90" y="10"/>
                    </a:lnTo>
                    <a:lnTo>
                      <a:pt x="88" y="12"/>
                    </a:lnTo>
                    <a:lnTo>
                      <a:pt x="90" y="12"/>
                    </a:lnTo>
                    <a:lnTo>
                      <a:pt x="90" y="14"/>
                    </a:lnTo>
                    <a:lnTo>
                      <a:pt x="90" y="16"/>
                    </a:lnTo>
                    <a:lnTo>
                      <a:pt x="90" y="18"/>
                    </a:lnTo>
                    <a:lnTo>
                      <a:pt x="86" y="16"/>
                    </a:lnTo>
                    <a:lnTo>
                      <a:pt x="86" y="14"/>
                    </a:lnTo>
                    <a:lnTo>
                      <a:pt x="88" y="12"/>
                    </a:lnTo>
                    <a:lnTo>
                      <a:pt x="82" y="14"/>
                    </a:lnTo>
                    <a:lnTo>
                      <a:pt x="76" y="12"/>
                    </a:lnTo>
                    <a:lnTo>
                      <a:pt x="74" y="18"/>
                    </a:lnTo>
                    <a:lnTo>
                      <a:pt x="72" y="18"/>
                    </a:lnTo>
                    <a:lnTo>
                      <a:pt x="68" y="16"/>
                    </a:lnTo>
                    <a:lnTo>
                      <a:pt x="64" y="18"/>
                    </a:lnTo>
                    <a:lnTo>
                      <a:pt x="58" y="18"/>
                    </a:lnTo>
                    <a:lnTo>
                      <a:pt x="54" y="14"/>
                    </a:lnTo>
                    <a:lnTo>
                      <a:pt x="46" y="16"/>
                    </a:lnTo>
                    <a:lnTo>
                      <a:pt x="38" y="16"/>
                    </a:lnTo>
                    <a:lnTo>
                      <a:pt x="38" y="14"/>
                    </a:lnTo>
                    <a:lnTo>
                      <a:pt x="30" y="12"/>
                    </a:lnTo>
                    <a:lnTo>
                      <a:pt x="28" y="8"/>
                    </a:lnTo>
                    <a:lnTo>
                      <a:pt x="22" y="6"/>
                    </a:lnTo>
                    <a:lnTo>
                      <a:pt x="18" y="6"/>
                    </a:lnTo>
                    <a:lnTo>
                      <a:pt x="10" y="8"/>
                    </a:lnTo>
                    <a:lnTo>
                      <a:pt x="6" y="2"/>
                    </a:lnTo>
                    <a:lnTo>
                      <a:pt x="4" y="0"/>
                    </a:lnTo>
                    <a:lnTo>
                      <a:pt x="0" y="2"/>
                    </a:lnTo>
                    <a:lnTo>
                      <a:pt x="0" y="6"/>
                    </a:lnTo>
                    <a:lnTo>
                      <a:pt x="0" y="12"/>
                    </a:lnTo>
                    <a:lnTo>
                      <a:pt x="4" y="18"/>
                    </a:lnTo>
                    <a:lnTo>
                      <a:pt x="4" y="22"/>
                    </a:lnTo>
                    <a:lnTo>
                      <a:pt x="2" y="24"/>
                    </a:lnTo>
                    <a:lnTo>
                      <a:pt x="0" y="28"/>
                    </a:lnTo>
                    <a:lnTo>
                      <a:pt x="0" y="34"/>
                    </a:lnTo>
                    <a:lnTo>
                      <a:pt x="0" y="40"/>
                    </a:lnTo>
                    <a:lnTo>
                      <a:pt x="2" y="42"/>
                    </a:lnTo>
                    <a:lnTo>
                      <a:pt x="6" y="48"/>
                    </a:lnTo>
                    <a:lnTo>
                      <a:pt x="6" y="168"/>
                    </a:lnTo>
                    <a:lnTo>
                      <a:pt x="102" y="168"/>
                    </a:lnTo>
                    <a:lnTo>
                      <a:pt x="106" y="166"/>
                    </a:lnTo>
                    <a:lnTo>
                      <a:pt x="106" y="168"/>
                    </a:lnTo>
                    <a:lnTo>
                      <a:pt x="118" y="168"/>
                    </a:lnTo>
                    <a:lnTo>
                      <a:pt x="120" y="172"/>
                    </a:lnTo>
                    <a:lnTo>
                      <a:pt x="126" y="170"/>
                    </a:lnTo>
                    <a:lnTo>
                      <a:pt x="126" y="162"/>
                    </a:lnTo>
                    <a:lnTo>
                      <a:pt x="132" y="160"/>
                    </a:lnTo>
                    <a:lnTo>
                      <a:pt x="136" y="152"/>
                    </a:lnTo>
                    <a:lnTo>
                      <a:pt x="140" y="152"/>
                    </a:lnTo>
                    <a:lnTo>
                      <a:pt x="148" y="148"/>
                    </a:lnTo>
                    <a:close/>
                  </a:path>
                </a:pathLst>
              </a:custGeom>
              <a:solidFill>
                <a:schemeClr val="bg2"/>
              </a:solidFill>
              <a:ln w="3175">
                <a:solidFill>
                  <a:schemeClr val="bg1"/>
                </a:solidFill>
                <a:prstDash val="solid"/>
                <a:round/>
                <a:headEnd/>
                <a:tailEnd/>
              </a:ln>
            </p:spPr>
            <p:txBody>
              <a:bodyPr/>
              <a:lstStyle/>
              <a:p>
                <a:endParaRPr lang="nl-BE"/>
              </a:p>
            </p:txBody>
          </p:sp>
          <p:sp>
            <p:nvSpPr>
              <p:cNvPr id="566" name="Freeform 199"/>
              <p:cNvSpPr>
                <a:spLocks/>
              </p:cNvSpPr>
              <p:nvPr/>
            </p:nvSpPr>
            <p:spPr bwMode="gray">
              <a:xfrm>
                <a:off x="1648" y="2664"/>
                <a:ext cx="74" cy="110"/>
              </a:xfrm>
              <a:custGeom>
                <a:avLst/>
                <a:gdLst>
                  <a:gd name="T0" fmla="*/ 26 w 74"/>
                  <a:gd name="T1" fmla="*/ 0 h 110"/>
                  <a:gd name="T2" fmla="*/ 14 w 74"/>
                  <a:gd name="T3" fmla="*/ 8 h 110"/>
                  <a:gd name="T4" fmla="*/ 14 w 74"/>
                  <a:gd name="T5" fmla="*/ 12 h 110"/>
                  <a:gd name="T6" fmla="*/ 16 w 74"/>
                  <a:gd name="T7" fmla="*/ 20 h 110"/>
                  <a:gd name="T8" fmla="*/ 12 w 74"/>
                  <a:gd name="T9" fmla="*/ 24 h 110"/>
                  <a:gd name="T10" fmla="*/ 10 w 74"/>
                  <a:gd name="T11" fmla="*/ 34 h 110"/>
                  <a:gd name="T12" fmla="*/ 12 w 74"/>
                  <a:gd name="T13" fmla="*/ 40 h 110"/>
                  <a:gd name="T14" fmla="*/ 8 w 74"/>
                  <a:gd name="T15" fmla="*/ 42 h 110"/>
                  <a:gd name="T16" fmla="*/ 6 w 74"/>
                  <a:gd name="T17" fmla="*/ 44 h 110"/>
                  <a:gd name="T18" fmla="*/ 4 w 74"/>
                  <a:gd name="T19" fmla="*/ 44 h 110"/>
                  <a:gd name="T20" fmla="*/ 4 w 74"/>
                  <a:gd name="T21" fmla="*/ 48 h 110"/>
                  <a:gd name="T22" fmla="*/ 6 w 74"/>
                  <a:gd name="T23" fmla="*/ 50 h 110"/>
                  <a:gd name="T24" fmla="*/ 6 w 74"/>
                  <a:gd name="T25" fmla="*/ 54 h 110"/>
                  <a:gd name="T26" fmla="*/ 6 w 74"/>
                  <a:gd name="T27" fmla="*/ 52 h 110"/>
                  <a:gd name="T28" fmla="*/ 4 w 74"/>
                  <a:gd name="T29" fmla="*/ 62 h 110"/>
                  <a:gd name="T30" fmla="*/ 6 w 74"/>
                  <a:gd name="T31" fmla="*/ 62 h 110"/>
                  <a:gd name="T32" fmla="*/ 6 w 74"/>
                  <a:gd name="T33" fmla="*/ 66 h 110"/>
                  <a:gd name="T34" fmla="*/ 4 w 74"/>
                  <a:gd name="T35" fmla="*/ 66 h 110"/>
                  <a:gd name="T36" fmla="*/ 0 w 74"/>
                  <a:gd name="T37" fmla="*/ 70 h 110"/>
                  <a:gd name="T38" fmla="*/ 8 w 74"/>
                  <a:gd name="T39" fmla="*/ 72 h 110"/>
                  <a:gd name="T40" fmla="*/ 14 w 74"/>
                  <a:gd name="T41" fmla="*/ 72 h 110"/>
                  <a:gd name="T42" fmla="*/ 16 w 74"/>
                  <a:gd name="T43" fmla="*/ 72 h 110"/>
                  <a:gd name="T44" fmla="*/ 16 w 74"/>
                  <a:gd name="T45" fmla="*/ 70 h 110"/>
                  <a:gd name="T46" fmla="*/ 18 w 74"/>
                  <a:gd name="T47" fmla="*/ 70 h 110"/>
                  <a:gd name="T48" fmla="*/ 18 w 74"/>
                  <a:gd name="T49" fmla="*/ 74 h 110"/>
                  <a:gd name="T50" fmla="*/ 14 w 74"/>
                  <a:gd name="T51" fmla="*/ 74 h 110"/>
                  <a:gd name="T52" fmla="*/ 12 w 74"/>
                  <a:gd name="T53" fmla="*/ 78 h 110"/>
                  <a:gd name="T54" fmla="*/ 14 w 74"/>
                  <a:gd name="T55" fmla="*/ 78 h 110"/>
                  <a:gd name="T56" fmla="*/ 14 w 74"/>
                  <a:gd name="T57" fmla="*/ 80 h 110"/>
                  <a:gd name="T58" fmla="*/ 6 w 74"/>
                  <a:gd name="T59" fmla="*/ 88 h 110"/>
                  <a:gd name="T60" fmla="*/ 10 w 74"/>
                  <a:gd name="T61" fmla="*/ 94 h 110"/>
                  <a:gd name="T62" fmla="*/ 4 w 74"/>
                  <a:gd name="T63" fmla="*/ 98 h 110"/>
                  <a:gd name="T64" fmla="*/ 10 w 74"/>
                  <a:gd name="T65" fmla="*/ 104 h 110"/>
                  <a:gd name="T66" fmla="*/ 14 w 74"/>
                  <a:gd name="T67" fmla="*/ 102 h 110"/>
                  <a:gd name="T68" fmla="*/ 14 w 74"/>
                  <a:gd name="T69" fmla="*/ 100 h 110"/>
                  <a:gd name="T70" fmla="*/ 18 w 74"/>
                  <a:gd name="T71" fmla="*/ 108 h 110"/>
                  <a:gd name="T72" fmla="*/ 20 w 74"/>
                  <a:gd name="T73" fmla="*/ 110 h 110"/>
                  <a:gd name="T74" fmla="*/ 22 w 74"/>
                  <a:gd name="T75" fmla="*/ 110 h 110"/>
                  <a:gd name="T76" fmla="*/ 26 w 74"/>
                  <a:gd name="T77" fmla="*/ 108 h 110"/>
                  <a:gd name="T78" fmla="*/ 30 w 74"/>
                  <a:gd name="T79" fmla="*/ 104 h 110"/>
                  <a:gd name="T80" fmla="*/ 34 w 74"/>
                  <a:gd name="T81" fmla="*/ 94 h 110"/>
                  <a:gd name="T82" fmla="*/ 38 w 74"/>
                  <a:gd name="T83" fmla="*/ 88 h 110"/>
                  <a:gd name="T84" fmla="*/ 44 w 74"/>
                  <a:gd name="T85" fmla="*/ 80 h 110"/>
                  <a:gd name="T86" fmla="*/ 62 w 74"/>
                  <a:gd name="T87" fmla="*/ 70 h 110"/>
                  <a:gd name="T88" fmla="*/ 68 w 74"/>
                  <a:gd name="T89" fmla="*/ 64 h 110"/>
                  <a:gd name="T90" fmla="*/ 70 w 74"/>
                  <a:gd name="T91" fmla="*/ 52 h 110"/>
                  <a:gd name="T92" fmla="*/ 74 w 74"/>
                  <a:gd name="T93" fmla="*/ 52 h 110"/>
                  <a:gd name="T94" fmla="*/ 72 w 74"/>
                  <a:gd name="T95" fmla="*/ 44 h 110"/>
                  <a:gd name="T96" fmla="*/ 72 w 74"/>
                  <a:gd name="T97" fmla="*/ 34 h 110"/>
                  <a:gd name="T98" fmla="*/ 72 w 74"/>
                  <a:gd name="T99" fmla="*/ 28 h 110"/>
                  <a:gd name="T100" fmla="*/ 68 w 74"/>
                  <a:gd name="T101" fmla="*/ 26 h 110"/>
                  <a:gd name="T102" fmla="*/ 62 w 74"/>
                  <a:gd name="T103" fmla="*/ 22 h 110"/>
                  <a:gd name="T104" fmla="*/ 60 w 74"/>
                  <a:gd name="T105" fmla="*/ 22 h 110"/>
                  <a:gd name="T106" fmla="*/ 46 w 74"/>
                  <a:gd name="T107" fmla="*/ 20 h 110"/>
                  <a:gd name="T108" fmla="*/ 44 w 74"/>
                  <a:gd name="T109" fmla="*/ 20 h 110"/>
                  <a:gd name="T110" fmla="*/ 42 w 74"/>
                  <a:gd name="T111" fmla="*/ 16 h 110"/>
                  <a:gd name="T112" fmla="*/ 40 w 74"/>
                  <a:gd name="T113" fmla="*/ 10 h 110"/>
                  <a:gd name="T114" fmla="*/ 32 w 74"/>
                  <a:gd name="T115" fmla="*/ 6 h 110"/>
                  <a:gd name="T116" fmla="*/ 28 w 74"/>
                  <a:gd name="T117" fmla="*/ 2 h 110"/>
                  <a:gd name="T118" fmla="*/ 26 w 74"/>
                  <a:gd name="T119" fmla="*/ 0 h 110"/>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74"/>
                  <a:gd name="T181" fmla="*/ 0 h 110"/>
                  <a:gd name="T182" fmla="*/ 74 w 74"/>
                  <a:gd name="T183" fmla="*/ 110 h 110"/>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74" h="110">
                    <a:moveTo>
                      <a:pt x="26" y="0"/>
                    </a:moveTo>
                    <a:lnTo>
                      <a:pt x="26" y="0"/>
                    </a:lnTo>
                    <a:lnTo>
                      <a:pt x="14" y="8"/>
                    </a:lnTo>
                    <a:lnTo>
                      <a:pt x="14" y="10"/>
                    </a:lnTo>
                    <a:lnTo>
                      <a:pt x="14" y="12"/>
                    </a:lnTo>
                    <a:lnTo>
                      <a:pt x="16" y="20"/>
                    </a:lnTo>
                    <a:lnTo>
                      <a:pt x="12" y="24"/>
                    </a:lnTo>
                    <a:lnTo>
                      <a:pt x="10" y="28"/>
                    </a:lnTo>
                    <a:lnTo>
                      <a:pt x="10" y="34"/>
                    </a:lnTo>
                    <a:lnTo>
                      <a:pt x="12" y="40"/>
                    </a:lnTo>
                    <a:lnTo>
                      <a:pt x="8" y="40"/>
                    </a:lnTo>
                    <a:lnTo>
                      <a:pt x="8" y="42"/>
                    </a:lnTo>
                    <a:lnTo>
                      <a:pt x="6" y="44"/>
                    </a:lnTo>
                    <a:lnTo>
                      <a:pt x="4" y="44"/>
                    </a:lnTo>
                    <a:lnTo>
                      <a:pt x="4" y="48"/>
                    </a:lnTo>
                    <a:lnTo>
                      <a:pt x="6" y="50"/>
                    </a:lnTo>
                    <a:lnTo>
                      <a:pt x="6" y="52"/>
                    </a:lnTo>
                    <a:lnTo>
                      <a:pt x="6" y="54"/>
                    </a:lnTo>
                    <a:lnTo>
                      <a:pt x="6" y="52"/>
                    </a:lnTo>
                    <a:lnTo>
                      <a:pt x="2" y="56"/>
                    </a:lnTo>
                    <a:lnTo>
                      <a:pt x="4" y="62"/>
                    </a:lnTo>
                    <a:lnTo>
                      <a:pt x="6" y="62"/>
                    </a:lnTo>
                    <a:lnTo>
                      <a:pt x="6" y="66"/>
                    </a:lnTo>
                    <a:lnTo>
                      <a:pt x="4" y="66"/>
                    </a:lnTo>
                    <a:lnTo>
                      <a:pt x="0" y="70"/>
                    </a:lnTo>
                    <a:lnTo>
                      <a:pt x="8" y="72"/>
                    </a:lnTo>
                    <a:lnTo>
                      <a:pt x="10" y="74"/>
                    </a:lnTo>
                    <a:lnTo>
                      <a:pt x="14" y="72"/>
                    </a:lnTo>
                    <a:lnTo>
                      <a:pt x="16" y="72"/>
                    </a:lnTo>
                    <a:lnTo>
                      <a:pt x="16" y="70"/>
                    </a:lnTo>
                    <a:lnTo>
                      <a:pt x="18" y="70"/>
                    </a:lnTo>
                    <a:lnTo>
                      <a:pt x="18" y="74"/>
                    </a:lnTo>
                    <a:lnTo>
                      <a:pt x="14" y="74"/>
                    </a:lnTo>
                    <a:lnTo>
                      <a:pt x="12" y="76"/>
                    </a:lnTo>
                    <a:lnTo>
                      <a:pt x="12" y="78"/>
                    </a:lnTo>
                    <a:lnTo>
                      <a:pt x="14" y="78"/>
                    </a:lnTo>
                    <a:lnTo>
                      <a:pt x="14" y="80"/>
                    </a:lnTo>
                    <a:lnTo>
                      <a:pt x="6" y="88"/>
                    </a:lnTo>
                    <a:lnTo>
                      <a:pt x="8" y="92"/>
                    </a:lnTo>
                    <a:lnTo>
                      <a:pt x="10" y="94"/>
                    </a:lnTo>
                    <a:lnTo>
                      <a:pt x="4" y="98"/>
                    </a:lnTo>
                    <a:lnTo>
                      <a:pt x="6" y="100"/>
                    </a:lnTo>
                    <a:lnTo>
                      <a:pt x="10" y="104"/>
                    </a:lnTo>
                    <a:lnTo>
                      <a:pt x="14" y="102"/>
                    </a:lnTo>
                    <a:lnTo>
                      <a:pt x="14" y="100"/>
                    </a:lnTo>
                    <a:lnTo>
                      <a:pt x="16" y="102"/>
                    </a:lnTo>
                    <a:lnTo>
                      <a:pt x="18" y="108"/>
                    </a:lnTo>
                    <a:lnTo>
                      <a:pt x="20" y="110"/>
                    </a:lnTo>
                    <a:lnTo>
                      <a:pt x="22" y="110"/>
                    </a:lnTo>
                    <a:lnTo>
                      <a:pt x="26" y="108"/>
                    </a:lnTo>
                    <a:lnTo>
                      <a:pt x="28" y="106"/>
                    </a:lnTo>
                    <a:lnTo>
                      <a:pt x="30" y="104"/>
                    </a:lnTo>
                    <a:lnTo>
                      <a:pt x="34" y="94"/>
                    </a:lnTo>
                    <a:lnTo>
                      <a:pt x="38" y="88"/>
                    </a:lnTo>
                    <a:lnTo>
                      <a:pt x="44" y="80"/>
                    </a:lnTo>
                    <a:lnTo>
                      <a:pt x="50" y="76"/>
                    </a:lnTo>
                    <a:lnTo>
                      <a:pt x="62" y="70"/>
                    </a:lnTo>
                    <a:lnTo>
                      <a:pt x="68" y="64"/>
                    </a:lnTo>
                    <a:lnTo>
                      <a:pt x="70" y="58"/>
                    </a:lnTo>
                    <a:lnTo>
                      <a:pt x="70" y="52"/>
                    </a:lnTo>
                    <a:lnTo>
                      <a:pt x="74" y="52"/>
                    </a:lnTo>
                    <a:lnTo>
                      <a:pt x="74" y="50"/>
                    </a:lnTo>
                    <a:lnTo>
                      <a:pt x="72" y="44"/>
                    </a:lnTo>
                    <a:lnTo>
                      <a:pt x="72" y="34"/>
                    </a:lnTo>
                    <a:lnTo>
                      <a:pt x="68" y="32"/>
                    </a:lnTo>
                    <a:lnTo>
                      <a:pt x="72" y="28"/>
                    </a:lnTo>
                    <a:lnTo>
                      <a:pt x="68" y="26"/>
                    </a:lnTo>
                    <a:lnTo>
                      <a:pt x="62" y="22"/>
                    </a:lnTo>
                    <a:lnTo>
                      <a:pt x="62" y="20"/>
                    </a:lnTo>
                    <a:lnTo>
                      <a:pt x="60" y="22"/>
                    </a:lnTo>
                    <a:lnTo>
                      <a:pt x="60" y="24"/>
                    </a:lnTo>
                    <a:lnTo>
                      <a:pt x="46" y="20"/>
                    </a:lnTo>
                    <a:lnTo>
                      <a:pt x="44" y="20"/>
                    </a:lnTo>
                    <a:lnTo>
                      <a:pt x="42" y="16"/>
                    </a:lnTo>
                    <a:lnTo>
                      <a:pt x="42" y="12"/>
                    </a:lnTo>
                    <a:lnTo>
                      <a:pt x="40" y="10"/>
                    </a:lnTo>
                    <a:lnTo>
                      <a:pt x="32" y="6"/>
                    </a:lnTo>
                    <a:lnTo>
                      <a:pt x="28" y="2"/>
                    </a:lnTo>
                    <a:lnTo>
                      <a:pt x="28" y="0"/>
                    </a:lnTo>
                    <a:lnTo>
                      <a:pt x="26" y="0"/>
                    </a:lnTo>
                    <a:close/>
                  </a:path>
                </a:pathLst>
              </a:custGeom>
              <a:solidFill>
                <a:schemeClr val="bg2"/>
              </a:solidFill>
              <a:ln w="3175">
                <a:solidFill>
                  <a:schemeClr val="bg1"/>
                </a:solidFill>
                <a:prstDash val="solid"/>
                <a:round/>
                <a:headEnd/>
                <a:tailEnd/>
              </a:ln>
            </p:spPr>
            <p:txBody>
              <a:bodyPr/>
              <a:lstStyle/>
              <a:p>
                <a:endParaRPr lang="nl-BE"/>
              </a:p>
            </p:txBody>
          </p:sp>
          <p:sp>
            <p:nvSpPr>
              <p:cNvPr id="567" name="Freeform 200"/>
              <p:cNvSpPr>
                <a:spLocks/>
              </p:cNvSpPr>
              <p:nvPr/>
            </p:nvSpPr>
            <p:spPr bwMode="gray">
              <a:xfrm>
                <a:off x="1776" y="2352"/>
                <a:ext cx="48" cy="32"/>
              </a:xfrm>
              <a:custGeom>
                <a:avLst/>
                <a:gdLst>
                  <a:gd name="T0" fmla="*/ 2 w 48"/>
                  <a:gd name="T1" fmla="*/ 26 h 32"/>
                  <a:gd name="T2" fmla="*/ 2 w 48"/>
                  <a:gd name="T3" fmla="*/ 26 h 32"/>
                  <a:gd name="T4" fmla="*/ 6 w 48"/>
                  <a:gd name="T5" fmla="*/ 32 h 32"/>
                  <a:gd name="T6" fmla="*/ 6 w 48"/>
                  <a:gd name="T7" fmla="*/ 32 h 32"/>
                  <a:gd name="T8" fmla="*/ 8 w 48"/>
                  <a:gd name="T9" fmla="*/ 32 h 32"/>
                  <a:gd name="T10" fmla="*/ 8 w 48"/>
                  <a:gd name="T11" fmla="*/ 32 h 32"/>
                  <a:gd name="T12" fmla="*/ 12 w 48"/>
                  <a:gd name="T13" fmla="*/ 26 h 32"/>
                  <a:gd name="T14" fmla="*/ 12 w 48"/>
                  <a:gd name="T15" fmla="*/ 26 h 32"/>
                  <a:gd name="T16" fmla="*/ 10 w 48"/>
                  <a:gd name="T17" fmla="*/ 20 h 32"/>
                  <a:gd name="T18" fmla="*/ 10 w 48"/>
                  <a:gd name="T19" fmla="*/ 20 h 32"/>
                  <a:gd name="T20" fmla="*/ 18 w 48"/>
                  <a:gd name="T21" fmla="*/ 22 h 32"/>
                  <a:gd name="T22" fmla="*/ 18 w 48"/>
                  <a:gd name="T23" fmla="*/ 22 h 32"/>
                  <a:gd name="T24" fmla="*/ 20 w 48"/>
                  <a:gd name="T25" fmla="*/ 26 h 32"/>
                  <a:gd name="T26" fmla="*/ 20 w 48"/>
                  <a:gd name="T27" fmla="*/ 26 h 32"/>
                  <a:gd name="T28" fmla="*/ 24 w 48"/>
                  <a:gd name="T29" fmla="*/ 26 h 32"/>
                  <a:gd name="T30" fmla="*/ 28 w 48"/>
                  <a:gd name="T31" fmla="*/ 24 h 32"/>
                  <a:gd name="T32" fmla="*/ 28 w 48"/>
                  <a:gd name="T33" fmla="*/ 20 h 32"/>
                  <a:gd name="T34" fmla="*/ 28 w 48"/>
                  <a:gd name="T35" fmla="*/ 20 h 32"/>
                  <a:gd name="T36" fmla="*/ 34 w 48"/>
                  <a:gd name="T37" fmla="*/ 20 h 32"/>
                  <a:gd name="T38" fmla="*/ 42 w 48"/>
                  <a:gd name="T39" fmla="*/ 22 h 32"/>
                  <a:gd name="T40" fmla="*/ 46 w 48"/>
                  <a:gd name="T41" fmla="*/ 22 h 32"/>
                  <a:gd name="T42" fmla="*/ 48 w 48"/>
                  <a:gd name="T43" fmla="*/ 20 h 32"/>
                  <a:gd name="T44" fmla="*/ 48 w 48"/>
                  <a:gd name="T45" fmla="*/ 18 h 32"/>
                  <a:gd name="T46" fmla="*/ 46 w 48"/>
                  <a:gd name="T47" fmla="*/ 14 h 32"/>
                  <a:gd name="T48" fmla="*/ 46 w 48"/>
                  <a:gd name="T49" fmla="*/ 14 h 32"/>
                  <a:gd name="T50" fmla="*/ 42 w 48"/>
                  <a:gd name="T51" fmla="*/ 12 h 32"/>
                  <a:gd name="T52" fmla="*/ 38 w 48"/>
                  <a:gd name="T53" fmla="*/ 10 h 32"/>
                  <a:gd name="T54" fmla="*/ 38 w 48"/>
                  <a:gd name="T55" fmla="*/ 10 h 32"/>
                  <a:gd name="T56" fmla="*/ 36 w 48"/>
                  <a:gd name="T57" fmla="*/ 10 h 32"/>
                  <a:gd name="T58" fmla="*/ 28 w 48"/>
                  <a:gd name="T59" fmla="*/ 8 h 32"/>
                  <a:gd name="T60" fmla="*/ 28 w 48"/>
                  <a:gd name="T61" fmla="*/ 8 h 32"/>
                  <a:gd name="T62" fmla="*/ 26 w 48"/>
                  <a:gd name="T63" fmla="*/ 6 h 32"/>
                  <a:gd name="T64" fmla="*/ 22 w 48"/>
                  <a:gd name="T65" fmla="*/ 2 h 32"/>
                  <a:gd name="T66" fmla="*/ 22 w 48"/>
                  <a:gd name="T67" fmla="*/ 2 h 32"/>
                  <a:gd name="T68" fmla="*/ 18 w 48"/>
                  <a:gd name="T69" fmla="*/ 2 h 32"/>
                  <a:gd name="T70" fmla="*/ 18 w 48"/>
                  <a:gd name="T71" fmla="*/ 2 h 32"/>
                  <a:gd name="T72" fmla="*/ 16 w 48"/>
                  <a:gd name="T73" fmla="*/ 0 h 32"/>
                  <a:gd name="T74" fmla="*/ 16 w 48"/>
                  <a:gd name="T75" fmla="*/ 0 h 32"/>
                  <a:gd name="T76" fmla="*/ 6 w 48"/>
                  <a:gd name="T77" fmla="*/ 0 h 32"/>
                  <a:gd name="T78" fmla="*/ 6 w 48"/>
                  <a:gd name="T79" fmla="*/ 0 h 32"/>
                  <a:gd name="T80" fmla="*/ 2 w 48"/>
                  <a:gd name="T81" fmla="*/ 2 h 32"/>
                  <a:gd name="T82" fmla="*/ 2 w 48"/>
                  <a:gd name="T83" fmla="*/ 2 h 32"/>
                  <a:gd name="T84" fmla="*/ 0 w 48"/>
                  <a:gd name="T85" fmla="*/ 2 h 32"/>
                  <a:gd name="T86" fmla="*/ 2 w 48"/>
                  <a:gd name="T87" fmla="*/ 12 h 32"/>
                  <a:gd name="T88" fmla="*/ 0 w 48"/>
                  <a:gd name="T89" fmla="*/ 16 h 32"/>
                  <a:gd name="T90" fmla="*/ 0 w 48"/>
                  <a:gd name="T91" fmla="*/ 18 h 32"/>
                  <a:gd name="T92" fmla="*/ 0 w 48"/>
                  <a:gd name="T93" fmla="*/ 18 h 32"/>
                  <a:gd name="T94" fmla="*/ 2 w 48"/>
                  <a:gd name="T95" fmla="*/ 22 h 32"/>
                  <a:gd name="T96" fmla="*/ 2 w 48"/>
                  <a:gd name="T97" fmla="*/ 22 h 32"/>
                  <a:gd name="T98" fmla="*/ 2 w 48"/>
                  <a:gd name="T99" fmla="*/ 26 h 32"/>
                  <a:gd name="T100" fmla="*/ 2 w 48"/>
                  <a:gd name="T101" fmla="*/ 26 h 32"/>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w 48"/>
                  <a:gd name="T154" fmla="*/ 0 h 32"/>
                  <a:gd name="T155" fmla="*/ 48 w 48"/>
                  <a:gd name="T156" fmla="*/ 32 h 32"/>
                </a:gdLst>
                <a:ahLst/>
                <a:cxnLst>
                  <a:cxn ang="T102">
                    <a:pos x="T0" y="T1"/>
                  </a:cxn>
                  <a:cxn ang="T103">
                    <a:pos x="T2" y="T3"/>
                  </a:cxn>
                  <a:cxn ang="T104">
                    <a:pos x="T4" y="T5"/>
                  </a:cxn>
                  <a:cxn ang="T105">
                    <a:pos x="T6" y="T7"/>
                  </a:cxn>
                  <a:cxn ang="T106">
                    <a:pos x="T8" y="T9"/>
                  </a:cxn>
                  <a:cxn ang="T107">
                    <a:pos x="T10" y="T11"/>
                  </a:cxn>
                  <a:cxn ang="T108">
                    <a:pos x="T12" y="T13"/>
                  </a:cxn>
                  <a:cxn ang="T109">
                    <a:pos x="T14" y="T15"/>
                  </a:cxn>
                  <a:cxn ang="T110">
                    <a:pos x="T16" y="T17"/>
                  </a:cxn>
                  <a:cxn ang="T111">
                    <a:pos x="T18" y="T19"/>
                  </a:cxn>
                  <a:cxn ang="T112">
                    <a:pos x="T20" y="T21"/>
                  </a:cxn>
                  <a:cxn ang="T113">
                    <a:pos x="T22" y="T23"/>
                  </a:cxn>
                  <a:cxn ang="T114">
                    <a:pos x="T24" y="T25"/>
                  </a:cxn>
                  <a:cxn ang="T115">
                    <a:pos x="T26" y="T27"/>
                  </a:cxn>
                  <a:cxn ang="T116">
                    <a:pos x="T28" y="T29"/>
                  </a:cxn>
                  <a:cxn ang="T117">
                    <a:pos x="T30" y="T31"/>
                  </a:cxn>
                  <a:cxn ang="T118">
                    <a:pos x="T32" y="T33"/>
                  </a:cxn>
                  <a:cxn ang="T119">
                    <a:pos x="T34" y="T35"/>
                  </a:cxn>
                  <a:cxn ang="T120">
                    <a:pos x="T36" y="T37"/>
                  </a:cxn>
                  <a:cxn ang="T121">
                    <a:pos x="T38" y="T39"/>
                  </a:cxn>
                  <a:cxn ang="T122">
                    <a:pos x="T40" y="T41"/>
                  </a:cxn>
                  <a:cxn ang="T123">
                    <a:pos x="T42" y="T43"/>
                  </a:cxn>
                  <a:cxn ang="T124">
                    <a:pos x="T44" y="T45"/>
                  </a:cxn>
                  <a:cxn ang="T125">
                    <a:pos x="T46" y="T47"/>
                  </a:cxn>
                  <a:cxn ang="T126">
                    <a:pos x="T48" y="T49"/>
                  </a:cxn>
                  <a:cxn ang="T127">
                    <a:pos x="T50" y="T51"/>
                  </a:cxn>
                  <a:cxn ang="T128">
                    <a:pos x="T52" y="T53"/>
                  </a:cxn>
                  <a:cxn ang="T129">
                    <a:pos x="T54" y="T55"/>
                  </a:cxn>
                  <a:cxn ang="T130">
                    <a:pos x="T56" y="T57"/>
                  </a:cxn>
                  <a:cxn ang="T131">
                    <a:pos x="T58" y="T59"/>
                  </a:cxn>
                  <a:cxn ang="T132">
                    <a:pos x="T60" y="T61"/>
                  </a:cxn>
                  <a:cxn ang="T133">
                    <a:pos x="T62" y="T63"/>
                  </a:cxn>
                  <a:cxn ang="T134">
                    <a:pos x="T64" y="T65"/>
                  </a:cxn>
                  <a:cxn ang="T135">
                    <a:pos x="T66" y="T67"/>
                  </a:cxn>
                  <a:cxn ang="T136">
                    <a:pos x="T68" y="T69"/>
                  </a:cxn>
                  <a:cxn ang="T137">
                    <a:pos x="T70" y="T71"/>
                  </a:cxn>
                  <a:cxn ang="T138">
                    <a:pos x="T72" y="T73"/>
                  </a:cxn>
                  <a:cxn ang="T139">
                    <a:pos x="T74" y="T75"/>
                  </a:cxn>
                  <a:cxn ang="T140">
                    <a:pos x="T76" y="T77"/>
                  </a:cxn>
                  <a:cxn ang="T141">
                    <a:pos x="T78" y="T79"/>
                  </a:cxn>
                  <a:cxn ang="T142">
                    <a:pos x="T80" y="T81"/>
                  </a:cxn>
                  <a:cxn ang="T143">
                    <a:pos x="T82" y="T83"/>
                  </a:cxn>
                  <a:cxn ang="T144">
                    <a:pos x="T84" y="T85"/>
                  </a:cxn>
                  <a:cxn ang="T145">
                    <a:pos x="T86" y="T87"/>
                  </a:cxn>
                  <a:cxn ang="T146">
                    <a:pos x="T88" y="T89"/>
                  </a:cxn>
                  <a:cxn ang="T147">
                    <a:pos x="T90" y="T91"/>
                  </a:cxn>
                  <a:cxn ang="T148">
                    <a:pos x="T92" y="T93"/>
                  </a:cxn>
                  <a:cxn ang="T149">
                    <a:pos x="T94" y="T95"/>
                  </a:cxn>
                  <a:cxn ang="T150">
                    <a:pos x="T96" y="T97"/>
                  </a:cxn>
                  <a:cxn ang="T151">
                    <a:pos x="T98" y="T99"/>
                  </a:cxn>
                  <a:cxn ang="T152">
                    <a:pos x="T100" y="T101"/>
                  </a:cxn>
                </a:cxnLst>
                <a:rect l="T153" t="T154" r="T155" b="T156"/>
                <a:pathLst>
                  <a:path w="48" h="32">
                    <a:moveTo>
                      <a:pt x="2" y="26"/>
                    </a:moveTo>
                    <a:lnTo>
                      <a:pt x="2" y="26"/>
                    </a:lnTo>
                    <a:lnTo>
                      <a:pt x="6" y="32"/>
                    </a:lnTo>
                    <a:lnTo>
                      <a:pt x="8" y="32"/>
                    </a:lnTo>
                    <a:lnTo>
                      <a:pt x="12" y="26"/>
                    </a:lnTo>
                    <a:lnTo>
                      <a:pt x="10" y="20"/>
                    </a:lnTo>
                    <a:lnTo>
                      <a:pt x="18" y="22"/>
                    </a:lnTo>
                    <a:lnTo>
                      <a:pt x="20" y="26"/>
                    </a:lnTo>
                    <a:lnTo>
                      <a:pt x="24" y="26"/>
                    </a:lnTo>
                    <a:lnTo>
                      <a:pt x="28" y="24"/>
                    </a:lnTo>
                    <a:lnTo>
                      <a:pt x="28" y="20"/>
                    </a:lnTo>
                    <a:lnTo>
                      <a:pt x="34" y="20"/>
                    </a:lnTo>
                    <a:lnTo>
                      <a:pt x="42" y="22"/>
                    </a:lnTo>
                    <a:lnTo>
                      <a:pt x="46" y="22"/>
                    </a:lnTo>
                    <a:lnTo>
                      <a:pt x="48" y="20"/>
                    </a:lnTo>
                    <a:lnTo>
                      <a:pt x="48" y="18"/>
                    </a:lnTo>
                    <a:lnTo>
                      <a:pt x="46" y="14"/>
                    </a:lnTo>
                    <a:lnTo>
                      <a:pt x="42" y="12"/>
                    </a:lnTo>
                    <a:lnTo>
                      <a:pt x="38" y="10"/>
                    </a:lnTo>
                    <a:lnTo>
                      <a:pt x="36" y="10"/>
                    </a:lnTo>
                    <a:lnTo>
                      <a:pt x="28" y="8"/>
                    </a:lnTo>
                    <a:lnTo>
                      <a:pt x="26" y="6"/>
                    </a:lnTo>
                    <a:lnTo>
                      <a:pt x="22" y="2"/>
                    </a:lnTo>
                    <a:lnTo>
                      <a:pt x="18" y="2"/>
                    </a:lnTo>
                    <a:lnTo>
                      <a:pt x="16" y="0"/>
                    </a:lnTo>
                    <a:lnTo>
                      <a:pt x="6" y="0"/>
                    </a:lnTo>
                    <a:lnTo>
                      <a:pt x="2" y="2"/>
                    </a:lnTo>
                    <a:lnTo>
                      <a:pt x="0" y="2"/>
                    </a:lnTo>
                    <a:lnTo>
                      <a:pt x="2" y="12"/>
                    </a:lnTo>
                    <a:lnTo>
                      <a:pt x="0" y="16"/>
                    </a:lnTo>
                    <a:lnTo>
                      <a:pt x="0" y="18"/>
                    </a:lnTo>
                    <a:lnTo>
                      <a:pt x="2" y="22"/>
                    </a:lnTo>
                    <a:lnTo>
                      <a:pt x="2" y="26"/>
                    </a:lnTo>
                    <a:close/>
                  </a:path>
                </a:pathLst>
              </a:custGeom>
              <a:solidFill>
                <a:schemeClr val="bg2"/>
              </a:solidFill>
              <a:ln w="3175">
                <a:solidFill>
                  <a:schemeClr val="bg1"/>
                </a:solidFill>
                <a:prstDash val="solid"/>
                <a:round/>
                <a:headEnd/>
                <a:tailEnd/>
              </a:ln>
            </p:spPr>
            <p:txBody>
              <a:bodyPr/>
              <a:lstStyle/>
              <a:p>
                <a:endParaRPr lang="nl-BE"/>
              </a:p>
            </p:txBody>
          </p:sp>
          <p:sp>
            <p:nvSpPr>
              <p:cNvPr id="568" name="Freeform 201"/>
              <p:cNvSpPr>
                <a:spLocks/>
              </p:cNvSpPr>
              <p:nvPr/>
            </p:nvSpPr>
            <p:spPr bwMode="gray">
              <a:xfrm>
                <a:off x="3291" y="2474"/>
                <a:ext cx="26" cy="34"/>
              </a:xfrm>
              <a:custGeom>
                <a:avLst/>
                <a:gdLst>
                  <a:gd name="T0" fmla="*/ 24 w 26"/>
                  <a:gd name="T1" fmla="*/ 26 h 34"/>
                  <a:gd name="T2" fmla="*/ 24 w 26"/>
                  <a:gd name="T3" fmla="*/ 26 h 34"/>
                  <a:gd name="T4" fmla="*/ 22 w 26"/>
                  <a:gd name="T5" fmla="*/ 22 h 34"/>
                  <a:gd name="T6" fmla="*/ 22 w 26"/>
                  <a:gd name="T7" fmla="*/ 22 h 34"/>
                  <a:gd name="T8" fmla="*/ 20 w 26"/>
                  <a:gd name="T9" fmla="*/ 22 h 34"/>
                  <a:gd name="T10" fmla="*/ 20 w 26"/>
                  <a:gd name="T11" fmla="*/ 20 h 34"/>
                  <a:gd name="T12" fmla="*/ 20 w 26"/>
                  <a:gd name="T13" fmla="*/ 20 h 34"/>
                  <a:gd name="T14" fmla="*/ 26 w 26"/>
                  <a:gd name="T15" fmla="*/ 14 h 34"/>
                  <a:gd name="T16" fmla="*/ 26 w 26"/>
                  <a:gd name="T17" fmla="*/ 8 h 34"/>
                  <a:gd name="T18" fmla="*/ 26 w 26"/>
                  <a:gd name="T19" fmla="*/ 4 h 34"/>
                  <a:gd name="T20" fmla="*/ 22 w 26"/>
                  <a:gd name="T21" fmla="*/ 0 h 34"/>
                  <a:gd name="T22" fmla="*/ 16 w 26"/>
                  <a:gd name="T23" fmla="*/ 6 h 34"/>
                  <a:gd name="T24" fmla="*/ 12 w 26"/>
                  <a:gd name="T25" fmla="*/ 2 h 34"/>
                  <a:gd name="T26" fmla="*/ 10 w 26"/>
                  <a:gd name="T27" fmla="*/ 4 h 34"/>
                  <a:gd name="T28" fmla="*/ 10 w 26"/>
                  <a:gd name="T29" fmla="*/ 4 h 34"/>
                  <a:gd name="T30" fmla="*/ 6 w 26"/>
                  <a:gd name="T31" fmla="*/ 10 h 34"/>
                  <a:gd name="T32" fmla="*/ 4 w 26"/>
                  <a:gd name="T33" fmla="*/ 14 h 34"/>
                  <a:gd name="T34" fmla="*/ 4 w 26"/>
                  <a:gd name="T35" fmla="*/ 18 h 34"/>
                  <a:gd name="T36" fmla="*/ 4 w 26"/>
                  <a:gd name="T37" fmla="*/ 18 h 34"/>
                  <a:gd name="T38" fmla="*/ 2 w 26"/>
                  <a:gd name="T39" fmla="*/ 22 h 34"/>
                  <a:gd name="T40" fmla="*/ 2 w 26"/>
                  <a:gd name="T41" fmla="*/ 24 h 34"/>
                  <a:gd name="T42" fmla="*/ 0 w 26"/>
                  <a:gd name="T43" fmla="*/ 28 h 34"/>
                  <a:gd name="T44" fmla="*/ 0 w 26"/>
                  <a:gd name="T45" fmla="*/ 30 h 34"/>
                  <a:gd name="T46" fmla="*/ 0 w 26"/>
                  <a:gd name="T47" fmla="*/ 30 h 34"/>
                  <a:gd name="T48" fmla="*/ 4 w 26"/>
                  <a:gd name="T49" fmla="*/ 34 h 34"/>
                  <a:gd name="T50" fmla="*/ 8 w 26"/>
                  <a:gd name="T51" fmla="*/ 34 h 34"/>
                  <a:gd name="T52" fmla="*/ 8 w 26"/>
                  <a:gd name="T53" fmla="*/ 34 h 34"/>
                  <a:gd name="T54" fmla="*/ 12 w 26"/>
                  <a:gd name="T55" fmla="*/ 32 h 34"/>
                  <a:gd name="T56" fmla="*/ 18 w 26"/>
                  <a:gd name="T57" fmla="*/ 34 h 34"/>
                  <a:gd name="T58" fmla="*/ 24 w 26"/>
                  <a:gd name="T59" fmla="*/ 26 h 3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26"/>
                  <a:gd name="T91" fmla="*/ 0 h 34"/>
                  <a:gd name="T92" fmla="*/ 26 w 26"/>
                  <a:gd name="T93" fmla="*/ 34 h 34"/>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26" h="34">
                    <a:moveTo>
                      <a:pt x="24" y="26"/>
                    </a:moveTo>
                    <a:lnTo>
                      <a:pt x="24" y="26"/>
                    </a:lnTo>
                    <a:lnTo>
                      <a:pt x="22" y="22"/>
                    </a:lnTo>
                    <a:lnTo>
                      <a:pt x="20" y="22"/>
                    </a:lnTo>
                    <a:lnTo>
                      <a:pt x="20" y="20"/>
                    </a:lnTo>
                    <a:lnTo>
                      <a:pt x="26" y="14"/>
                    </a:lnTo>
                    <a:lnTo>
                      <a:pt x="26" y="8"/>
                    </a:lnTo>
                    <a:lnTo>
                      <a:pt x="26" y="4"/>
                    </a:lnTo>
                    <a:lnTo>
                      <a:pt x="22" y="0"/>
                    </a:lnTo>
                    <a:lnTo>
                      <a:pt x="16" y="6"/>
                    </a:lnTo>
                    <a:lnTo>
                      <a:pt x="12" y="2"/>
                    </a:lnTo>
                    <a:lnTo>
                      <a:pt x="10" y="4"/>
                    </a:lnTo>
                    <a:lnTo>
                      <a:pt x="6" y="10"/>
                    </a:lnTo>
                    <a:lnTo>
                      <a:pt x="4" y="14"/>
                    </a:lnTo>
                    <a:lnTo>
                      <a:pt x="4" y="18"/>
                    </a:lnTo>
                    <a:lnTo>
                      <a:pt x="2" y="22"/>
                    </a:lnTo>
                    <a:lnTo>
                      <a:pt x="2" y="24"/>
                    </a:lnTo>
                    <a:lnTo>
                      <a:pt x="0" y="28"/>
                    </a:lnTo>
                    <a:lnTo>
                      <a:pt x="0" y="30"/>
                    </a:lnTo>
                    <a:lnTo>
                      <a:pt x="4" y="34"/>
                    </a:lnTo>
                    <a:lnTo>
                      <a:pt x="8" y="34"/>
                    </a:lnTo>
                    <a:lnTo>
                      <a:pt x="12" y="32"/>
                    </a:lnTo>
                    <a:lnTo>
                      <a:pt x="18" y="34"/>
                    </a:lnTo>
                    <a:lnTo>
                      <a:pt x="24" y="26"/>
                    </a:lnTo>
                    <a:close/>
                  </a:path>
                </a:pathLst>
              </a:custGeom>
              <a:solidFill>
                <a:schemeClr val="bg2"/>
              </a:solidFill>
              <a:ln w="3175">
                <a:solidFill>
                  <a:schemeClr val="bg1"/>
                </a:solidFill>
                <a:prstDash val="solid"/>
                <a:round/>
                <a:headEnd/>
                <a:tailEnd/>
              </a:ln>
            </p:spPr>
            <p:txBody>
              <a:bodyPr/>
              <a:lstStyle/>
              <a:p>
                <a:endParaRPr lang="nl-BE"/>
              </a:p>
            </p:txBody>
          </p:sp>
          <p:sp>
            <p:nvSpPr>
              <p:cNvPr id="569" name="Freeform 202"/>
              <p:cNvSpPr>
                <a:spLocks noEditPoints="1"/>
              </p:cNvSpPr>
              <p:nvPr/>
            </p:nvSpPr>
            <p:spPr bwMode="gray">
              <a:xfrm>
                <a:off x="2844" y="1638"/>
                <a:ext cx="63" cy="78"/>
              </a:xfrm>
              <a:custGeom>
                <a:avLst/>
                <a:gdLst>
                  <a:gd name="T0" fmla="*/ 24 w 63"/>
                  <a:gd name="T1" fmla="*/ 54 h 78"/>
                  <a:gd name="T2" fmla="*/ 30 w 63"/>
                  <a:gd name="T3" fmla="*/ 60 h 78"/>
                  <a:gd name="T4" fmla="*/ 32 w 63"/>
                  <a:gd name="T5" fmla="*/ 64 h 78"/>
                  <a:gd name="T6" fmla="*/ 37 w 63"/>
                  <a:gd name="T7" fmla="*/ 64 h 78"/>
                  <a:gd name="T8" fmla="*/ 37 w 63"/>
                  <a:gd name="T9" fmla="*/ 54 h 78"/>
                  <a:gd name="T10" fmla="*/ 30 w 63"/>
                  <a:gd name="T11" fmla="*/ 46 h 78"/>
                  <a:gd name="T12" fmla="*/ 37 w 63"/>
                  <a:gd name="T13" fmla="*/ 38 h 78"/>
                  <a:gd name="T14" fmla="*/ 39 w 63"/>
                  <a:gd name="T15" fmla="*/ 32 h 78"/>
                  <a:gd name="T16" fmla="*/ 32 w 63"/>
                  <a:gd name="T17" fmla="*/ 26 h 78"/>
                  <a:gd name="T18" fmla="*/ 26 w 63"/>
                  <a:gd name="T19" fmla="*/ 16 h 78"/>
                  <a:gd name="T20" fmla="*/ 32 w 63"/>
                  <a:gd name="T21" fmla="*/ 16 h 78"/>
                  <a:gd name="T22" fmla="*/ 37 w 63"/>
                  <a:gd name="T23" fmla="*/ 12 h 78"/>
                  <a:gd name="T24" fmla="*/ 34 w 63"/>
                  <a:gd name="T25" fmla="*/ 6 h 78"/>
                  <a:gd name="T26" fmla="*/ 37 w 63"/>
                  <a:gd name="T27" fmla="*/ 0 h 78"/>
                  <a:gd name="T28" fmla="*/ 26 w 63"/>
                  <a:gd name="T29" fmla="*/ 4 h 78"/>
                  <a:gd name="T30" fmla="*/ 22 w 63"/>
                  <a:gd name="T31" fmla="*/ 10 h 78"/>
                  <a:gd name="T32" fmla="*/ 16 w 63"/>
                  <a:gd name="T33" fmla="*/ 14 h 78"/>
                  <a:gd name="T34" fmla="*/ 8 w 63"/>
                  <a:gd name="T35" fmla="*/ 16 h 78"/>
                  <a:gd name="T36" fmla="*/ 2 w 63"/>
                  <a:gd name="T37" fmla="*/ 22 h 78"/>
                  <a:gd name="T38" fmla="*/ 2 w 63"/>
                  <a:gd name="T39" fmla="*/ 24 h 78"/>
                  <a:gd name="T40" fmla="*/ 8 w 63"/>
                  <a:gd name="T41" fmla="*/ 20 h 78"/>
                  <a:gd name="T42" fmla="*/ 12 w 63"/>
                  <a:gd name="T43" fmla="*/ 18 h 78"/>
                  <a:gd name="T44" fmla="*/ 22 w 63"/>
                  <a:gd name="T45" fmla="*/ 28 h 78"/>
                  <a:gd name="T46" fmla="*/ 16 w 63"/>
                  <a:gd name="T47" fmla="*/ 24 h 78"/>
                  <a:gd name="T48" fmla="*/ 0 w 63"/>
                  <a:gd name="T49" fmla="*/ 30 h 78"/>
                  <a:gd name="T50" fmla="*/ 2 w 63"/>
                  <a:gd name="T51" fmla="*/ 42 h 78"/>
                  <a:gd name="T52" fmla="*/ 2 w 63"/>
                  <a:gd name="T53" fmla="*/ 48 h 78"/>
                  <a:gd name="T54" fmla="*/ 4 w 63"/>
                  <a:gd name="T55" fmla="*/ 56 h 78"/>
                  <a:gd name="T56" fmla="*/ 10 w 63"/>
                  <a:gd name="T57" fmla="*/ 64 h 78"/>
                  <a:gd name="T58" fmla="*/ 61 w 63"/>
                  <a:gd name="T59" fmla="*/ 66 h 78"/>
                  <a:gd name="T60" fmla="*/ 51 w 63"/>
                  <a:gd name="T61" fmla="*/ 70 h 78"/>
                  <a:gd name="T62" fmla="*/ 45 w 63"/>
                  <a:gd name="T63" fmla="*/ 68 h 78"/>
                  <a:gd name="T64" fmla="*/ 43 w 63"/>
                  <a:gd name="T65" fmla="*/ 68 h 78"/>
                  <a:gd name="T66" fmla="*/ 43 w 63"/>
                  <a:gd name="T67" fmla="*/ 72 h 78"/>
                  <a:gd name="T68" fmla="*/ 45 w 63"/>
                  <a:gd name="T69" fmla="*/ 76 h 78"/>
                  <a:gd name="T70" fmla="*/ 49 w 63"/>
                  <a:gd name="T71" fmla="*/ 78 h 78"/>
                  <a:gd name="T72" fmla="*/ 53 w 63"/>
                  <a:gd name="T73" fmla="*/ 76 h 78"/>
                  <a:gd name="T74" fmla="*/ 57 w 63"/>
                  <a:gd name="T75" fmla="*/ 72 h 78"/>
                  <a:gd name="T76" fmla="*/ 63 w 63"/>
                  <a:gd name="T77" fmla="*/ 66 h 78"/>
                  <a:gd name="T78" fmla="*/ 39 w 63"/>
                  <a:gd name="T79" fmla="*/ 66 h 78"/>
                  <a:gd name="T80" fmla="*/ 37 w 63"/>
                  <a:gd name="T81" fmla="*/ 74 h 78"/>
                  <a:gd name="T82" fmla="*/ 39 w 63"/>
                  <a:gd name="T83" fmla="*/ 68 h 78"/>
                  <a:gd name="T84" fmla="*/ 39 w 63"/>
                  <a:gd name="T85" fmla="*/ 66 h 78"/>
                  <a:gd name="T86" fmla="*/ 55 w 63"/>
                  <a:gd name="T87" fmla="*/ 38 h 78"/>
                  <a:gd name="T88" fmla="*/ 53 w 63"/>
                  <a:gd name="T89" fmla="*/ 46 h 78"/>
                  <a:gd name="T90" fmla="*/ 49 w 63"/>
                  <a:gd name="T91" fmla="*/ 50 h 78"/>
                  <a:gd name="T92" fmla="*/ 49 w 63"/>
                  <a:gd name="T93" fmla="*/ 46 h 78"/>
                  <a:gd name="T94" fmla="*/ 43 w 63"/>
                  <a:gd name="T95" fmla="*/ 50 h 78"/>
                  <a:gd name="T96" fmla="*/ 39 w 63"/>
                  <a:gd name="T97" fmla="*/ 50 h 78"/>
                  <a:gd name="T98" fmla="*/ 41 w 63"/>
                  <a:gd name="T99" fmla="*/ 54 h 78"/>
                  <a:gd name="T100" fmla="*/ 43 w 63"/>
                  <a:gd name="T101" fmla="*/ 62 h 78"/>
                  <a:gd name="T102" fmla="*/ 49 w 63"/>
                  <a:gd name="T103" fmla="*/ 62 h 78"/>
                  <a:gd name="T104" fmla="*/ 51 w 63"/>
                  <a:gd name="T105" fmla="*/ 60 h 78"/>
                  <a:gd name="T106" fmla="*/ 55 w 63"/>
                  <a:gd name="T107" fmla="*/ 66 h 78"/>
                  <a:gd name="T108" fmla="*/ 55 w 63"/>
                  <a:gd name="T109" fmla="*/ 62 h 78"/>
                  <a:gd name="T110" fmla="*/ 61 w 63"/>
                  <a:gd name="T111" fmla="*/ 58 h 78"/>
                  <a:gd name="T112" fmla="*/ 57 w 63"/>
                  <a:gd name="T113" fmla="*/ 52 h 78"/>
                  <a:gd name="T114" fmla="*/ 61 w 63"/>
                  <a:gd name="T115" fmla="*/ 50 h 78"/>
                  <a:gd name="T116" fmla="*/ 59 w 63"/>
                  <a:gd name="T117" fmla="*/ 38 h 78"/>
                  <a:gd name="T118" fmla="*/ 12 w 63"/>
                  <a:gd name="T119" fmla="*/ 20 h 78"/>
                  <a:gd name="T120" fmla="*/ 10 w 63"/>
                  <a:gd name="T121" fmla="*/ 26 h 78"/>
                  <a:gd name="T122" fmla="*/ 14 w 63"/>
                  <a:gd name="T123" fmla="*/ 22 h 78"/>
                  <a:gd name="T124" fmla="*/ 12 w 63"/>
                  <a:gd name="T125" fmla="*/ 20 h 78"/>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63"/>
                  <a:gd name="T190" fmla="*/ 0 h 78"/>
                  <a:gd name="T191" fmla="*/ 63 w 63"/>
                  <a:gd name="T192" fmla="*/ 78 h 78"/>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63" h="78">
                    <a:moveTo>
                      <a:pt x="22" y="64"/>
                    </a:moveTo>
                    <a:lnTo>
                      <a:pt x="22" y="64"/>
                    </a:lnTo>
                    <a:lnTo>
                      <a:pt x="24" y="54"/>
                    </a:lnTo>
                    <a:lnTo>
                      <a:pt x="30" y="60"/>
                    </a:lnTo>
                    <a:lnTo>
                      <a:pt x="30" y="64"/>
                    </a:lnTo>
                    <a:lnTo>
                      <a:pt x="32" y="64"/>
                    </a:lnTo>
                    <a:lnTo>
                      <a:pt x="34" y="64"/>
                    </a:lnTo>
                    <a:lnTo>
                      <a:pt x="37" y="64"/>
                    </a:lnTo>
                    <a:lnTo>
                      <a:pt x="37" y="54"/>
                    </a:lnTo>
                    <a:lnTo>
                      <a:pt x="26" y="54"/>
                    </a:lnTo>
                    <a:lnTo>
                      <a:pt x="30" y="46"/>
                    </a:lnTo>
                    <a:lnTo>
                      <a:pt x="32" y="36"/>
                    </a:lnTo>
                    <a:lnTo>
                      <a:pt x="37" y="38"/>
                    </a:lnTo>
                    <a:lnTo>
                      <a:pt x="41" y="34"/>
                    </a:lnTo>
                    <a:lnTo>
                      <a:pt x="39" y="32"/>
                    </a:lnTo>
                    <a:lnTo>
                      <a:pt x="34" y="32"/>
                    </a:lnTo>
                    <a:lnTo>
                      <a:pt x="32" y="26"/>
                    </a:lnTo>
                    <a:lnTo>
                      <a:pt x="32" y="18"/>
                    </a:lnTo>
                    <a:lnTo>
                      <a:pt x="26" y="16"/>
                    </a:lnTo>
                    <a:lnTo>
                      <a:pt x="32" y="16"/>
                    </a:lnTo>
                    <a:lnTo>
                      <a:pt x="34" y="12"/>
                    </a:lnTo>
                    <a:lnTo>
                      <a:pt x="37" y="12"/>
                    </a:lnTo>
                    <a:lnTo>
                      <a:pt x="34" y="6"/>
                    </a:lnTo>
                    <a:lnTo>
                      <a:pt x="37" y="2"/>
                    </a:lnTo>
                    <a:lnTo>
                      <a:pt x="37" y="0"/>
                    </a:lnTo>
                    <a:lnTo>
                      <a:pt x="30" y="2"/>
                    </a:lnTo>
                    <a:lnTo>
                      <a:pt x="26" y="4"/>
                    </a:lnTo>
                    <a:lnTo>
                      <a:pt x="24" y="8"/>
                    </a:lnTo>
                    <a:lnTo>
                      <a:pt x="22" y="10"/>
                    </a:lnTo>
                    <a:lnTo>
                      <a:pt x="22" y="12"/>
                    </a:lnTo>
                    <a:lnTo>
                      <a:pt x="16" y="14"/>
                    </a:lnTo>
                    <a:lnTo>
                      <a:pt x="14" y="14"/>
                    </a:lnTo>
                    <a:lnTo>
                      <a:pt x="12" y="14"/>
                    </a:lnTo>
                    <a:lnTo>
                      <a:pt x="8" y="16"/>
                    </a:lnTo>
                    <a:lnTo>
                      <a:pt x="2" y="22"/>
                    </a:lnTo>
                    <a:lnTo>
                      <a:pt x="2" y="24"/>
                    </a:lnTo>
                    <a:lnTo>
                      <a:pt x="6" y="24"/>
                    </a:lnTo>
                    <a:lnTo>
                      <a:pt x="8" y="20"/>
                    </a:lnTo>
                    <a:lnTo>
                      <a:pt x="10" y="18"/>
                    </a:lnTo>
                    <a:lnTo>
                      <a:pt x="12" y="18"/>
                    </a:lnTo>
                    <a:lnTo>
                      <a:pt x="20" y="18"/>
                    </a:lnTo>
                    <a:lnTo>
                      <a:pt x="22" y="28"/>
                    </a:lnTo>
                    <a:lnTo>
                      <a:pt x="18" y="24"/>
                    </a:lnTo>
                    <a:lnTo>
                      <a:pt x="16" y="24"/>
                    </a:lnTo>
                    <a:lnTo>
                      <a:pt x="12" y="32"/>
                    </a:lnTo>
                    <a:lnTo>
                      <a:pt x="0" y="30"/>
                    </a:lnTo>
                    <a:lnTo>
                      <a:pt x="2" y="40"/>
                    </a:lnTo>
                    <a:lnTo>
                      <a:pt x="2" y="42"/>
                    </a:lnTo>
                    <a:lnTo>
                      <a:pt x="6" y="44"/>
                    </a:lnTo>
                    <a:lnTo>
                      <a:pt x="6" y="46"/>
                    </a:lnTo>
                    <a:lnTo>
                      <a:pt x="2" y="48"/>
                    </a:lnTo>
                    <a:lnTo>
                      <a:pt x="2" y="52"/>
                    </a:lnTo>
                    <a:lnTo>
                      <a:pt x="4" y="56"/>
                    </a:lnTo>
                    <a:lnTo>
                      <a:pt x="10" y="62"/>
                    </a:lnTo>
                    <a:lnTo>
                      <a:pt x="10" y="64"/>
                    </a:lnTo>
                    <a:lnTo>
                      <a:pt x="22" y="64"/>
                    </a:lnTo>
                    <a:close/>
                    <a:moveTo>
                      <a:pt x="61" y="66"/>
                    </a:moveTo>
                    <a:lnTo>
                      <a:pt x="61" y="66"/>
                    </a:lnTo>
                    <a:lnTo>
                      <a:pt x="55" y="68"/>
                    </a:lnTo>
                    <a:lnTo>
                      <a:pt x="51" y="70"/>
                    </a:lnTo>
                    <a:lnTo>
                      <a:pt x="49" y="70"/>
                    </a:lnTo>
                    <a:lnTo>
                      <a:pt x="45" y="68"/>
                    </a:lnTo>
                    <a:lnTo>
                      <a:pt x="43" y="68"/>
                    </a:lnTo>
                    <a:lnTo>
                      <a:pt x="43" y="70"/>
                    </a:lnTo>
                    <a:lnTo>
                      <a:pt x="43" y="72"/>
                    </a:lnTo>
                    <a:lnTo>
                      <a:pt x="45" y="76"/>
                    </a:lnTo>
                    <a:lnTo>
                      <a:pt x="47" y="78"/>
                    </a:lnTo>
                    <a:lnTo>
                      <a:pt x="49" y="78"/>
                    </a:lnTo>
                    <a:lnTo>
                      <a:pt x="51" y="76"/>
                    </a:lnTo>
                    <a:lnTo>
                      <a:pt x="53" y="76"/>
                    </a:lnTo>
                    <a:lnTo>
                      <a:pt x="55" y="76"/>
                    </a:lnTo>
                    <a:lnTo>
                      <a:pt x="57" y="72"/>
                    </a:lnTo>
                    <a:lnTo>
                      <a:pt x="61" y="68"/>
                    </a:lnTo>
                    <a:lnTo>
                      <a:pt x="63" y="66"/>
                    </a:lnTo>
                    <a:lnTo>
                      <a:pt x="61" y="66"/>
                    </a:lnTo>
                    <a:close/>
                    <a:moveTo>
                      <a:pt x="39" y="66"/>
                    </a:moveTo>
                    <a:lnTo>
                      <a:pt x="39" y="66"/>
                    </a:lnTo>
                    <a:lnTo>
                      <a:pt x="37" y="72"/>
                    </a:lnTo>
                    <a:lnTo>
                      <a:pt x="37" y="74"/>
                    </a:lnTo>
                    <a:lnTo>
                      <a:pt x="39" y="68"/>
                    </a:lnTo>
                    <a:lnTo>
                      <a:pt x="41" y="66"/>
                    </a:lnTo>
                    <a:lnTo>
                      <a:pt x="39" y="64"/>
                    </a:lnTo>
                    <a:lnTo>
                      <a:pt x="39" y="66"/>
                    </a:lnTo>
                    <a:close/>
                    <a:moveTo>
                      <a:pt x="55" y="38"/>
                    </a:moveTo>
                    <a:lnTo>
                      <a:pt x="55" y="38"/>
                    </a:lnTo>
                    <a:lnTo>
                      <a:pt x="51" y="40"/>
                    </a:lnTo>
                    <a:lnTo>
                      <a:pt x="53" y="46"/>
                    </a:lnTo>
                    <a:lnTo>
                      <a:pt x="51" y="48"/>
                    </a:lnTo>
                    <a:lnTo>
                      <a:pt x="51" y="50"/>
                    </a:lnTo>
                    <a:lnTo>
                      <a:pt x="49" y="50"/>
                    </a:lnTo>
                    <a:lnTo>
                      <a:pt x="49" y="46"/>
                    </a:lnTo>
                    <a:lnTo>
                      <a:pt x="45" y="46"/>
                    </a:lnTo>
                    <a:lnTo>
                      <a:pt x="43" y="46"/>
                    </a:lnTo>
                    <a:lnTo>
                      <a:pt x="43" y="50"/>
                    </a:lnTo>
                    <a:lnTo>
                      <a:pt x="39" y="50"/>
                    </a:lnTo>
                    <a:lnTo>
                      <a:pt x="39" y="52"/>
                    </a:lnTo>
                    <a:lnTo>
                      <a:pt x="41" y="54"/>
                    </a:lnTo>
                    <a:lnTo>
                      <a:pt x="43" y="54"/>
                    </a:lnTo>
                    <a:lnTo>
                      <a:pt x="43" y="62"/>
                    </a:lnTo>
                    <a:lnTo>
                      <a:pt x="49" y="62"/>
                    </a:lnTo>
                    <a:lnTo>
                      <a:pt x="47" y="60"/>
                    </a:lnTo>
                    <a:lnTo>
                      <a:pt x="49" y="60"/>
                    </a:lnTo>
                    <a:lnTo>
                      <a:pt x="51" y="60"/>
                    </a:lnTo>
                    <a:lnTo>
                      <a:pt x="51" y="66"/>
                    </a:lnTo>
                    <a:lnTo>
                      <a:pt x="55" y="66"/>
                    </a:lnTo>
                    <a:lnTo>
                      <a:pt x="55" y="62"/>
                    </a:lnTo>
                    <a:lnTo>
                      <a:pt x="59" y="60"/>
                    </a:lnTo>
                    <a:lnTo>
                      <a:pt x="61" y="58"/>
                    </a:lnTo>
                    <a:lnTo>
                      <a:pt x="61" y="54"/>
                    </a:lnTo>
                    <a:lnTo>
                      <a:pt x="57" y="52"/>
                    </a:lnTo>
                    <a:lnTo>
                      <a:pt x="61" y="50"/>
                    </a:lnTo>
                    <a:lnTo>
                      <a:pt x="61" y="44"/>
                    </a:lnTo>
                    <a:lnTo>
                      <a:pt x="59" y="38"/>
                    </a:lnTo>
                    <a:lnTo>
                      <a:pt x="55" y="38"/>
                    </a:lnTo>
                    <a:close/>
                    <a:moveTo>
                      <a:pt x="12" y="20"/>
                    </a:moveTo>
                    <a:lnTo>
                      <a:pt x="12" y="20"/>
                    </a:lnTo>
                    <a:lnTo>
                      <a:pt x="10" y="24"/>
                    </a:lnTo>
                    <a:lnTo>
                      <a:pt x="10" y="26"/>
                    </a:lnTo>
                    <a:lnTo>
                      <a:pt x="12" y="24"/>
                    </a:lnTo>
                    <a:lnTo>
                      <a:pt x="14" y="22"/>
                    </a:lnTo>
                    <a:lnTo>
                      <a:pt x="14" y="20"/>
                    </a:lnTo>
                    <a:lnTo>
                      <a:pt x="12" y="20"/>
                    </a:lnTo>
                    <a:close/>
                  </a:path>
                </a:pathLst>
              </a:custGeom>
              <a:solidFill>
                <a:schemeClr val="bg2"/>
              </a:solidFill>
              <a:ln w="3175">
                <a:solidFill>
                  <a:schemeClr val="bg1"/>
                </a:solidFill>
                <a:prstDash val="solid"/>
                <a:round/>
                <a:headEnd/>
                <a:tailEnd/>
              </a:ln>
            </p:spPr>
            <p:txBody>
              <a:bodyPr/>
              <a:lstStyle/>
              <a:p>
                <a:endParaRPr lang="nl-BE"/>
              </a:p>
            </p:txBody>
          </p:sp>
          <p:sp>
            <p:nvSpPr>
              <p:cNvPr id="570" name="Freeform 203"/>
              <p:cNvSpPr>
                <a:spLocks/>
              </p:cNvSpPr>
              <p:nvPr/>
            </p:nvSpPr>
            <p:spPr bwMode="gray">
              <a:xfrm>
                <a:off x="2899" y="1780"/>
                <a:ext cx="80" cy="52"/>
              </a:xfrm>
              <a:custGeom>
                <a:avLst/>
                <a:gdLst>
                  <a:gd name="T0" fmla="*/ 64 w 80"/>
                  <a:gd name="T1" fmla="*/ 46 h 52"/>
                  <a:gd name="T2" fmla="*/ 66 w 80"/>
                  <a:gd name="T3" fmla="*/ 42 h 52"/>
                  <a:gd name="T4" fmla="*/ 70 w 80"/>
                  <a:gd name="T5" fmla="*/ 40 h 52"/>
                  <a:gd name="T6" fmla="*/ 72 w 80"/>
                  <a:gd name="T7" fmla="*/ 38 h 52"/>
                  <a:gd name="T8" fmla="*/ 72 w 80"/>
                  <a:gd name="T9" fmla="*/ 34 h 52"/>
                  <a:gd name="T10" fmla="*/ 80 w 80"/>
                  <a:gd name="T11" fmla="*/ 32 h 52"/>
                  <a:gd name="T12" fmla="*/ 78 w 80"/>
                  <a:gd name="T13" fmla="*/ 26 h 52"/>
                  <a:gd name="T14" fmla="*/ 74 w 80"/>
                  <a:gd name="T15" fmla="*/ 24 h 52"/>
                  <a:gd name="T16" fmla="*/ 74 w 80"/>
                  <a:gd name="T17" fmla="*/ 22 h 52"/>
                  <a:gd name="T18" fmla="*/ 70 w 80"/>
                  <a:gd name="T19" fmla="*/ 18 h 52"/>
                  <a:gd name="T20" fmla="*/ 68 w 80"/>
                  <a:gd name="T21" fmla="*/ 18 h 52"/>
                  <a:gd name="T22" fmla="*/ 58 w 80"/>
                  <a:gd name="T23" fmla="*/ 16 h 52"/>
                  <a:gd name="T24" fmla="*/ 54 w 80"/>
                  <a:gd name="T25" fmla="*/ 12 h 52"/>
                  <a:gd name="T26" fmla="*/ 50 w 80"/>
                  <a:gd name="T27" fmla="*/ 10 h 52"/>
                  <a:gd name="T28" fmla="*/ 48 w 80"/>
                  <a:gd name="T29" fmla="*/ 10 h 52"/>
                  <a:gd name="T30" fmla="*/ 46 w 80"/>
                  <a:gd name="T31" fmla="*/ 8 h 52"/>
                  <a:gd name="T32" fmla="*/ 44 w 80"/>
                  <a:gd name="T33" fmla="*/ 6 h 52"/>
                  <a:gd name="T34" fmla="*/ 32 w 80"/>
                  <a:gd name="T35" fmla="*/ 4 h 52"/>
                  <a:gd name="T36" fmla="*/ 26 w 80"/>
                  <a:gd name="T37" fmla="*/ 0 h 52"/>
                  <a:gd name="T38" fmla="*/ 18 w 80"/>
                  <a:gd name="T39" fmla="*/ 6 h 52"/>
                  <a:gd name="T40" fmla="*/ 10 w 80"/>
                  <a:gd name="T41" fmla="*/ 12 h 52"/>
                  <a:gd name="T42" fmla="*/ 6 w 80"/>
                  <a:gd name="T43" fmla="*/ 14 h 52"/>
                  <a:gd name="T44" fmla="*/ 2 w 80"/>
                  <a:gd name="T45" fmla="*/ 14 h 52"/>
                  <a:gd name="T46" fmla="*/ 0 w 80"/>
                  <a:gd name="T47" fmla="*/ 20 h 52"/>
                  <a:gd name="T48" fmla="*/ 4 w 80"/>
                  <a:gd name="T49" fmla="*/ 24 h 52"/>
                  <a:gd name="T50" fmla="*/ 6 w 80"/>
                  <a:gd name="T51" fmla="*/ 28 h 52"/>
                  <a:gd name="T52" fmla="*/ 8 w 80"/>
                  <a:gd name="T53" fmla="*/ 36 h 52"/>
                  <a:gd name="T54" fmla="*/ 10 w 80"/>
                  <a:gd name="T55" fmla="*/ 40 h 52"/>
                  <a:gd name="T56" fmla="*/ 14 w 80"/>
                  <a:gd name="T57" fmla="*/ 40 h 52"/>
                  <a:gd name="T58" fmla="*/ 16 w 80"/>
                  <a:gd name="T59" fmla="*/ 42 h 52"/>
                  <a:gd name="T60" fmla="*/ 20 w 80"/>
                  <a:gd name="T61" fmla="*/ 46 h 52"/>
                  <a:gd name="T62" fmla="*/ 28 w 80"/>
                  <a:gd name="T63" fmla="*/ 52 h 52"/>
                  <a:gd name="T64" fmla="*/ 30 w 80"/>
                  <a:gd name="T65" fmla="*/ 50 h 52"/>
                  <a:gd name="T66" fmla="*/ 34 w 80"/>
                  <a:gd name="T67" fmla="*/ 44 h 52"/>
                  <a:gd name="T68" fmla="*/ 36 w 80"/>
                  <a:gd name="T69" fmla="*/ 42 h 52"/>
                  <a:gd name="T70" fmla="*/ 42 w 80"/>
                  <a:gd name="T71" fmla="*/ 42 h 52"/>
                  <a:gd name="T72" fmla="*/ 44 w 80"/>
                  <a:gd name="T73" fmla="*/ 44 h 52"/>
                  <a:gd name="T74" fmla="*/ 54 w 80"/>
                  <a:gd name="T75" fmla="*/ 48 h 52"/>
                  <a:gd name="T76" fmla="*/ 64 w 80"/>
                  <a:gd name="T77" fmla="*/ 46 h 52"/>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80"/>
                  <a:gd name="T118" fmla="*/ 0 h 52"/>
                  <a:gd name="T119" fmla="*/ 80 w 80"/>
                  <a:gd name="T120" fmla="*/ 52 h 52"/>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80" h="52">
                    <a:moveTo>
                      <a:pt x="64" y="46"/>
                    </a:moveTo>
                    <a:lnTo>
                      <a:pt x="64" y="46"/>
                    </a:lnTo>
                    <a:lnTo>
                      <a:pt x="64" y="44"/>
                    </a:lnTo>
                    <a:lnTo>
                      <a:pt x="66" y="42"/>
                    </a:lnTo>
                    <a:lnTo>
                      <a:pt x="70" y="40"/>
                    </a:lnTo>
                    <a:lnTo>
                      <a:pt x="72" y="38"/>
                    </a:lnTo>
                    <a:lnTo>
                      <a:pt x="72" y="36"/>
                    </a:lnTo>
                    <a:lnTo>
                      <a:pt x="72" y="34"/>
                    </a:lnTo>
                    <a:lnTo>
                      <a:pt x="80" y="32"/>
                    </a:lnTo>
                    <a:lnTo>
                      <a:pt x="78" y="26"/>
                    </a:lnTo>
                    <a:lnTo>
                      <a:pt x="76" y="24"/>
                    </a:lnTo>
                    <a:lnTo>
                      <a:pt x="74" y="24"/>
                    </a:lnTo>
                    <a:lnTo>
                      <a:pt x="74" y="22"/>
                    </a:lnTo>
                    <a:lnTo>
                      <a:pt x="72" y="20"/>
                    </a:lnTo>
                    <a:lnTo>
                      <a:pt x="70" y="18"/>
                    </a:lnTo>
                    <a:lnTo>
                      <a:pt x="68" y="18"/>
                    </a:lnTo>
                    <a:lnTo>
                      <a:pt x="64" y="18"/>
                    </a:lnTo>
                    <a:lnTo>
                      <a:pt x="58" y="16"/>
                    </a:lnTo>
                    <a:lnTo>
                      <a:pt x="54" y="12"/>
                    </a:lnTo>
                    <a:lnTo>
                      <a:pt x="52" y="10"/>
                    </a:lnTo>
                    <a:lnTo>
                      <a:pt x="50" y="10"/>
                    </a:lnTo>
                    <a:lnTo>
                      <a:pt x="48" y="10"/>
                    </a:lnTo>
                    <a:lnTo>
                      <a:pt x="46" y="10"/>
                    </a:lnTo>
                    <a:lnTo>
                      <a:pt x="46" y="8"/>
                    </a:lnTo>
                    <a:lnTo>
                      <a:pt x="44" y="6"/>
                    </a:lnTo>
                    <a:lnTo>
                      <a:pt x="36" y="6"/>
                    </a:lnTo>
                    <a:lnTo>
                      <a:pt x="32" y="4"/>
                    </a:lnTo>
                    <a:lnTo>
                      <a:pt x="26" y="0"/>
                    </a:lnTo>
                    <a:lnTo>
                      <a:pt x="18" y="6"/>
                    </a:lnTo>
                    <a:lnTo>
                      <a:pt x="12" y="8"/>
                    </a:lnTo>
                    <a:lnTo>
                      <a:pt x="10" y="12"/>
                    </a:lnTo>
                    <a:lnTo>
                      <a:pt x="6" y="14"/>
                    </a:lnTo>
                    <a:lnTo>
                      <a:pt x="2" y="14"/>
                    </a:lnTo>
                    <a:lnTo>
                      <a:pt x="0" y="16"/>
                    </a:lnTo>
                    <a:lnTo>
                      <a:pt x="0" y="20"/>
                    </a:lnTo>
                    <a:lnTo>
                      <a:pt x="4" y="24"/>
                    </a:lnTo>
                    <a:lnTo>
                      <a:pt x="6" y="28"/>
                    </a:lnTo>
                    <a:lnTo>
                      <a:pt x="8" y="32"/>
                    </a:lnTo>
                    <a:lnTo>
                      <a:pt x="8" y="36"/>
                    </a:lnTo>
                    <a:lnTo>
                      <a:pt x="10" y="40"/>
                    </a:lnTo>
                    <a:lnTo>
                      <a:pt x="12" y="40"/>
                    </a:lnTo>
                    <a:lnTo>
                      <a:pt x="14" y="40"/>
                    </a:lnTo>
                    <a:lnTo>
                      <a:pt x="16" y="42"/>
                    </a:lnTo>
                    <a:lnTo>
                      <a:pt x="20" y="46"/>
                    </a:lnTo>
                    <a:lnTo>
                      <a:pt x="24" y="50"/>
                    </a:lnTo>
                    <a:lnTo>
                      <a:pt x="28" y="52"/>
                    </a:lnTo>
                    <a:lnTo>
                      <a:pt x="30" y="50"/>
                    </a:lnTo>
                    <a:lnTo>
                      <a:pt x="34" y="44"/>
                    </a:lnTo>
                    <a:lnTo>
                      <a:pt x="36" y="42"/>
                    </a:lnTo>
                    <a:lnTo>
                      <a:pt x="38" y="42"/>
                    </a:lnTo>
                    <a:lnTo>
                      <a:pt x="42" y="42"/>
                    </a:lnTo>
                    <a:lnTo>
                      <a:pt x="44" y="44"/>
                    </a:lnTo>
                    <a:lnTo>
                      <a:pt x="48" y="46"/>
                    </a:lnTo>
                    <a:lnTo>
                      <a:pt x="54" y="48"/>
                    </a:lnTo>
                    <a:lnTo>
                      <a:pt x="64" y="46"/>
                    </a:lnTo>
                    <a:close/>
                  </a:path>
                </a:pathLst>
              </a:custGeom>
              <a:solidFill>
                <a:schemeClr val="bg2"/>
              </a:solidFill>
              <a:ln w="3175">
                <a:solidFill>
                  <a:schemeClr val="bg1"/>
                </a:solidFill>
                <a:prstDash val="solid"/>
                <a:round/>
                <a:headEnd/>
                <a:tailEnd/>
              </a:ln>
            </p:spPr>
            <p:txBody>
              <a:bodyPr/>
              <a:lstStyle/>
              <a:p>
                <a:endParaRPr lang="nl-BE"/>
              </a:p>
            </p:txBody>
          </p:sp>
          <p:sp>
            <p:nvSpPr>
              <p:cNvPr id="571" name="Freeform 204"/>
              <p:cNvSpPr>
                <a:spLocks noEditPoints="1"/>
              </p:cNvSpPr>
              <p:nvPr/>
            </p:nvSpPr>
            <p:spPr bwMode="gray">
              <a:xfrm>
                <a:off x="3169" y="2080"/>
                <a:ext cx="32" cy="20"/>
              </a:xfrm>
              <a:custGeom>
                <a:avLst/>
                <a:gdLst>
                  <a:gd name="T0" fmla="*/ 26 w 32"/>
                  <a:gd name="T1" fmla="*/ 12 h 20"/>
                  <a:gd name="T2" fmla="*/ 26 w 32"/>
                  <a:gd name="T3" fmla="*/ 12 h 20"/>
                  <a:gd name="T4" fmla="*/ 24 w 32"/>
                  <a:gd name="T5" fmla="*/ 6 h 20"/>
                  <a:gd name="T6" fmla="*/ 28 w 32"/>
                  <a:gd name="T7" fmla="*/ 6 h 20"/>
                  <a:gd name="T8" fmla="*/ 28 w 32"/>
                  <a:gd name="T9" fmla="*/ 6 h 20"/>
                  <a:gd name="T10" fmla="*/ 30 w 32"/>
                  <a:gd name="T11" fmla="*/ 2 h 20"/>
                  <a:gd name="T12" fmla="*/ 32 w 32"/>
                  <a:gd name="T13" fmla="*/ 0 h 20"/>
                  <a:gd name="T14" fmla="*/ 32 w 32"/>
                  <a:gd name="T15" fmla="*/ 0 h 20"/>
                  <a:gd name="T16" fmla="*/ 32 w 32"/>
                  <a:gd name="T17" fmla="*/ 0 h 20"/>
                  <a:gd name="T18" fmla="*/ 26 w 32"/>
                  <a:gd name="T19" fmla="*/ 4 h 20"/>
                  <a:gd name="T20" fmla="*/ 22 w 32"/>
                  <a:gd name="T21" fmla="*/ 6 h 20"/>
                  <a:gd name="T22" fmla="*/ 22 w 32"/>
                  <a:gd name="T23" fmla="*/ 6 h 20"/>
                  <a:gd name="T24" fmla="*/ 16 w 32"/>
                  <a:gd name="T25" fmla="*/ 6 h 20"/>
                  <a:gd name="T26" fmla="*/ 10 w 32"/>
                  <a:gd name="T27" fmla="*/ 6 h 20"/>
                  <a:gd name="T28" fmla="*/ 10 w 32"/>
                  <a:gd name="T29" fmla="*/ 6 h 20"/>
                  <a:gd name="T30" fmla="*/ 12 w 32"/>
                  <a:gd name="T31" fmla="*/ 10 h 20"/>
                  <a:gd name="T32" fmla="*/ 12 w 32"/>
                  <a:gd name="T33" fmla="*/ 10 h 20"/>
                  <a:gd name="T34" fmla="*/ 8 w 32"/>
                  <a:gd name="T35" fmla="*/ 10 h 20"/>
                  <a:gd name="T36" fmla="*/ 8 w 32"/>
                  <a:gd name="T37" fmla="*/ 10 h 20"/>
                  <a:gd name="T38" fmla="*/ 10 w 32"/>
                  <a:gd name="T39" fmla="*/ 12 h 20"/>
                  <a:gd name="T40" fmla="*/ 14 w 32"/>
                  <a:gd name="T41" fmla="*/ 12 h 20"/>
                  <a:gd name="T42" fmla="*/ 14 w 32"/>
                  <a:gd name="T43" fmla="*/ 12 h 20"/>
                  <a:gd name="T44" fmla="*/ 18 w 32"/>
                  <a:gd name="T45" fmla="*/ 10 h 20"/>
                  <a:gd name="T46" fmla="*/ 18 w 32"/>
                  <a:gd name="T47" fmla="*/ 10 h 20"/>
                  <a:gd name="T48" fmla="*/ 20 w 32"/>
                  <a:gd name="T49" fmla="*/ 10 h 20"/>
                  <a:gd name="T50" fmla="*/ 20 w 32"/>
                  <a:gd name="T51" fmla="*/ 10 h 20"/>
                  <a:gd name="T52" fmla="*/ 26 w 32"/>
                  <a:gd name="T53" fmla="*/ 12 h 20"/>
                  <a:gd name="T54" fmla="*/ 26 w 32"/>
                  <a:gd name="T55" fmla="*/ 12 h 20"/>
                  <a:gd name="T56" fmla="*/ 26 w 32"/>
                  <a:gd name="T57" fmla="*/ 12 h 20"/>
                  <a:gd name="T58" fmla="*/ 26 w 32"/>
                  <a:gd name="T59" fmla="*/ 12 h 20"/>
                  <a:gd name="T60" fmla="*/ 24 w 32"/>
                  <a:gd name="T61" fmla="*/ 12 h 20"/>
                  <a:gd name="T62" fmla="*/ 24 w 32"/>
                  <a:gd name="T63" fmla="*/ 12 h 20"/>
                  <a:gd name="T64" fmla="*/ 22 w 32"/>
                  <a:gd name="T65" fmla="*/ 14 h 20"/>
                  <a:gd name="T66" fmla="*/ 18 w 32"/>
                  <a:gd name="T67" fmla="*/ 16 h 20"/>
                  <a:gd name="T68" fmla="*/ 18 w 32"/>
                  <a:gd name="T69" fmla="*/ 16 h 20"/>
                  <a:gd name="T70" fmla="*/ 12 w 32"/>
                  <a:gd name="T71" fmla="*/ 20 h 20"/>
                  <a:gd name="T72" fmla="*/ 8 w 32"/>
                  <a:gd name="T73" fmla="*/ 20 h 20"/>
                  <a:gd name="T74" fmla="*/ 2 w 32"/>
                  <a:gd name="T75" fmla="*/ 16 h 20"/>
                  <a:gd name="T76" fmla="*/ 2 w 32"/>
                  <a:gd name="T77" fmla="*/ 16 h 20"/>
                  <a:gd name="T78" fmla="*/ 0 w 32"/>
                  <a:gd name="T79" fmla="*/ 12 h 20"/>
                  <a:gd name="T80" fmla="*/ 0 w 32"/>
                  <a:gd name="T81" fmla="*/ 12 h 20"/>
                  <a:gd name="T82" fmla="*/ 8 w 32"/>
                  <a:gd name="T83" fmla="*/ 10 h 20"/>
                  <a:gd name="T84" fmla="*/ 8 w 32"/>
                  <a:gd name="T85" fmla="*/ 10 h 20"/>
                  <a:gd name="T86" fmla="*/ 10 w 32"/>
                  <a:gd name="T87" fmla="*/ 12 h 20"/>
                  <a:gd name="T88" fmla="*/ 14 w 32"/>
                  <a:gd name="T89" fmla="*/ 12 h 20"/>
                  <a:gd name="T90" fmla="*/ 14 w 32"/>
                  <a:gd name="T91" fmla="*/ 12 h 20"/>
                  <a:gd name="T92" fmla="*/ 18 w 32"/>
                  <a:gd name="T93" fmla="*/ 10 h 20"/>
                  <a:gd name="T94" fmla="*/ 18 w 32"/>
                  <a:gd name="T95" fmla="*/ 10 h 20"/>
                  <a:gd name="T96" fmla="*/ 20 w 32"/>
                  <a:gd name="T97" fmla="*/ 10 h 20"/>
                  <a:gd name="T98" fmla="*/ 20 w 32"/>
                  <a:gd name="T99" fmla="*/ 10 h 20"/>
                  <a:gd name="T100" fmla="*/ 26 w 32"/>
                  <a:gd name="T101" fmla="*/ 12 h 20"/>
                  <a:gd name="T102" fmla="*/ 26 w 32"/>
                  <a:gd name="T103" fmla="*/ 12 h 20"/>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32"/>
                  <a:gd name="T157" fmla="*/ 0 h 20"/>
                  <a:gd name="T158" fmla="*/ 32 w 32"/>
                  <a:gd name="T159" fmla="*/ 20 h 20"/>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32" h="20">
                    <a:moveTo>
                      <a:pt x="26" y="12"/>
                    </a:moveTo>
                    <a:lnTo>
                      <a:pt x="26" y="12"/>
                    </a:lnTo>
                    <a:lnTo>
                      <a:pt x="24" y="6"/>
                    </a:lnTo>
                    <a:lnTo>
                      <a:pt x="28" y="6"/>
                    </a:lnTo>
                    <a:lnTo>
                      <a:pt x="30" y="2"/>
                    </a:lnTo>
                    <a:lnTo>
                      <a:pt x="32" y="0"/>
                    </a:lnTo>
                    <a:lnTo>
                      <a:pt x="26" y="4"/>
                    </a:lnTo>
                    <a:lnTo>
                      <a:pt x="22" y="6"/>
                    </a:lnTo>
                    <a:lnTo>
                      <a:pt x="16" y="6"/>
                    </a:lnTo>
                    <a:lnTo>
                      <a:pt x="10" y="6"/>
                    </a:lnTo>
                    <a:lnTo>
                      <a:pt x="12" y="10"/>
                    </a:lnTo>
                    <a:lnTo>
                      <a:pt x="8" y="10"/>
                    </a:lnTo>
                    <a:lnTo>
                      <a:pt x="10" y="12"/>
                    </a:lnTo>
                    <a:lnTo>
                      <a:pt x="14" y="12"/>
                    </a:lnTo>
                    <a:lnTo>
                      <a:pt x="18" y="10"/>
                    </a:lnTo>
                    <a:lnTo>
                      <a:pt x="20" y="10"/>
                    </a:lnTo>
                    <a:lnTo>
                      <a:pt x="26" y="12"/>
                    </a:lnTo>
                    <a:close/>
                    <a:moveTo>
                      <a:pt x="26" y="12"/>
                    </a:moveTo>
                    <a:lnTo>
                      <a:pt x="26" y="12"/>
                    </a:lnTo>
                    <a:lnTo>
                      <a:pt x="24" y="12"/>
                    </a:lnTo>
                    <a:lnTo>
                      <a:pt x="22" y="14"/>
                    </a:lnTo>
                    <a:lnTo>
                      <a:pt x="18" y="16"/>
                    </a:lnTo>
                    <a:lnTo>
                      <a:pt x="12" y="20"/>
                    </a:lnTo>
                    <a:lnTo>
                      <a:pt x="8" y="20"/>
                    </a:lnTo>
                    <a:lnTo>
                      <a:pt x="2" y="16"/>
                    </a:lnTo>
                    <a:lnTo>
                      <a:pt x="0" y="12"/>
                    </a:lnTo>
                    <a:lnTo>
                      <a:pt x="8" y="10"/>
                    </a:lnTo>
                    <a:lnTo>
                      <a:pt x="10" y="12"/>
                    </a:lnTo>
                    <a:lnTo>
                      <a:pt x="14" y="12"/>
                    </a:lnTo>
                    <a:lnTo>
                      <a:pt x="18" y="10"/>
                    </a:lnTo>
                    <a:lnTo>
                      <a:pt x="20" y="10"/>
                    </a:lnTo>
                    <a:lnTo>
                      <a:pt x="26" y="12"/>
                    </a:lnTo>
                    <a:close/>
                  </a:path>
                </a:pathLst>
              </a:custGeom>
              <a:solidFill>
                <a:schemeClr val="bg2"/>
              </a:solidFill>
              <a:ln w="3175">
                <a:solidFill>
                  <a:schemeClr val="bg1"/>
                </a:solidFill>
                <a:prstDash val="solid"/>
                <a:round/>
                <a:headEnd/>
                <a:tailEnd/>
              </a:ln>
            </p:spPr>
            <p:txBody>
              <a:bodyPr/>
              <a:lstStyle/>
              <a:p>
                <a:endParaRPr lang="nl-BE"/>
              </a:p>
            </p:txBody>
          </p:sp>
        </p:grpSp>
        <p:sp>
          <p:nvSpPr>
            <p:cNvPr id="309" name="Freeform 205"/>
            <p:cNvSpPr>
              <a:spLocks noEditPoints="1"/>
            </p:cNvSpPr>
            <p:nvPr/>
          </p:nvSpPr>
          <p:spPr bwMode="gray">
            <a:xfrm>
              <a:off x="1740" y="2292"/>
              <a:ext cx="147" cy="60"/>
            </a:xfrm>
            <a:custGeom>
              <a:avLst/>
              <a:gdLst>
                <a:gd name="T0" fmla="*/ 22 w 136"/>
                <a:gd name="T1" fmla="*/ 24 h 60"/>
                <a:gd name="T2" fmla="*/ 24 w 136"/>
                <a:gd name="T3" fmla="*/ 24 h 60"/>
                <a:gd name="T4" fmla="*/ 20 w 136"/>
                <a:gd name="T5" fmla="*/ 30 h 60"/>
                <a:gd name="T6" fmla="*/ 22 w 136"/>
                <a:gd name="T7" fmla="*/ 30 h 60"/>
                <a:gd name="T8" fmla="*/ 28 w 136"/>
                <a:gd name="T9" fmla="*/ 20 h 60"/>
                <a:gd name="T10" fmla="*/ 22 w 136"/>
                <a:gd name="T11" fmla="*/ 18 h 60"/>
                <a:gd name="T12" fmla="*/ 12 w 136"/>
                <a:gd name="T13" fmla="*/ 6 h 60"/>
                <a:gd name="T14" fmla="*/ 4 w 136"/>
                <a:gd name="T15" fmla="*/ 18 h 60"/>
                <a:gd name="T16" fmla="*/ 0 w 136"/>
                <a:gd name="T17" fmla="*/ 20 h 60"/>
                <a:gd name="T18" fmla="*/ 12 w 136"/>
                <a:gd name="T19" fmla="*/ 20 h 60"/>
                <a:gd name="T20" fmla="*/ 16 w 136"/>
                <a:gd name="T21" fmla="*/ 16 h 60"/>
                <a:gd name="T22" fmla="*/ 18 w 136"/>
                <a:gd name="T23" fmla="*/ 12 h 60"/>
                <a:gd name="T24" fmla="*/ 26 w 136"/>
                <a:gd name="T25" fmla="*/ 8 h 60"/>
                <a:gd name="T26" fmla="*/ 38 w 136"/>
                <a:gd name="T27" fmla="*/ 8 h 60"/>
                <a:gd name="T28" fmla="*/ 38 w 136"/>
                <a:gd name="T29" fmla="*/ 12 h 60"/>
                <a:gd name="T30" fmla="*/ 48 w 136"/>
                <a:gd name="T31" fmla="*/ 14 h 60"/>
                <a:gd name="T32" fmla="*/ 56 w 136"/>
                <a:gd name="T33" fmla="*/ 18 h 60"/>
                <a:gd name="T34" fmla="*/ 58 w 136"/>
                <a:gd name="T35" fmla="*/ 24 h 60"/>
                <a:gd name="T36" fmla="*/ 64 w 136"/>
                <a:gd name="T37" fmla="*/ 26 h 60"/>
                <a:gd name="T38" fmla="*/ 66 w 136"/>
                <a:gd name="T39" fmla="*/ 30 h 60"/>
                <a:gd name="T40" fmla="*/ 80 w 136"/>
                <a:gd name="T41" fmla="*/ 28 h 60"/>
                <a:gd name="T42" fmla="*/ 82 w 136"/>
                <a:gd name="T43" fmla="*/ 38 h 60"/>
                <a:gd name="T44" fmla="*/ 98 w 136"/>
                <a:gd name="T45" fmla="*/ 46 h 60"/>
                <a:gd name="T46" fmla="*/ 94 w 136"/>
                <a:gd name="T47" fmla="*/ 54 h 60"/>
                <a:gd name="T48" fmla="*/ 92 w 136"/>
                <a:gd name="T49" fmla="*/ 60 h 60"/>
                <a:gd name="T50" fmla="*/ 126 w 136"/>
                <a:gd name="T51" fmla="*/ 54 h 60"/>
                <a:gd name="T52" fmla="*/ 130 w 136"/>
                <a:gd name="T53" fmla="*/ 56 h 60"/>
                <a:gd name="T54" fmla="*/ 136 w 136"/>
                <a:gd name="T55" fmla="*/ 52 h 60"/>
                <a:gd name="T56" fmla="*/ 136 w 136"/>
                <a:gd name="T57" fmla="*/ 48 h 60"/>
                <a:gd name="T58" fmla="*/ 124 w 136"/>
                <a:gd name="T59" fmla="*/ 46 h 60"/>
                <a:gd name="T60" fmla="*/ 118 w 136"/>
                <a:gd name="T61" fmla="*/ 44 h 60"/>
                <a:gd name="T62" fmla="*/ 108 w 136"/>
                <a:gd name="T63" fmla="*/ 36 h 60"/>
                <a:gd name="T64" fmla="*/ 102 w 136"/>
                <a:gd name="T65" fmla="*/ 30 h 60"/>
                <a:gd name="T66" fmla="*/ 98 w 136"/>
                <a:gd name="T67" fmla="*/ 30 h 60"/>
                <a:gd name="T68" fmla="*/ 96 w 136"/>
                <a:gd name="T69" fmla="*/ 24 h 60"/>
                <a:gd name="T70" fmla="*/ 90 w 136"/>
                <a:gd name="T71" fmla="*/ 20 h 60"/>
                <a:gd name="T72" fmla="*/ 86 w 136"/>
                <a:gd name="T73" fmla="*/ 20 h 60"/>
                <a:gd name="T74" fmla="*/ 78 w 136"/>
                <a:gd name="T75" fmla="*/ 18 h 60"/>
                <a:gd name="T76" fmla="*/ 70 w 136"/>
                <a:gd name="T77" fmla="*/ 14 h 60"/>
                <a:gd name="T78" fmla="*/ 66 w 136"/>
                <a:gd name="T79" fmla="*/ 6 h 60"/>
                <a:gd name="T80" fmla="*/ 42 w 136"/>
                <a:gd name="T81" fmla="*/ 2 h 60"/>
                <a:gd name="T82" fmla="*/ 38 w 136"/>
                <a:gd name="T83" fmla="*/ 4 h 60"/>
                <a:gd name="T84" fmla="*/ 38 w 136"/>
                <a:gd name="T85" fmla="*/ 0 h 60"/>
                <a:gd name="T86" fmla="*/ 22 w 136"/>
                <a:gd name="T87" fmla="*/ 0 h 60"/>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w 136"/>
                <a:gd name="T133" fmla="*/ 0 h 60"/>
                <a:gd name="T134" fmla="*/ 136 w 136"/>
                <a:gd name="T135" fmla="*/ 60 h 60"/>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T132" t="T133" r="T134" b="T135"/>
              <a:pathLst>
                <a:path w="136" h="60">
                  <a:moveTo>
                    <a:pt x="22" y="18"/>
                  </a:moveTo>
                  <a:lnTo>
                    <a:pt x="22" y="18"/>
                  </a:lnTo>
                  <a:lnTo>
                    <a:pt x="22" y="24"/>
                  </a:lnTo>
                  <a:lnTo>
                    <a:pt x="24" y="22"/>
                  </a:lnTo>
                  <a:lnTo>
                    <a:pt x="24" y="24"/>
                  </a:lnTo>
                  <a:lnTo>
                    <a:pt x="24" y="26"/>
                  </a:lnTo>
                  <a:lnTo>
                    <a:pt x="20" y="30"/>
                  </a:lnTo>
                  <a:lnTo>
                    <a:pt x="18" y="30"/>
                  </a:lnTo>
                  <a:lnTo>
                    <a:pt x="20" y="30"/>
                  </a:lnTo>
                  <a:lnTo>
                    <a:pt x="22" y="30"/>
                  </a:lnTo>
                  <a:lnTo>
                    <a:pt x="28" y="26"/>
                  </a:lnTo>
                  <a:lnTo>
                    <a:pt x="28" y="20"/>
                  </a:lnTo>
                  <a:lnTo>
                    <a:pt x="22" y="18"/>
                  </a:lnTo>
                  <a:close/>
                  <a:moveTo>
                    <a:pt x="22" y="0"/>
                  </a:moveTo>
                  <a:lnTo>
                    <a:pt x="22" y="0"/>
                  </a:lnTo>
                  <a:lnTo>
                    <a:pt x="12" y="6"/>
                  </a:lnTo>
                  <a:lnTo>
                    <a:pt x="4" y="14"/>
                  </a:lnTo>
                  <a:lnTo>
                    <a:pt x="4" y="18"/>
                  </a:lnTo>
                  <a:lnTo>
                    <a:pt x="0" y="20"/>
                  </a:lnTo>
                  <a:lnTo>
                    <a:pt x="6" y="22"/>
                  </a:lnTo>
                  <a:lnTo>
                    <a:pt x="12" y="20"/>
                  </a:lnTo>
                  <a:lnTo>
                    <a:pt x="12" y="16"/>
                  </a:lnTo>
                  <a:lnTo>
                    <a:pt x="16" y="16"/>
                  </a:lnTo>
                  <a:lnTo>
                    <a:pt x="18" y="12"/>
                  </a:lnTo>
                  <a:lnTo>
                    <a:pt x="22" y="8"/>
                  </a:lnTo>
                  <a:lnTo>
                    <a:pt x="26" y="8"/>
                  </a:lnTo>
                  <a:lnTo>
                    <a:pt x="30" y="6"/>
                  </a:lnTo>
                  <a:lnTo>
                    <a:pt x="38" y="8"/>
                  </a:lnTo>
                  <a:lnTo>
                    <a:pt x="38" y="12"/>
                  </a:lnTo>
                  <a:lnTo>
                    <a:pt x="42" y="14"/>
                  </a:lnTo>
                  <a:lnTo>
                    <a:pt x="48" y="14"/>
                  </a:lnTo>
                  <a:lnTo>
                    <a:pt x="52" y="18"/>
                  </a:lnTo>
                  <a:lnTo>
                    <a:pt x="56" y="18"/>
                  </a:lnTo>
                  <a:lnTo>
                    <a:pt x="56" y="20"/>
                  </a:lnTo>
                  <a:lnTo>
                    <a:pt x="58" y="24"/>
                  </a:lnTo>
                  <a:lnTo>
                    <a:pt x="60" y="24"/>
                  </a:lnTo>
                  <a:lnTo>
                    <a:pt x="64" y="26"/>
                  </a:lnTo>
                  <a:lnTo>
                    <a:pt x="66" y="30"/>
                  </a:lnTo>
                  <a:lnTo>
                    <a:pt x="74" y="30"/>
                  </a:lnTo>
                  <a:lnTo>
                    <a:pt x="80" y="28"/>
                  </a:lnTo>
                  <a:lnTo>
                    <a:pt x="80" y="34"/>
                  </a:lnTo>
                  <a:lnTo>
                    <a:pt x="82" y="38"/>
                  </a:lnTo>
                  <a:lnTo>
                    <a:pt x="86" y="42"/>
                  </a:lnTo>
                  <a:lnTo>
                    <a:pt x="98" y="46"/>
                  </a:lnTo>
                  <a:lnTo>
                    <a:pt x="98" y="50"/>
                  </a:lnTo>
                  <a:lnTo>
                    <a:pt x="94" y="54"/>
                  </a:lnTo>
                  <a:lnTo>
                    <a:pt x="92" y="56"/>
                  </a:lnTo>
                  <a:lnTo>
                    <a:pt x="92" y="60"/>
                  </a:lnTo>
                  <a:lnTo>
                    <a:pt x="110" y="56"/>
                  </a:lnTo>
                  <a:lnTo>
                    <a:pt x="126" y="54"/>
                  </a:lnTo>
                  <a:lnTo>
                    <a:pt x="128" y="56"/>
                  </a:lnTo>
                  <a:lnTo>
                    <a:pt x="130" y="56"/>
                  </a:lnTo>
                  <a:lnTo>
                    <a:pt x="136" y="52"/>
                  </a:lnTo>
                  <a:lnTo>
                    <a:pt x="136" y="50"/>
                  </a:lnTo>
                  <a:lnTo>
                    <a:pt x="136" y="48"/>
                  </a:lnTo>
                  <a:lnTo>
                    <a:pt x="130" y="44"/>
                  </a:lnTo>
                  <a:lnTo>
                    <a:pt x="124" y="46"/>
                  </a:lnTo>
                  <a:lnTo>
                    <a:pt x="120" y="46"/>
                  </a:lnTo>
                  <a:lnTo>
                    <a:pt x="118" y="44"/>
                  </a:lnTo>
                  <a:lnTo>
                    <a:pt x="120" y="36"/>
                  </a:lnTo>
                  <a:lnTo>
                    <a:pt x="108" y="36"/>
                  </a:lnTo>
                  <a:lnTo>
                    <a:pt x="106" y="34"/>
                  </a:lnTo>
                  <a:lnTo>
                    <a:pt x="102" y="30"/>
                  </a:lnTo>
                  <a:lnTo>
                    <a:pt x="100" y="30"/>
                  </a:lnTo>
                  <a:lnTo>
                    <a:pt x="98" y="30"/>
                  </a:lnTo>
                  <a:lnTo>
                    <a:pt x="98" y="26"/>
                  </a:lnTo>
                  <a:lnTo>
                    <a:pt x="96" y="24"/>
                  </a:lnTo>
                  <a:lnTo>
                    <a:pt x="92" y="22"/>
                  </a:lnTo>
                  <a:lnTo>
                    <a:pt x="90" y="24"/>
                  </a:lnTo>
                  <a:lnTo>
                    <a:pt x="90" y="20"/>
                  </a:lnTo>
                  <a:lnTo>
                    <a:pt x="86" y="20"/>
                  </a:lnTo>
                  <a:lnTo>
                    <a:pt x="84" y="18"/>
                  </a:lnTo>
                  <a:lnTo>
                    <a:pt x="78" y="18"/>
                  </a:lnTo>
                  <a:lnTo>
                    <a:pt x="72" y="16"/>
                  </a:lnTo>
                  <a:lnTo>
                    <a:pt x="70" y="14"/>
                  </a:lnTo>
                  <a:lnTo>
                    <a:pt x="68" y="12"/>
                  </a:lnTo>
                  <a:lnTo>
                    <a:pt x="66" y="6"/>
                  </a:lnTo>
                  <a:lnTo>
                    <a:pt x="54" y="4"/>
                  </a:lnTo>
                  <a:lnTo>
                    <a:pt x="42" y="2"/>
                  </a:lnTo>
                  <a:lnTo>
                    <a:pt x="42" y="4"/>
                  </a:lnTo>
                  <a:lnTo>
                    <a:pt x="40" y="4"/>
                  </a:lnTo>
                  <a:lnTo>
                    <a:pt x="38" y="4"/>
                  </a:lnTo>
                  <a:lnTo>
                    <a:pt x="38" y="0"/>
                  </a:lnTo>
                  <a:lnTo>
                    <a:pt x="30" y="0"/>
                  </a:lnTo>
                  <a:lnTo>
                    <a:pt x="22" y="0"/>
                  </a:lnTo>
                  <a:close/>
                </a:path>
              </a:pathLst>
            </a:custGeom>
            <a:solidFill>
              <a:schemeClr val="bg2"/>
            </a:solidFill>
            <a:ln w="3175">
              <a:solidFill>
                <a:schemeClr val="bg1"/>
              </a:solidFill>
              <a:prstDash val="solid"/>
              <a:round/>
              <a:headEnd/>
              <a:tailEnd/>
            </a:ln>
          </p:spPr>
          <p:txBody>
            <a:bodyPr/>
            <a:lstStyle/>
            <a:p>
              <a:endParaRPr lang="nl-BE"/>
            </a:p>
          </p:txBody>
        </p:sp>
        <p:sp>
          <p:nvSpPr>
            <p:cNvPr id="310" name="Freeform 206"/>
            <p:cNvSpPr>
              <a:spLocks/>
            </p:cNvSpPr>
            <p:nvPr/>
          </p:nvSpPr>
          <p:spPr bwMode="gray">
            <a:xfrm>
              <a:off x="3158" y="1868"/>
              <a:ext cx="89" cy="88"/>
            </a:xfrm>
            <a:custGeom>
              <a:avLst/>
              <a:gdLst>
                <a:gd name="T0" fmla="*/ 66 w 82"/>
                <a:gd name="T1" fmla="*/ 84 h 88"/>
                <a:gd name="T2" fmla="*/ 62 w 82"/>
                <a:gd name="T3" fmla="*/ 80 h 88"/>
                <a:gd name="T4" fmla="*/ 56 w 82"/>
                <a:gd name="T5" fmla="*/ 76 h 88"/>
                <a:gd name="T6" fmla="*/ 46 w 82"/>
                <a:gd name="T7" fmla="*/ 64 h 88"/>
                <a:gd name="T8" fmla="*/ 38 w 82"/>
                <a:gd name="T9" fmla="*/ 54 h 88"/>
                <a:gd name="T10" fmla="*/ 40 w 82"/>
                <a:gd name="T11" fmla="*/ 52 h 88"/>
                <a:gd name="T12" fmla="*/ 32 w 82"/>
                <a:gd name="T13" fmla="*/ 40 h 88"/>
                <a:gd name="T14" fmla="*/ 32 w 82"/>
                <a:gd name="T15" fmla="*/ 34 h 88"/>
                <a:gd name="T16" fmla="*/ 36 w 82"/>
                <a:gd name="T17" fmla="*/ 34 h 88"/>
                <a:gd name="T18" fmla="*/ 42 w 82"/>
                <a:gd name="T19" fmla="*/ 38 h 88"/>
                <a:gd name="T20" fmla="*/ 44 w 82"/>
                <a:gd name="T21" fmla="*/ 38 h 88"/>
                <a:gd name="T22" fmla="*/ 50 w 82"/>
                <a:gd name="T23" fmla="*/ 40 h 88"/>
                <a:gd name="T24" fmla="*/ 60 w 82"/>
                <a:gd name="T25" fmla="*/ 38 h 88"/>
                <a:gd name="T26" fmla="*/ 66 w 82"/>
                <a:gd name="T27" fmla="*/ 40 h 88"/>
                <a:gd name="T28" fmla="*/ 68 w 82"/>
                <a:gd name="T29" fmla="*/ 42 h 88"/>
                <a:gd name="T30" fmla="*/ 80 w 82"/>
                <a:gd name="T31" fmla="*/ 44 h 88"/>
                <a:gd name="T32" fmla="*/ 82 w 82"/>
                <a:gd name="T33" fmla="*/ 40 h 88"/>
                <a:gd name="T34" fmla="*/ 80 w 82"/>
                <a:gd name="T35" fmla="*/ 34 h 88"/>
                <a:gd name="T36" fmla="*/ 80 w 82"/>
                <a:gd name="T37" fmla="*/ 30 h 88"/>
                <a:gd name="T38" fmla="*/ 74 w 82"/>
                <a:gd name="T39" fmla="*/ 30 h 88"/>
                <a:gd name="T40" fmla="*/ 66 w 82"/>
                <a:gd name="T41" fmla="*/ 26 h 88"/>
                <a:gd name="T42" fmla="*/ 54 w 82"/>
                <a:gd name="T43" fmla="*/ 16 h 88"/>
                <a:gd name="T44" fmla="*/ 48 w 82"/>
                <a:gd name="T45" fmla="*/ 6 h 88"/>
                <a:gd name="T46" fmla="*/ 42 w 82"/>
                <a:gd name="T47" fmla="*/ 0 h 88"/>
                <a:gd name="T48" fmla="*/ 38 w 82"/>
                <a:gd name="T49" fmla="*/ 4 h 88"/>
                <a:gd name="T50" fmla="*/ 32 w 82"/>
                <a:gd name="T51" fmla="*/ 8 h 88"/>
                <a:gd name="T52" fmla="*/ 28 w 82"/>
                <a:gd name="T53" fmla="*/ 10 h 88"/>
                <a:gd name="T54" fmla="*/ 22 w 82"/>
                <a:gd name="T55" fmla="*/ 22 h 88"/>
                <a:gd name="T56" fmla="*/ 18 w 82"/>
                <a:gd name="T57" fmla="*/ 20 h 88"/>
                <a:gd name="T58" fmla="*/ 16 w 82"/>
                <a:gd name="T59" fmla="*/ 20 h 88"/>
                <a:gd name="T60" fmla="*/ 16 w 82"/>
                <a:gd name="T61" fmla="*/ 28 h 88"/>
                <a:gd name="T62" fmla="*/ 0 w 82"/>
                <a:gd name="T63" fmla="*/ 34 h 88"/>
                <a:gd name="T64" fmla="*/ 2 w 82"/>
                <a:gd name="T65" fmla="*/ 40 h 88"/>
                <a:gd name="T66" fmla="*/ 6 w 82"/>
                <a:gd name="T67" fmla="*/ 44 h 88"/>
                <a:gd name="T68" fmla="*/ 6 w 82"/>
                <a:gd name="T69" fmla="*/ 42 h 88"/>
                <a:gd name="T70" fmla="*/ 10 w 82"/>
                <a:gd name="T71" fmla="*/ 40 h 88"/>
                <a:gd name="T72" fmla="*/ 16 w 82"/>
                <a:gd name="T73" fmla="*/ 34 h 88"/>
                <a:gd name="T74" fmla="*/ 16 w 82"/>
                <a:gd name="T75" fmla="*/ 46 h 88"/>
                <a:gd name="T76" fmla="*/ 24 w 82"/>
                <a:gd name="T77" fmla="*/ 56 h 88"/>
                <a:gd name="T78" fmla="*/ 22 w 82"/>
                <a:gd name="T79" fmla="*/ 60 h 88"/>
                <a:gd name="T80" fmla="*/ 28 w 82"/>
                <a:gd name="T81" fmla="*/ 64 h 88"/>
                <a:gd name="T82" fmla="*/ 34 w 82"/>
                <a:gd name="T83" fmla="*/ 66 h 88"/>
                <a:gd name="T84" fmla="*/ 38 w 82"/>
                <a:gd name="T85" fmla="*/ 68 h 88"/>
                <a:gd name="T86" fmla="*/ 54 w 82"/>
                <a:gd name="T87" fmla="*/ 80 h 88"/>
                <a:gd name="T88" fmla="*/ 60 w 82"/>
                <a:gd name="T89" fmla="*/ 80 h 88"/>
                <a:gd name="T90" fmla="*/ 66 w 82"/>
                <a:gd name="T91" fmla="*/ 88 h 88"/>
                <a:gd name="T92" fmla="*/ 70 w 82"/>
                <a:gd name="T93" fmla="*/ 88 h 88"/>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82"/>
                <a:gd name="T142" fmla="*/ 0 h 88"/>
                <a:gd name="T143" fmla="*/ 82 w 82"/>
                <a:gd name="T144" fmla="*/ 88 h 88"/>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82" h="88">
                  <a:moveTo>
                    <a:pt x="70" y="88"/>
                  </a:moveTo>
                  <a:lnTo>
                    <a:pt x="70" y="88"/>
                  </a:lnTo>
                  <a:lnTo>
                    <a:pt x="66" y="84"/>
                  </a:lnTo>
                  <a:lnTo>
                    <a:pt x="62" y="80"/>
                  </a:lnTo>
                  <a:lnTo>
                    <a:pt x="60" y="78"/>
                  </a:lnTo>
                  <a:lnTo>
                    <a:pt x="56" y="76"/>
                  </a:lnTo>
                  <a:lnTo>
                    <a:pt x="52" y="70"/>
                  </a:lnTo>
                  <a:lnTo>
                    <a:pt x="46" y="64"/>
                  </a:lnTo>
                  <a:lnTo>
                    <a:pt x="40" y="56"/>
                  </a:lnTo>
                  <a:lnTo>
                    <a:pt x="38" y="54"/>
                  </a:lnTo>
                  <a:lnTo>
                    <a:pt x="40" y="54"/>
                  </a:lnTo>
                  <a:lnTo>
                    <a:pt x="40" y="52"/>
                  </a:lnTo>
                  <a:lnTo>
                    <a:pt x="36" y="44"/>
                  </a:lnTo>
                  <a:lnTo>
                    <a:pt x="32" y="40"/>
                  </a:lnTo>
                  <a:lnTo>
                    <a:pt x="32" y="36"/>
                  </a:lnTo>
                  <a:lnTo>
                    <a:pt x="32" y="34"/>
                  </a:lnTo>
                  <a:lnTo>
                    <a:pt x="34" y="34"/>
                  </a:lnTo>
                  <a:lnTo>
                    <a:pt x="36" y="34"/>
                  </a:lnTo>
                  <a:lnTo>
                    <a:pt x="38" y="38"/>
                  </a:lnTo>
                  <a:lnTo>
                    <a:pt x="40" y="38"/>
                  </a:lnTo>
                  <a:lnTo>
                    <a:pt x="42" y="38"/>
                  </a:lnTo>
                  <a:lnTo>
                    <a:pt x="42" y="36"/>
                  </a:lnTo>
                  <a:lnTo>
                    <a:pt x="44" y="38"/>
                  </a:lnTo>
                  <a:lnTo>
                    <a:pt x="48" y="40"/>
                  </a:lnTo>
                  <a:lnTo>
                    <a:pt x="50" y="40"/>
                  </a:lnTo>
                  <a:lnTo>
                    <a:pt x="52" y="38"/>
                  </a:lnTo>
                  <a:lnTo>
                    <a:pt x="56" y="38"/>
                  </a:lnTo>
                  <a:lnTo>
                    <a:pt x="60" y="38"/>
                  </a:lnTo>
                  <a:lnTo>
                    <a:pt x="66" y="40"/>
                  </a:lnTo>
                  <a:lnTo>
                    <a:pt x="68" y="42"/>
                  </a:lnTo>
                  <a:lnTo>
                    <a:pt x="70" y="44"/>
                  </a:lnTo>
                  <a:lnTo>
                    <a:pt x="74" y="44"/>
                  </a:lnTo>
                  <a:lnTo>
                    <a:pt x="80" y="44"/>
                  </a:lnTo>
                  <a:lnTo>
                    <a:pt x="82" y="42"/>
                  </a:lnTo>
                  <a:lnTo>
                    <a:pt x="82" y="40"/>
                  </a:lnTo>
                  <a:lnTo>
                    <a:pt x="80" y="36"/>
                  </a:lnTo>
                  <a:lnTo>
                    <a:pt x="80" y="34"/>
                  </a:lnTo>
                  <a:lnTo>
                    <a:pt x="80" y="32"/>
                  </a:lnTo>
                  <a:lnTo>
                    <a:pt x="82" y="30"/>
                  </a:lnTo>
                  <a:lnTo>
                    <a:pt x="80" y="30"/>
                  </a:lnTo>
                  <a:lnTo>
                    <a:pt x="76" y="30"/>
                  </a:lnTo>
                  <a:lnTo>
                    <a:pt x="74" y="30"/>
                  </a:lnTo>
                  <a:lnTo>
                    <a:pt x="70" y="28"/>
                  </a:lnTo>
                  <a:lnTo>
                    <a:pt x="66" y="26"/>
                  </a:lnTo>
                  <a:lnTo>
                    <a:pt x="60" y="22"/>
                  </a:lnTo>
                  <a:lnTo>
                    <a:pt x="54" y="16"/>
                  </a:lnTo>
                  <a:lnTo>
                    <a:pt x="50" y="10"/>
                  </a:lnTo>
                  <a:lnTo>
                    <a:pt x="48" y="6"/>
                  </a:lnTo>
                  <a:lnTo>
                    <a:pt x="46" y="4"/>
                  </a:lnTo>
                  <a:lnTo>
                    <a:pt x="42" y="0"/>
                  </a:lnTo>
                  <a:lnTo>
                    <a:pt x="40" y="2"/>
                  </a:lnTo>
                  <a:lnTo>
                    <a:pt x="38" y="4"/>
                  </a:lnTo>
                  <a:lnTo>
                    <a:pt x="36" y="8"/>
                  </a:lnTo>
                  <a:lnTo>
                    <a:pt x="32" y="8"/>
                  </a:lnTo>
                  <a:lnTo>
                    <a:pt x="30" y="8"/>
                  </a:lnTo>
                  <a:lnTo>
                    <a:pt x="28" y="10"/>
                  </a:lnTo>
                  <a:lnTo>
                    <a:pt x="26" y="18"/>
                  </a:lnTo>
                  <a:lnTo>
                    <a:pt x="24" y="22"/>
                  </a:lnTo>
                  <a:lnTo>
                    <a:pt x="22" y="22"/>
                  </a:lnTo>
                  <a:lnTo>
                    <a:pt x="20" y="22"/>
                  </a:lnTo>
                  <a:lnTo>
                    <a:pt x="18" y="20"/>
                  </a:lnTo>
                  <a:lnTo>
                    <a:pt x="18" y="18"/>
                  </a:lnTo>
                  <a:lnTo>
                    <a:pt x="16" y="20"/>
                  </a:lnTo>
                  <a:lnTo>
                    <a:pt x="18" y="24"/>
                  </a:lnTo>
                  <a:lnTo>
                    <a:pt x="16" y="28"/>
                  </a:lnTo>
                  <a:lnTo>
                    <a:pt x="12" y="30"/>
                  </a:lnTo>
                  <a:lnTo>
                    <a:pt x="8" y="32"/>
                  </a:lnTo>
                  <a:lnTo>
                    <a:pt x="0" y="34"/>
                  </a:lnTo>
                  <a:lnTo>
                    <a:pt x="2" y="40"/>
                  </a:lnTo>
                  <a:lnTo>
                    <a:pt x="2" y="46"/>
                  </a:lnTo>
                  <a:lnTo>
                    <a:pt x="6" y="44"/>
                  </a:lnTo>
                  <a:lnTo>
                    <a:pt x="6" y="42"/>
                  </a:lnTo>
                  <a:lnTo>
                    <a:pt x="8" y="40"/>
                  </a:lnTo>
                  <a:lnTo>
                    <a:pt x="10" y="40"/>
                  </a:lnTo>
                  <a:lnTo>
                    <a:pt x="14" y="30"/>
                  </a:lnTo>
                  <a:lnTo>
                    <a:pt x="16" y="34"/>
                  </a:lnTo>
                  <a:lnTo>
                    <a:pt x="18" y="38"/>
                  </a:lnTo>
                  <a:lnTo>
                    <a:pt x="16" y="46"/>
                  </a:lnTo>
                  <a:lnTo>
                    <a:pt x="24" y="52"/>
                  </a:lnTo>
                  <a:lnTo>
                    <a:pt x="26" y="54"/>
                  </a:lnTo>
                  <a:lnTo>
                    <a:pt x="24" y="56"/>
                  </a:lnTo>
                  <a:lnTo>
                    <a:pt x="22" y="56"/>
                  </a:lnTo>
                  <a:lnTo>
                    <a:pt x="22" y="60"/>
                  </a:lnTo>
                  <a:lnTo>
                    <a:pt x="28" y="64"/>
                  </a:lnTo>
                  <a:lnTo>
                    <a:pt x="32" y="64"/>
                  </a:lnTo>
                  <a:lnTo>
                    <a:pt x="34" y="66"/>
                  </a:lnTo>
                  <a:lnTo>
                    <a:pt x="34" y="68"/>
                  </a:lnTo>
                  <a:lnTo>
                    <a:pt x="38" y="68"/>
                  </a:lnTo>
                  <a:lnTo>
                    <a:pt x="42" y="66"/>
                  </a:lnTo>
                  <a:lnTo>
                    <a:pt x="54" y="80"/>
                  </a:lnTo>
                  <a:lnTo>
                    <a:pt x="58" y="80"/>
                  </a:lnTo>
                  <a:lnTo>
                    <a:pt x="60" y="80"/>
                  </a:lnTo>
                  <a:lnTo>
                    <a:pt x="62" y="84"/>
                  </a:lnTo>
                  <a:lnTo>
                    <a:pt x="66" y="88"/>
                  </a:lnTo>
                  <a:lnTo>
                    <a:pt x="70" y="88"/>
                  </a:lnTo>
                  <a:close/>
                </a:path>
              </a:pathLst>
            </a:custGeom>
            <a:solidFill>
              <a:schemeClr val="bg2"/>
            </a:solidFill>
            <a:ln w="3175">
              <a:solidFill>
                <a:schemeClr val="bg1"/>
              </a:solidFill>
              <a:prstDash val="solid"/>
              <a:round/>
              <a:headEnd/>
              <a:tailEnd/>
            </a:ln>
          </p:spPr>
          <p:txBody>
            <a:bodyPr/>
            <a:lstStyle/>
            <a:p>
              <a:endParaRPr lang="nl-BE"/>
            </a:p>
          </p:txBody>
        </p:sp>
        <p:sp>
          <p:nvSpPr>
            <p:cNvPr id="311" name="Freeform 207"/>
            <p:cNvSpPr>
              <a:spLocks/>
            </p:cNvSpPr>
            <p:nvPr/>
          </p:nvSpPr>
          <p:spPr bwMode="gray">
            <a:xfrm>
              <a:off x="1716" y="2494"/>
              <a:ext cx="52" cy="54"/>
            </a:xfrm>
            <a:custGeom>
              <a:avLst/>
              <a:gdLst>
                <a:gd name="T0" fmla="*/ 16 w 48"/>
                <a:gd name="T1" fmla="*/ 6 h 54"/>
                <a:gd name="T2" fmla="*/ 22 w 48"/>
                <a:gd name="T3" fmla="*/ 6 h 54"/>
                <a:gd name="T4" fmla="*/ 24 w 48"/>
                <a:gd name="T5" fmla="*/ 6 h 54"/>
                <a:gd name="T6" fmla="*/ 26 w 48"/>
                <a:gd name="T7" fmla="*/ 8 h 54"/>
                <a:gd name="T8" fmla="*/ 32 w 48"/>
                <a:gd name="T9" fmla="*/ 8 h 54"/>
                <a:gd name="T10" fmla="*/ 34 w 48"/>
                <a:gd name="T11" fmla="*/ 18 h 54"/>
                <a:gd name="T12" fmla="*/ 40 w 48"/>
                <a:gd name="T13" fmla="*/ 24 h 54"/>
                <a:gd name="T14" fmla="*/ 42 w 48"/>
                <a:gd name="T15" fmla="*/ 32 h 54"/>
                <a:gd name="T16" fmla="*/ 40 w 48"/>
                <a:gd name="T17" fmla="*/ 32 h 54"/>
                <a:gd name="T18" fmla="*/ 40 w 48"/>
                <a:gd name="T19" fmla="*/ 38 h 54"/>
                <a:gd name="T20" fmla="*/ 38 w 48"/>
                <a:gd name="T21" fmla="*/ 42 h 54"/>
                <a:gd name="T22" fmla="*/ 42 w 48"/>
                <a:gd name="T23" fmla="*/ 46 h 54"/>
                <a:gd name="T24" fmla="*/ 42 w 48"/>
                <a:gd name="T25" fmla="*/ 48 h 54"/>
                <a:gd name="T26" fmla="*/ 38 w 48"/>
                <a:gd name="T27" fmla="*/ 46 h 54"/>
                <a:gd name="T28" fmla="*/ 34 w 48"/>
                <a:gd name="T29" fmla="*/ 46 h 54"/>
                <a:gd name="T30" fmla="*/ 34 w 48"/>
                <a:gd name="T31" fmla="*/ 52 h 54"/>
                <a:gd name="T32" fmla="*/ 30 w 48"/>
                <a:gd name="T33" fmla="*/ 46 h 54"/>
                <a:gd name="T34" fmla="*/ 32 w 48"/>
                <a:gd name="T35" fmla="*/ 38 h 54"/>
                <a:gd name="T36" fmla="*/ 24 w 48"/>
                <a:gd name="T37" fmla="*/ 34 h 54"/>
                <a:gd name="T38" fmla="*/ 24 w 48"/>
                <a:gd name="T39" fmla="*/ 34 h 54"/>
                <a:gd name="T40" fmla="*/ 20 w 48"/>
                <a:gd name="T41" fmla="*/ 34 h 54"/>
                <a:gd name="T42" fmla="*/ 18 w 48"/>
                <a:gd name="T43" fmla="*/ 26 h 54"/>
                <a:gd name="T44" fmla="*/ 14 w 48"/>
                <a:gd name="T45" fmla="*/ 24 h 54"/>
                <a:gd name="T46" fmla="*/ 12 w 48"/>
                <a:gd name="T47" fmla="*/ 24 h 54"/>
                <a:gd name="T48" fmla="*/ 14 w 48"/>
                <a:gd name="T49" fmla="*/ 28 h 54"/>
                <a:gd name="T50" fmla="*/ 12 w 48"/>
                <a:gd name="T51" fmla="*/ 32 h 54"/>
                <a:gd name="T52" fmla="*/ 8 w 48"/>
                <a:gd name="T53" fmla="*/ 32 h 54"/>
                <a:gd name="T54" fmla="*/ 6 w 48"/>
                <a:gd name="T55" fmla="*/ 28 h 54"/>
                <a:gd name="T56" fmla="*/ 2 w 48"/>
                <a:gd name="T57" fmla="*/ 26 h 54"/>
                <a:gd name="T58" fmla="*/ 2 w 48"/>
                <a:gd name="T59" fmla="*/ 18 h 54"/>
                <a:gd name="T60" fmla="*/ 6 w 48"/>
                <a:gd name="T61" fmla="*/ 16 h 54"/>
                <a:gd name="T62" fmla="*/ 4 w 48"/>
                <a:gd name="T63" fmla="*/ 14 h 54"/>
                <a:gd name="T64" fmla="*/ 4 w 48"/>
                <a:gd name="T65" fmla="*/ 14 h 54"/>
                <a:gd name="T66" fmla="*/ 2 w 48"/>
                <a:gd name="T67" fmla="*/ 4 h 54"/>
                <a:gd name="T68" fmla="*/ 0 w 48"/>
                <a:gd name="T69" fmla="*/ 2 h 54"/>
                <a:gd name="T70" fmla="*/ 2 w 48"/>
                <a:gd name="T71" fmla="*/ 0 h 54"/>
                <a:gd name="T72" fmla="*/ 6 w 48"/>
                <a:gd name="T73" fmla="*/ 2 h 54"/>
                <a:gd name="T74" fmla="*/ 16 w 48"/>
                <a:gd name="T75" fmla="*/ 6 h 54"/>
                <a:gd name="T76" fmla="*/ 16 w 48"/>
                <a:gd name="T77" fmla="*/ 6 h 54"/>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48"/>
                <a:gd name="T118" fmla="*/ 0 h 54"/>
                <a:gd name="T119" fmla="*/ 48 w 48"/>
                <a:gd name="T120" fmla="*/ 54 h 54"/>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48" h="54">
                  <a:moveTo>
                    <a:pt x="16" y="6"/>
                  </a:moveTo>
                  <a:lnTo>
                    <a:pt x="16" y="6"/>
                  </a:lnTo>
                  <a:lnTo>
                    <a:pt x="20" y="6"/>
                  </a:lnTo>
                  <a:lnTo>
                    <a:pt x="22" y="6"/>
                  </a:lnTo>
                  <a:lnTo>
                    <a:pt x="24" y="6"/>
                  </a:lnTo>
                  <a:lnTo>
                    <a:pt x="26" y="8"/>
                  </a:lnTo>
                  <a:lnTo>
                    <a:pt x="32" y="8"/>
                  </a:lnTo>
                  <a:lnTo>
                    <a:pt x="32" y="14"/>
                  </a:lnTo>
                  <a:lnTo>
                    <a:pt x="34" y="18"/>
                  </a:lnTo>
                  <a:lnTo>
                    <a:pt x="40" y="24"/>
                  </a:lnTo>
                  <a:lnTo>
                    <a:pt x="48" y="30"/>
                  </a:lnTo>
                  <a:lnTo>
                    <a:pt x="42" y="32"/>
                  </a:lnTo>
                  <a:lnTo>
                    <a:pt x="40" y="32"/>
                  </a:lnTo>
                  <a:lnTo>
                    <a:pt x="40" y="34"/>
                  </a:lnTo>
                  <a:lnTo>
                    <a:pt x="40" y="38"/>
                  </a:lnTo>
                  <a:lnTo>
                    <a:pt x="38" y="42"/>
                  </a:lnTo>
                  <a:lnTo>
                    <a:pt x="40" y="44"/>
                  </a:lnTo>
                  <a:lnTo>
                    <a:pt x="42" y="46"/>
                  </a:lnTo>
                  <a:lnTo>
                    <a:pt x="42" y="48"/>
                  </a:lnTo>
                  <a:lnTo>
                    <a:pt x="40" y="54"/>
                  </a:lnTo>
                  <a:lnTo>
                    <a:pt x="38" y="46"/>
                  </a:lnTo>
                  <a:lnTo>
                    <a:pt x="34" y="46"/>
                  </a:lnTo>
                  <a:lnTo>
                    <a:pt x="34" y="52"/>
                  </a:lnTo>
                  <a:lnTo>
                    <a:pt x="30" y="46"/>
                  </a:lnTo>
                  <a:lnTo>
                    <a:pt x="32" y="38"/>
                  </a:lnTo>
                  <a:lnTo>
                    <a:pt x="24" y="34"/>
                  </a:lnTo>
                  <a:lnTo>
                    <a:pt x="20" y="34"/>
                  </a:lnTo>
                  <a:lnTo>
                    <a:pt x="20" y="30"/>
                  </a:lnTo>
                  <a:lnTo>
                    <a:pt x="18" y="26"/>
                  </a:lnTo>
                  <a:lnTo>
                    <a:pt x="14" y="24"/>
                  </a:lnTo>
                  <a:lnTo>
                    <a:pt x="12" y="24"/>
                  </a:lnTo>
                  <a:lnTo>
                    <a:pt x="14" y="28"/>
                  </a:lnTo>
                  <a:lnTo>
                    <a:pt x="12" y="30"/>
                  </a:lnTo>
                  <a:lnTo>
                    <a:pt x="12" y="32"/>
                  </a:lnTo>
                  <a:lnTo>
                    <a:pt x="8" y="32"/>
                  </a:lnTo>
                  <a:lnTo>
                    <a:pt x="6" y="28"/>
                  </a:lnTo>
                  <a:lnTo>
                    <a:pt x="2" y="26"/>
                  </a:lnTo>
                  <a:lnTo>
                    <a:pt x="2" y="18"/>
                  </a:lnTo>
                  <a:lnTo>
                    <a:pt x="6" y="16"/>
                  </a:lnTo>
                  <a:lnTo>
                    <a:pt x="4" y="14"/>
                  </a:lnTo>
                  <a:lnTo>
                    <a:pt x="4" y="10"/>
                  </a:lnTo>
                  <a:lnTo>
                    <a:pt x="2" y="4"/>
                  </a:lnTo>
                  <a:lnTo>
                    <a:pt x="0" y="2"/>
                  </a:lnTo>
                  <a:lnTo>
                    <a:pt x="2" y="0"/>
                  </a:lnTo>
                  <a:lnTo>
                    <a:pt x="6" y="2"/>
                  </a:lnTo>
                  <a:lnTo>
                    <a:pt x="8" y="4"/>
                  </a:lnTo>
                  <a:lnTo>
                    <a:pt x="16" y="6"/>
                  </a:lnTo>
                  <a:close/>
                </a:path>
              </a:pathLst>
            </a:custGeom>
            <a:solidFill>
              <a:schemeClr val="bg2"/>
            </a:solidFill>
            <a:ln w="3175">
              <a:solidFill>
                <a:schemeClr val="bg1"/>
              </a:solidFill>
              <a:prstDash val="solid"/>
              <a:round/>
              <a:headEnd/>
              <a:tailEnd/>
            </a:ln>
          </p:spPr>
          <p:txBody>
            <a:bodyPr/>
            <a:lstStyle/>
            <a:p>
              <a:endParaRPr lang="nl-BE"/>
            </a:p>
          </p:txBody>
        </p:sp>
        <p:sp>
          <p:nvSpPr>
            <p:cNvPr id="312" name="Freeform 208"/>
            <p:cNvSpPr>
              <a:spLocks/>
            </p:cNvSpPr>
            <p:nvPr/>
          </p:nvSpPr>
          <p:spPr bwMode="gray">
            <a:xfrm>
              <a:off x="3123" y="2622"/>
              <a:ext cx="109" cy="140"/>
            </a:xfrm>
            <a:custGeom>
              <a:avLst/>
              <a:gdLst>
                <a:gd name="T0" fmla="*/ 12 w 100"/>
                <a:gd name="T1" fmla="*/ 136 h 140"/>
                <a:gd name="T2" fmla="*/ 20 w 100"/>
                <a:gd name="T3" fmla="*/ 136 h 140"/>
                <a:gd name="T4" fmla="*/ 20 w 100"/>
                <a:gd name="T5" fmla="*/ 132 h 140"/>
                <a:gd name="T6" fmla="*/ 26 w 100"/>
                <a:gd name="T7" fmla="*/ 134 h 140"/>
                <a:gd name="T8" fmla="*/ 30 w 100"/>
                <a:gd name="T9" fmla="*/ 134 h 140"/>
                <a:gd name="T10" fmla="*/ 34 w 100"/>
                <a:gd name="T11" fmla="*/ 132 h 140"/>
                <a:gd name="T12" fmla="*/ 40 w 100"/>
                <a:gd name="T13" fmla="*/ 132 h 140"/>
                <a:gd name="T14" fmla="*/ 40 w 100"/>
                <a:gd name="T15" fmla="*/ 126 h 140"/>
                <a:gd name="T16" fmla="*/ 48 w 100"/>
                <a:gd name="T17" fmla="*/ 128 h 140"/>
                <a:gd name="T18" fmla="*/ 52 w 100"/>
                <a:gd name="T19" fmla="*/ 140 h 140"/>
                <a:gd name="T20" fmla="*/ 70 w 100"/>
                <a:gd name="T21" fmla="*/ 130 h 140"/>
                <a:gd name="T22" fmla="*/ 74 w 100"/>
                <a:gd name="T23" fmla="*/ 114 h 140"/>
                <a:gd name="T24" fmla="*/ 76 w 100"/>
                <a:gd name="T25" fmla="*/ 100 h 140"/>
                <a:gd name="T26" fmla="*/ 80 w 100"/>
                <a:gd name="T27" fmla="*/ 84 h 140"/>
                <a:gd name="T28" fmla="*/ 86 w 100"/>
                <a:gd name="T29" fmla="*/ 74 h 140"/>
                <a:gd name="T30" fmla="*/ 92 w 100"/>
                <a:gd name="T31" fmla="*/ 56 h 140"/>
                <a:gd name="T32" fmla="*/ 92 w 100"/>
                <a:gd name="T33" fmla="*/ 36 h 140"/>
                <a:gd name="T34" fmla="*/ 94 w 100"/>
                <a:gd name="T35" fmla="*/ 20 h 140"/>
                <a:gd name="T36" fmla="*/ 100 w 100"/>
                <a:gd name="T37" fmla="*/ 0 h 140"/>
                <a:gd name="T38" fmla="*/ 90 w 100"/>
                <a:gd name="T39" fmla="*/ 4 h 140"/>
                <a:gd name="T40" fmla="*/ 84 w 100"/>
                <a:gd name="T41" fmla="*/ 2 h 140"/>
                <a:gd name="T42" fmla="*/ 80 w 100"/>
                <a:gd name="T43" fmla="*/ 8 h 140"/>
                <a:gd name="T44" fmla="*/ 74 w 100"/>
                <a:gd name="T45" fmla="*/ 12 h 140"/>
                <a:gd name="T46" fmla="*/ 70 w 100"/>
                <a:gd name="T47" fmla="*/ 20 h 140"/>
                <a:gd name="T48" fmla="*/ 72 w 100"/>
                <a:gd name="T49" fmla="*/ 26 h 140"/>
                <a:gd name="T50" fmla="*/ 58 w 100"/>
                <a:gd name="T51" fmla="*/ 24 h 140"/>
                <a:gd name="T52" fmla="*/ 52 w 100"/>
                <a:gd name="T53" fmla="*/ 22 h 140"/>
                <a:gd name="T54" fmla="*/ 42 w 100"/>
                <a:gd name="T55" fmla="*/ 20 h 140"/>
                <a:gd name="T56" fmla="*/ 32 w 100"/>
                <a:gd name="T57" fmla="*/ 30 h 140"/>
                <a:gd name="T58" fmla="*/ 32 w 100"/>
                <a:gd name="T59" fmla="*/ 36 h 140"/>
                <a:gd name="T60" fmla="*/ 38 w 100"/>
                <a:gd name="T61" fmla="*/ 34 h 140"/>
                <a:gd name="T62" fmla="*/ 50 w 100"/>
                <a:gd name="T63" fmla="*/ 36 h 140"/>
                <a:gd name="T64" fmla="*/ 46 w 100"/>
                <a:gd name="T65" fmla="*/ 46 h 140"/>
                <a:gd name="T66" fmla="*/ 38 w 100"/>
                <a:gd name="T67" fmla="*/ 48 h 140"/>
                <a:gd name="T68" fmla="*/ 38 w 100"/>
                <a:gd name="T69" fmla="*/ 58 h 140"/>
                <a:gd name="T70" fmla="*/ 36 w 100"/>
                <a:gd name="T71" fmla="*/ 60 h 140"/>
                <a:gd name="T72" fmla="*/ 40 w 100"/>
                <a:gd name="T73" fmla="*/ 62 h 140"/>
                <a:gd name="T74" fmla="*/ 42 w 100"/>
                <a:gd name="T75" fmla="*/ 70 h 140"/>
                <a:gd name="T76" fmla="*/ 42 w 100"/>
                <a:gd name="T77" fmla="*/ 78 h 140"/>
                <a:gd name="T78" fmla="*/ 44 w 100"/>
                <a:gd name="T79" fmla="*/ 84 h 140"/>
                <a:gd name="T80" fmla="*/ 42 w 100"/>
                <a:gd name="T81" fmla="*/ 88 h 140"/>
                <a:gd name="T82" fmla="*/ 46 w 100"/>
                <a:gd name="T83" fmla="*/ 96 h 140"/>
                <a:gd name="T84" fmla="*/ 44 w 100"/>
                <a:gd name="T85" fmla="*/ 104 h 140"/>
                <a:gd name="T86" fmla="*/ 38 w 100"/>
                <a:gd name="T87" fmla="*/ 98 h 140"/>
                <a:gd name="T88" fmla="*/ 36 w 100"/>
                <a:gd name="T89" fmla="*/ 96 h 140"/>
                <a:gd name="T90" fmla="*/ 26 w 100"/>
                <a:gd name="T91" fmla="*/ 98 h 140"/>
                <a:gd name="T92" fmla="*/ 22 w 100"/>
                <a:gd name="T93" fmla="*/ 94 h 140"/>
                <a:gd name="T94" fmla="*/ 22 w 100"/>
                <a:gd name="T95" fmla="*/ 98 h 140"/>
                <a:gd name="T96" fmla="*/ 14 w 100"/>
                <a:gd name="T97" fmla="*/ 98 h 140"/>
                <a:gd name="T98" fmla="*/ 12 w 100"/>
                <a:gd name="T99" fmla="*/ 102 h 140"/>
                <a:gd name="T100" fmla="*/ 12 w 100"/>
                <a:gd name="T101" fmla="*/ 106 h 140"/>
                <a:gd name="T102" fmla="*/ 14 w 100"/>
                <a:gd name="T103" fmla="*/ 116 h 140"/>
                <a:gd name="T104" fmla="*/ 14 w 100"/>
                <a:gd name="T105" fmla="*/ 122 h 140"/>
                <a:gd name="T106" fmla="*/ 8 w 100"/>
                <a:gd name="T107" fmla="*/ 120 h 140"/>
                <a:gd name="T108" fmla="*/ 2 w 100"/>
                <a:gd name="T109" fmla="*/ 120 h 140"/>
                <a:gd name="T110" fmla="*/ 0 w 100"/>
                <a:gd name="T111" fmla="*/ 128 h 140"/>
                <a:gd name="T112" fmla="*/ 6 w 100"/>
                <a:gd name="T113" fmla="*/ 134 h 140"/>
                <a:gd name="T114" fmla="*/ 8 w 100"/>
                <a:gd name="T115" fmla="*/ 138 h 140"/>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00"/>
                <a:gd name="T175" fmla="*/ 0 h 140"/>
                <a:gd name="T176" fmla="*/ 100 w 100"/>
                <a:gd name="T177" fmla="*/ 140 h 140"/>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00" h="140">
                  <a:moveTo>
                    <a:pt x="12" y="138"/>
                  </a:moveTo>
                  <a:lnTo>
                    <a:pt x="12" y="138"/>
                  </a:lnTo>
                  <a:lnTo>
                    <a:pt x="12" y="136"/>
                  </a:lnTo>
                  <a:lnTo>
                    <a:pt x="16" y="136"/>
                  </a:lnTo>
                  <a:lnTo>
                    <a:pt x="20" y="136"/>
                  </a:lnTo>
                  <a:lnTo>
                    <a:pt x="18" y="134"/>
                  </a:lnTo>
                  <a:lnTo>
                    <a:pt x="20" y="132"/>
                  </a:lnTo>
                  <a:lnTo>
                    <a:pt x="22" y="132"/>
                  </a:lnTo>
                  <a:lnTo>
                    <a:pt x="24" y="132"/>
                  </a:lnTo>
                  <a:lnTo>
                    <a:pt x="26" y="134"/>
                  </a:lnTo>
                  <a:lnTo>
                    <a:pt x="28" y="134"/>
                  </a:lnTo>
                  <a:lnTo>
                    <a:pt x="30" y="134"/>
                  </a:lnTo>
                  <a:lnTo>
                    <a:pt x="32" y="132"/>
                  </a:lnTo>
                  <a:lnTo>
                    <a:pt x="34" y="132"/>
                  </a:lnTo>
                  <a:lnTo>
                    <a:pt x="38" y="134"/>
                  </a:lnTo>
                  <a:lnTo>
                    <a:pt x="40" y="132"/>
                  </a:lnTo>
                  <a:lnTo>
                    <a:pt x="40" y="130"/>
                  </a:lnTo>
                  <a:lnTo>
                    <a:pt x="40" y="126"/>
                  </a:lnTo>
                  <a:lnTo>
                    <a:pt x="44" y="128"/>
                  </a:lnTo>
                  <a:lnTo>
                    <a:pt x="48" y="128"/>
                  </a:lnTo>
                  <a:lnTo>
                    <a:pt x="50" y="126"/>
                  </a:lnTo>
                  <a:lnTo>
                    <a:pt x="50" y="136"/>
                  </a:lnTo>
                  <a:lnTo>
                    <a:pt x="52" y="140"/>
                  </a:lnTo>
                  <a:lnTo>
                    <a:pt x="56" y="138"/>
                  </a:lnTo>
                  <a:lnTo>
                    <a:pt x="64" y="136"/>
                  </a:lnTo>
                  <a:lnTo>
                    <a:pt x="70" y="130"/>
                  </a:lnTo>
                  <a:lnTo>
                    <a:pt x="70" y="126"/>
                  </a:lnTo>
                  <a:lnTo>
                    <a:pt x="74" y="120"/>
                  </a:lnTo>
                  <a:lnTo>
                    <a:pt x="74" y="114"/>
                  </a:lnTo>
                  <a:lnTo>
                    <a:pt x="76" y="110"/>
                  </a:lnTo>
                  <a:lnTo>
                    <a:pt x="76" y="106"/>
                  </a:lnTo>
                  <a:lnTo>
                    <a:pt x="76" y="100"/>
                  </a:lnTo>
                  <a:lnTo>
                    <a:pt x="78" y="96"/>
                  </a:lnTo>
                  <a:lnTo>
                    <a:pt x="80" y="90"/>
                  </a:lnTo>
                  <a:lnTo>
                    <a:pt x="80" y="84"/>
                  </a:lnTo>
                  <a:lnTo>
                    <a:pt x="84" y="80"/>
                  </a:lnTo>
                  <a:lnTo>
                    <a:pt x="84" y="82"/>
                  </a:lnTo>
                  <a:lnTo>
                    <a:pt x="86" y="74"/>
                  </a:lnTo>
                  <a:lnTo>
                    <a:pt x="86" y="68"/>
                  </a:lnTo>
                  <a:lnTo>
                    <a:pt x="90" y="62"/>
                  </a:lnTo>
                  <a:lnTo>
                    <a:pt x="92" y="56"/>
                  </a:lnTo>
                  <a:lnTo>
                    <a:pt x="92" y="48"/>
                  </a:lnTo>
                  <a:lnTo>
                    <a:pt x="92" y="42"/>
                  </a:lnTo>
                  <a:lnTo>
                    <a:pt x="92" y="36"/>
                  </a:lnTo>
                  <a:lnTo>
                    <a:pt x="92" y="30"/>
                  </a:lnTo>
                  <a:lnTo>
                    <a:pt x="94" y="24"/>
                  </a:lnTo>
                  <a:lnTo>
                    <a:pt x="94" y="20"/>
                  </a:lnTo>
                  <a:lnTo>
                    <a:pt x="98" y="16"/>
                  </a:lnTo>
                  <a:lnTo>
                    <a:pt x="100" y="10"/>
                  </a:lnTo>
                  <a:lnTo>
                    <a:pt x="100" y="0"/>
                  </a:lnTo>
                  <a:lnTo>
                    <a:pt x="90" y="4"/>
                  </a:lnTo>
                  <a:lnTo>
                    <a:pt x="88" y="4"/>
                  </a:lnTo>
                  <a:lnTo>
                    <a:pt x="84" y="2"/>
                  </a:lnTo>
                  <a:lnTo>
                    <a:pt x="80" y="4"/>
                  </a:lnTo>
                  <a:lnTo>
                    <a:pt x="80" y="8"/>
                  </a:lnTo>
                  <a:lnTo>
                    <a:pt x="78" y="10"/>
                  </a:lnTo>
                  <a:lnTo>
                    <a:pt x="76" y="12"/>
                  </a:lnTo>
                  <a:lnTo>
                    <a:pt x="74" y="12"/>
                  </a:lnTo>
                  <a:lnTo>
                    <a:pt x="72" y="14"/>
                  </a:lnTo>
                  <a:lnTo>
                    <a:pt x="70" y="20"/>
                  </a:lnTo>
                  <a:lnTo>
                    <a:pt x="72" y="26"/>
                  </a:lnTo>
                  <a:lnTo>
                    <a:pt x="66" y="24"/>
                  </a:lnTo>
                  <a:lnTo>
                    <a:pt x="58" y="24"/>
                  </a:lnTo>
                  <a:lnTo>
                    <a:pt x="54" y="24"/>
                  </a:lnTo>
                  <a:lnTo>
                    <a:pt x="52" y="22"/>
                  </a:lnTo>
                  <a:lnTo>
                    <a:pt x="48" y="20"/>
                  </a:lnTo>
                  <a:lnTo>
                    <a:pt x="42" y="20"/>
                  </a:lnTo>
                  <a:lnTo>
                    <a:pt x="32" y="20"/>
                  </a:lnTo>
                  <a:lnTo>
                    <a:pt x="32" y="30"/>
                  </a:lnTo>
                  <a:lnTo>
                    <a:pt x="32" y="34"/>
                  </a:lnTo>
                  <a:lnTo>
                    <a:pt x="32" y="36"/>
                  </a:lnTo>
                  <a:lnTo>
                    <a:pt x="34" y="36"/>
                  </a:lnTo>
                  <a:lnTo>
                    <a:pt x="38" y="34"/>
                  </a:lnTo>
                  <a:lnTo>
                    <a:pt x="42" y="34"/>
                  </a:lnTo>
                  <a:lnTo>
                    <a:pt x="50" y="36"/>
                  </a:lnTo>
                  <a:lnTo>
                    <a:pt x="48" y="46"/>
                  </a:lnTo>
                  <a:lnTo>
                    <a:pt x="46" y="46"/>
                  </a:lnTo>
                  <a:lnTo>
                    <a:pt x="42" y="46"/>
                  </a:lnTo>
                  <a:lnTo>
                    <a:pt x="38" y="48"/>
                  </a:lnTo>
                  <a:lnTo>
                    <a:pt x="36" y="52"/>
                  </a:lnTo>
                  <a:lnTo>
                    <a:pt x="38" y="58"/>
                  </a:lnTo>
                  <a:lnTo>
                    <a:pt x="36" y="58"/>
                  </a:lnTo>
                  <a:lnTo>
                    <a:pt x="36" y="60"/>
                  </a:lnTo>
                  <a:lnTo>
                    <a:pt x="40" y="62"/>
                  </a:lnTo>
                  <a:lnTo>
                    <a:pt x="42" y="66"/>
                  </a:lnTo>
                  <a:lnTo>
                    <a:pt x="42" y="70"/>
                  </a:lnTo>
                  <a:lnTo>
                    <a:pt x="42" y="74"/>
                  </a:lnTo>
                  <a:lnTo>
                    <a:pt x="42" y="78"/>
                  </a:lnTo>
                  <a:lnTo>
                    <a:pt x="44" y="80"/>
                  </a:lnTo>
                  <a:lnTo>
                    <a:pt x="44" y="84"/>
                  </a:lnTo>
                  <a:lnTo>
                    <a:pt x="42" y="86"/>
                  </a:lnTo>
                  <a:lnTo>
                    <a:pt x="42" y="88"/>
                  </a:lnTo>
                  <a:lnTo>
                    <a:pt x="46" y="90"/>
                  </a:lnTo>
                  <a:lnTo>
                    <a:pt x="46" y="96"/>
                  </a:lnTo>
                  <a:lnTo>
                    <a:pt x="44" y="102"/>
                  </a:lnTo>
                  <a:lnTo>
                    <a:pt x="44" y="104"/>
                  </a:lnTo>
                  <a:lnTo>
                    <a:pt x="42" y="102"/>
                  </a:lnTo>
                  <a:lnTo>
                    <a:pt x="38" y="98"/>
                  </a:lnTo>
                  <a:lnTo>
                    <a:pt x="38" y="96"/>
                  </a:lnTo>
                  <a:lnTo>
                    <a:pt x="36" y="96"/>
                  </a:lnTo>
                  <a:lnTo>
                    <a:pt x="30" y="96"/>
                  </a:lnTo>
                  <a:lnTo>
                    <a:pt x="26" y="98"/>
                  </a:lnTo>
                  <a:lnTo>
                    <a:pt x="26" y="96"/>
                  </a:lnTo>
                  <a:lnTo>
                    <a:pt x="22" y="94"/>
                  </a:lnTo>
                  <a:lnTo>
                    <a:pt x="20" y="94"/>
                  </a:lnTo>
                  <a:lnTo>
                    <a:pt x="22" y="98"/>
                  </a:lnTo>
                  <a:lnTo>
                    <a:pt x="20" y="98"/>
                  </a:lnTo>
                  <a:lnTo>
                    <a:pt x="14" y="98"/>
                  </a:lnTo>
                  <a:lnTo>
                    <a:pt x="12" y="98"/>
                  </a:lnTo>
                  <a:lnTo>
                    <a:pt x="12" y="102"/>
                  </a:lnTo>
                  <a:lnTo>
                    <a:pt x="14" y="104"/>
                  </a:lnTo>
                  <a:lnTo>
                    <a:pt x="12" y="106"/>
                  </a:lnTo>
                  <a:lnTo>
                    <a:pt x="12" y="108"/>
                  </a:lnTo>
                  <a:lnTo>
                    <a:pt x="12" y="110"/>
                  </a:lnTo>
                  <a:lnTo>
                    <a:pt x="14" y="116"/>
                  </a:lnTo>
                  <a:lnTo>
                    <a:pt x="16" y="120"/>
                  </a:lnTo>
                  <a:lnTo>
                    <a:pt x="14" y="122"/>
                  </a:lnTo>
                  <a:lnTo>
                    <a:pt x="12" y="122"/>
                  </a:lnTo>
                  <a:lnTo>
                    <a:pt x="8" y="120"/>
                  </a:lnTo>
                  <a:lnTo>
                    <a:pt x="4" y="118"/>
                  </a:lnTo>
                  <a:lnTo>
                    <a:pt x="2" y="120"/>
                  </a:lnTo>
                  <a:lnTo>
                    <a:pt x="0" y="124"/>
                  </a:lnTo>
                  <a:lnTo>
                    <a:pt x="0" y="128"/>
                  </a:lnTo>
                  <a:lnTo>
                    <a:pt x="2" y="130"/>
                  </a:lnTo>
                  <a:lnTo>
                    <a:pt x="6" y="132"/>
                  </a:lnTo>
                  <a:lnTo>
                    <a:pt x="6" y="134"/>
                  </a:lnTo>
                  <a:lnTo>
                    <a:pt x="8" y="134"/>
                  </a:lnTo>
                  <a:lnTo>
                    <a:pt x="8" y="138"/>
                  </a:lnTo>
                  <a:lnTo>
                    <a:pt x="12" y="138"/>
                  </a:lnTo>
                  <a:close/>
                </a:path>
              </a:pathLst>
            </a:custGeom>
            <a:solidFill>
              <a:schemeClr val="bg2"/>
            </a:solidFill>
            <a:ln w="3175">
              <a:solidFill>
                <a:schemeClr val="bg1"/>
              </a:solidFill>
              <a:prstDash val="solid"/>
              <a:round/>
              <a:headEnd/>
              <a:tailEnd/>
            </a:ln>
          </p:spPr>
          <p:txBody>
            <a:bodyPr/>
            <a:lstStyle/>
            <a:p>
              <a:endParaRPr lang="nl-BE"/>
            </a:p>
          </p:txBody>
        </p:sp>
        <p:sp>
          <p:nvSpPr>
            <p:cNvPr id="313" name="Freeform 209"/>
            <p:cNvSpPr>
              <a:spLocks/>
            </p:cNvSpPr>
            <p:nvPr/>
          </p:nvSpPr>
          <p:spPr bwMode="gray">
            <a:xfrm>
              <a:off x="1813" y="2482"/>
              <a:ext cx="185" cy="276"/>
            </a:xfrm>
            <a:custGeom>
              <a:avLst/>
              <a:gdLst>
                <a:gd name="T0" fmla="*/ 108 w 170"/>
                <a:gd name="T1" fmla="*/ 8 h 276"/>
                <a:gd name="T2" fmla="*/ 102 w 170"/>
                <a:gd name="T3" fmla="*/ 0 h 276"/>
                <a:gd name="T4" fmla="*/ 94 w 170"/>
                <a:gd name="T5" fmla="*/ 4 h 276"/>
                <a:gd name="T6" fmla="*/ 86 w 170"/>
                <a:gd name="T7" fmla="*/ 14 h 276"/>
                <a:gd name="T8" fmla="*/ 78 w 170"/>
                <a:gd name="T9" fmla="*/ 20 h 276"/>
                <a:gd name="T10" fmla="*/ 64 w 170"/>
                <a:gd name="T11" fmla="*/ 22 h 276"/>
                <a:gd name="T12" fmla="*/ 62 w 170"/>
                <a:gd name="T13" fmla="*/ 30 h 276"/>
                <a:gd name="T14" fmla="*/ 56 w 170"/>
                <a:gd name="T15" fmla="*/ 26 h 276"/>
                <a:gd name="T16" fmla="*/ 50 w 170"/>
                <a:gd name="T17" fmla="*/ 38 h 276"/>
                <a:gd name="T18" fmla="*/ 46 w 170"/>
                <a:gd name="T19" fmla="*/ 46 h 276"/>
                <a:gd name="T20" fmla="*/ 38 w 170"/>
                <a:gd name="T21" fmla="*/ 64 h 276"/>
                <a:gd name="T22" fmla="*/ 32 w 170"/>
                <a:gd name="T23" fmla="*/ 74 h 276"/>
                <a:gd name="T24" fmla="*/ 24 w 170"/>
                <a:gd name="T25" fmla="*/ 70 h 276"/>
                <a:gd name="T26" fmla="*/ 26 w 170"/>
                <a:gd name="T27" fmla="*/ 82 h 276"/>
                <a:gd name="T28" fmla="*/ 24 w 170"/>
                <a:gd name="T29" fmla="*/ 88 h 276"/>
                <a:gd name="T30" fmla="*/ 20 w 170"/>
                <a:gd name="T31" fmla="*/ 114 h 276"/>
                <a:gd name="T32" fmla="*/ 22 w 170"/>
                <a:gd name="T33" fmla="*/ 130 h 276"/>
                <a:gd name="T34" fmla="*/ 18 w 170"/>
                <a:gd name="T35" fmla="*/ 138 h 276"/>
                <a:gd name="T36" fmla="*/ 26 w 170"/>
                <a:gd name="T37" fmla="*/ 144 h 276"/>
                <a:gd name="T38" fmla="*/ 20 w 170"/>
                <a:gd name="T39" fmla="*/ 150 h 276"/>
                <a:gd name="T40" fmla="*/ 8 w 170"/>
                <a:gd name="T41" fmla="*/ 160 h 276"/>
                <a:gd name="T42" fmla="*/ 4 w 170"/>
                <a:gd name="T43" fmla="*/ 164 h 276"/>
                <a:gd name="T44" fmla="*/ 4 w 170"/>
                <a:gd name="T45" fmla="*/ 170 h 276"/>
                <a:gd name="T46" fmla="*/ 0 w 170"/>
                <a:gd name="T47" fmla="*/ 176 h 276"/>
                <a:gd name="T48" fmla="*/ 2 w 170"/>
                <a:gd name="T49" fmla="*/ 184 h 276"/>
                <a:gd name="T50" fmla="*/ 16 w 170"/>
                <a:gd name="T51" fmla="*/ 194 h 276"/>
                <a:gd name="T52" fmla="*/ 34 w 170"/>
                <a:gd name="T53" fmla="*/ 206 h 276"/>
                <a:gd name="T54" fmla="*/ 36 w 170"/>
                <a:gd name="T55" fmla="*/ 204 h 276"/>
                <a:gd name="T56" fmla="*/ 54 w 170"/>
                <a:gd name="T57" fmla="*/ 210 h 276"/>
                <a:gd name="T58" fmla="*/ 62 w 170"/>
                <a:gd name="T59" fmla="*/ 220 h 276"/>
                <a:gd name="T60" fmla="*/ 70 w 170"/>
                <a:gd name="T61" fmla="*/ 230 h 276"/>
                <a:gd name="T62" fmla="*/ 80 w 170"/>
                <a:gd name="T63" fmla="*/ 240 h 276"/>
                <a:gd name="T64" fmla="*/ 90 w 170"/>
                <a:gd name="T65" fmla="*/ 238 h 276"/>
                <a:gd name="T66" fmla="*/ 104 w 170"/>
                <a:gd name="T67" fmla="*/ 242 h 276"/>
                <a:gd name="T68" fmla="*/ 104 w 170"/>
                <a:gd name="T69" fmla="*/ 274 h 276"/>
                <a:gd name="T70" fmla="*/ 128 w 170"/>
                <a:gd name="T71" fmla="*/ 238 h 276"/>
                <a:gd name="T72" fmla="*/ 126 w 170"/>
                <a:gd name="T73" fmla="*/ 212 h 276"/>
                <a:gd name="T74" fmla="*/ 124 w 170"/>
                <a:gd name="T75" fmla="*/ 200 h 276"/>
                <a:gd name="T76" fmla="*/ 134 w 170"/>
                <a:gd name="T77" fmla="*/ 196 h 276"/>
                <a:gd name="T78" fmla="*/ 158 w 170"/>
                <a:gd name="T79" fmla="*/ 186 h 276"/>
                <a:gd name="T80" fmla="*/ 170 w 170"/>
                <a:gd name="T81" fmla="*/ 186 h 276"/>
                <a:gd name="T82" fmla="*/ 164 w 170"/>
                <a:gd name="T83" fmla="*/ 178 h 276"/>
                <a:gd name="T84" fmla="*/ 162 w 170"/>
                <a:gd name="T85" fmla="*/ 172 h 276"/>
                <a:gd name="T86" fmla="*/ 170 w 170"/>
                <a:gd name="T87" fmla="*/ 154 h 276"/>
                <a:gd name="T88" fmla="*/ 150 w 170"/>
                <a:gd name="T89" fmla="*/ 138 h 276"/>
                <a:gd name="T90" fmla="*/ 144 w 170"/>
                <a:gd name="T91" fmla="*/ 128 h 276"/>
                <a:gd name="T92" fmla="*/ 146 w 170"/>
                <a:gd name="T93" fmla="*/ 112 h 276"/>
                <a:gd name="T94" fmla="*/ 122 w 170"/>
                <a:gd name="T95" fmla="*/ 100 h 276"/>
                <a:gd name="T96" fmla="*/ 106 w 170"/>
                <a:gd name="T97" fmla="*/ 98 h 276"/>
                <a:gd name="T98" fmla="*/ 90 w 170"/>
                <a:gd name="T99" fmla="*/ 88 h 276"/>
                <a:gd name="T100" fmla="*/ 84 w 170"/>
                <a:gd name="T101" fmla="*/ 76 h 276"/>
                <a:gd name="T102" fmla="*/ 76 w 170"/>
                <a:gd name="T103" fmla="*/ 64 h 276"/>
                <a:gd name="T104" fmla="*/ 76 w 170"/>
                <a:gd name="T105" fmla="*/ 54 h 276"/>
                <a:gd name="T106" fmla="*/ 76 w 170"/>
                <a:gd name="T107" fmla="*/ 38 h 276"/>
                <a:gd name="T108" fmla="*/ 102 w 170"/>
                <a:gd name="T109" fmla="*/ 10 h 27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70"/>
                <a:gd name="T166" fmla="*/ 0 h 276"/>
                <a:gd name="T167" fmla="*/ 170 w 170"/>
                <a:gd name="T168" fmla="*/ 276 h 27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70" h="276">
                  <a:moveTo>
                    <a:pt x="102" y="10"/>
                  </a:moveTo>
                  <a:lnTo>
                    <a:pt x="102" y="10"/>
                  </a:lnTo>
                  <a:lnTo>
                    <a:pt x="106" y="10"/>
                  </a:lnTo>
                  <a:lnTo>
                    <a:pt x="108" y="8"/>
                  </a:lnTo>
                  <a:lnTo>
                    <a:pt x="108" y="6"/>
                  </a:lnTo>
                  <a:lnTo>
                    <a:pt x="104" y="4"/>
                  </a:lnTo>
                  <a:lnTo>
                    <a:pt x="102" y="0"/>
                  </a:lnTo>
                  <a:lnTo>
                    <a:pt x="100" y="2"/>
                  </a:lnTo>
                  <a:lnTo>
                    <a:pt x="98" y="2"/>
                  </a:lnTo>
                  <a:lnTo>
                    <a:pt x="94" y="4"/>
                  </a:lnTo>
                  <a:lnTo>
                    <a:pt x="94" y="8"/>
                  </a:lnTo>
                  <a:lnTo>
                    <a:pt x="90" y="12"/>
                  </a:lnTo>
                  <a:lnTo>
                    <a:pt x="86" y="14"/>
                  </a:lnTo>
                  <a:lnTo>
                    <a:pt x="84" y="14"/>
                  </a:lnTo>
                  <a:lnTo>
                    <a:pt x="82" y="16"/>
                  </a:lnTo>
                  <a:lnTo>
                    <a:pt x="78" y="20"/>
                  </a:lnTo>
                  <a:lnTo>
                    <a:pt x="72" y="22"/>
                  </a:lnTo>
                  <a:lnTo>
                    <a:pt x="68" y="22"/>
                  </a:lnTo>
                  <a:lnTo>
                    <a:pt x="64" y="22"/>
                  </a:lnTo>
                  <a:lnTo>
                    <a:pt x="64" y="24"/>
                  </a:lnTo>
                  <a:lnTo>
                    <a:pt x="62" y="26"/>
                  </a:lnTo>
                  <a:lnTo>
                    <a:pt x="62" y="30"/>
                  </a:lnTo>
                  <a:lnTo>
                    <a:pt x="62" y="28"/>
                  </a:lnTo>
                  <a:lnTo>
                    <a:pt x="60" y="28"/>
                  </a:lnTo>
                  <a:lnTo>
                    <a:pt x="56" y="26"/>
                  </a:lnTo>
                  <a:lnTo>
                    <a:pt x="54" y="28"/>
                  </a:lnTo>
                  <a:lnTo>
                    <a:pt x="54" y="30"/>
                  </a:lnTo>
                  <a:lnTo>
                    <a:pt x="52" y="32"/>
                  </a:lnTo>
                  <a:lnTo>
                    <a:pt x="50" y="38"/>
                  </a:lnTo>
                  <a:lnTo>
                    <a:pt x="52" y="44"/>
                  </a:lnTo>
                  <a:lnTo>
                    <a:pt x="48" y="44"/>
                  </a:lnTo>
                  <a:lnTo>
                    <a:pt x="46" y="46"/>
                  </a:lnTo>
                  <a:lnTo>
                    <a:pt x="48" y="52"/>
                  </a:lnTo>
                  <a:lnTo>
                    <a:pt x="42" y="52"/>
                  </a:lnTo>
                  <a:lnTo>
                    <a:pt x="38" y="64"/>
                  </a:lnTo>
                  <a:lnTo>
                    <a:pt x="36" y="76"/>
                  </a:lnTo>
                  <a:lnTo>
                    <a:pt x="32" y="76"/>
                  </a:lnTo>
                  <a:lnTo>
                    <a:pt x="32" y="74"/>
                  </a:lnTo>
                  <a:lnTo>
                    <a:pt x="30" y="72"/>
                  </a:lnTo>
                  <a:lnTo>
                    <a:pt x="28" y="66"/>
                  </a:lnTo>
                  <a:lnTo>
                    <a:pt x="26" y="66"/>
                  </a:lnTo>
                  <a:lnTo>
                    <a:pt x="24" y="70"/>
                  </a:lnTo>
                  <a:lnTo>
                    <a:pt x="26" y="72"/>
                  </a:lnTo>
                  <a:lnTo>
                    <a:pt x="28" y="76"/>
                  </a:lnTo>
                  <a:lnTo>
                    <a:pt x="26" y="82"/>
                  </a:lnTo>
                  <a:lnTo>
                    <a:pt x="24" y="84"/>
                  </a:lnTo>
                  <a:lnTo>
                    <a:pt x="22" y="88"/>
                  </a:lnTo>
                  <a:lnTo>
                    <a:pt x="24" y="88"/>
                  </a:lnTo>
                  <a:lnTo>
                    <a:pt x="24" y="100"/>
                  </a:lnTo>
                  <a:lnTo>
                    <a:pt x="24" y="106"/>
                  </a:lnTo>
                  <a:lnTo>
                    <a:pt x="26" y="112"/>
                  </a:lnTo>
                  <a:lnTo>
                    <a:pt x="20" y="114"/>
                  </a:lnTo>
                  <a:lnTo>
                    <a:pt x="24" y="116"/>
                  </a:lnTo>
                  <a:lnTo>
                    <a:pt x="22" y="124"/>
                  </a:lnTo>
                  <a:lnTo>
                    <a:pt x="22" y="130"/>
                  </a:lnTo>
                  <a:lnTo>
                    <a:pt x="18" y="136"/>
                  </a:lnTo>
                  <a:lnTo>
                    <a:pt x="18" y="138"/>
                  </a:lnTo>
                  <a:lnTo>
                    <a:pt x="18" y="140"/>
                  </a:lnTo>
                  <a:lnTo>
                    <a:pt x="22" y="144"/>
                  </a:lnTo>
                  <a:lnTo>
                    <a:pt x="24" y="144"/>
                  </a:lnTo>
                  <a:lnTo>
                    <a:pt x="26" y="144"/>
                  </a:lnTo>
                  <a:lnTo>
                    <a:pt x="26" y="146"/>
                  </a:lnTo>
                  <a:lnTo>
                    <a:pt x="22" y="148"/>
                  </a:lnTo>
                  <a:lnTo>
                    <a:pt x="20" y="150"/>
                  </a:lnTo>
                  <a:lnTo>
                    <a:pt x="18" y="154"/>
                  </a:lnTo>
                  <a:lnTo>
                    <a:pt x="18" y="158"/>
                  </a:lnTo>
                  <a:lnTo>
                    <a:pt x="14" y="158"/>
                  </a:lnTo>
                  <a:lnTo>
                    <a:pt x="8" y="160"/>
                  </a:lnTo>
                  <a:lnTo>
                    <a:pt x="6" y="164"/>
                  </a:lnTo>
                  <a:lnTo>
                    <a:pt x="4" y="164"/>
                  </a:lnTo>
                  <a:lnTo>
                    <a:pt x="4" y="168"/>
                  </a:lnTo>
                  <a:lnTo>
                    <a:pt x="4" y="170"/>
                  </a:lnTo>
                  <a:lnTo>
                    <a:pt x="6" y="172"/>
                  </a:lnTo>
                  <a:lnTo>
                    <a:pt x="6" y="176"/>
                  </a:lnTo>
                  <a:lnTo>
                    <a:pt x="4" y="174"/>
                  </a:lnTo>
                  <a:lnTo>
                    <a:pt x="0" y="176"/>
                  </a:lnTo>
                  <a:lnTo>
                    <a:pt x="0" y="182"/>
                  </a:lnTo>
                  <a:lnTo>
                    <a:pt x="2" y="182"/>
                  </a:lnTo>
                  <a:lnTo>
                    <a:pt x="2" y="184"/>
                  </a:lnTo>
                  <a:lnTo>
                    <a:pt x="6" y="188"/>
                  </a:lnTo>
                  <a:lnTo>
                    <a:pt x="14" y="192"/>
                  </a:lnTo>
                  <a:lnTo>
                    <a:pt x="16" y="194"/>
                  </a:lnTo>
                  <a:lnTo>
                    <a:pt x="16" y="198"/>
                  </a:lnTo>
                  <a:lnTo>
                    <a:pt x="18" y="202"/>
                  </a:lnTo>
                  <a:lnTo>
                    <a:pt x="20" y="202"/>
                  </a:lnTo>
                  <a:lnTo>
                    <a:pt x="34" y="206"/>
                  </a:lnTo>
                  <a:lnTo>
                    <a:pt x="34" y="204"/>
                  </a:lnTo>
                  <a:lnTo>
                    <a:pt x="36" y="202"/>
                  </a:lnTo>
                  <a:lnTo>
                    <a:pt x="36" y="204"/>
                  </a:lnTo>
                  <a:lnTo>
                    <a:pt x="40" y="206"/>
                  </a:lnTo>
                  <a:lnTo>
                    <a:pt x="42" y="208"/>
                  </a:lnTo>
                  <a:lnTo>
                    <a:pt x="48" y="210"/>
                  </a:lnTo>
                  <a:lnTo>
                    <a:pt x="54" y="210"/>
                  </a:lnTo>
                  <a:lnTo>
                    <a:pt x="54" y="214"/>
                  </a:lnTo>
                  <a:lnTo>
                    <a:pt x="56" y="216"/>
                  </a:lnTo>
                  <a:lnTo>
                    <a:pt x="58" y="216"/>
                  </a:lnTo>
                  <a:lnTo>
                    <a:pt x="62" y="220"/>
                  </a:lnTo>
                  <a:lnTo>
                    <a:pt x="64" y="224"/>
                  </a:lnTo>
                  <a:lnTo>
                    <a:pt x="64" y="226"/>
                  </a:lnTo>
                  <a:lnTo>
                    <a:pt x="66" y="228"/>
                  </a:lnTo>
                  <a:lnTo>
                    <a:pt x="70" y="230"/>
                  </a:lnTo>
                  <a:lnTo>
                    <a:pt x="78" y="230"/>
                  </a:lnTo>
                  <a:lnTo>
                    <a:pt x="78" y="236"/>
                  </a:lnTo>
                  <a:lnTo>
                    <a:pt x="78" y="238"/>
                  </a:lnTo>
                  <a:lnTo>
                    <a:pt x="80" y="240"/>
                  </a:lnTo>
                  <a:lnTo>
                    <a:pt x="82" y="240"/>
                  </a:lnTo>
                  <a:lnTo>
                    <a:pt x="90" y="242"/>
                  </a:lnTo>
                  <a:lnTo>
                    <a:pt x="90" y="238"/>
                  </a:lnTo>
                  <a:lnTo>
                    <a:pt x="94" y="238"/>
                  </a:lnTo>
                  <a:lnTo>
                    <a:pt x="98" y="238"/>
                  </a:lnTo>
                  <a:lnTo>
                    <a:pt x="100" y="240"/>
                  </a:lnTo>
                  <a:lnTo>
                    <a:pt x="104" y="242"/>
                  </a:lnTo>
                  <a:lnTo>
                    <a:pt x="110" y="244"/>
                  </a:lnTo>
                  <a:lnTo>
                    <a:pt x="114" y="246"/>
                  </a:lnTo>
                  <a:lnTo>
                    <a:pt x="116" y="248"/>
                  </a:lnTo>
                  <a:lnTo>
                    <a:pt x="104" y="274"/>
                  </a:lnTo>
                  <a:lnTo>
                    <a:pt x="110" y="274"/>
                  </a:lnTo>
                  <a:lnTo>
                    <a:pt x="114" y="276"/>
                  </a:lnTo>
                  <a:lnTo>
                    <a:pt x="128" y="238"/>
                  </a:lnTo>
                  <a:lnTo>
                    <a:pt x="130" y="232"/>
                  </a:lnTo>
                  <a:lnTo>
                    <a:pt x="132" y="228"/>
                  </a:lnTo>
                  <a:lnTo>
                    <a:pt x="132" y="226"/>
                  </a:lnTo>
                  <a:lnTo>
                    <a:pt x="126" y="212"/>
                  </a:lnTo>
                  <a:lnTo>
                    <a:pt x="122" y="210"/>
                  </a:lnTo>
                  <a:lnTo>
                    <a:pt x="122" y="204"/>
                  </a:lnTo>
                  <a:lnTo>
                    <a:pt x="130" y="204"/>
                  </a:lnTo>
                  <a:lnTo>
                    <a:pt x="132" y="202"/>
                  </a:lnTo>
                  <a:lnTo>
                    <a:pt x="124" y="200"/>
                  </a:lnTo>
                  <a:lnTo>
                    <a:pt x="126" y="194"/>
                  </a:lnTo>
                  <a:lnTo>
                    <a:pt x="128" y="196"/>
                  </a:lnTo>
                  <a:lnTo>
                    <a:pt x="134" y="196"/>
                  </a:lnTo>
                  <a:lnTo>
                    <a:pt x="148" y="196"/>
                  </a:lnTo>
                  <a:lnTo>
                    <a:pt x="148" y="192"/>
                  </a:lnTo>
                  <a:lnTo>
                    <a:pt x="152" y="194"/>
                  </a:lnTo>
                  <a:lnTo>
                    <a:pt x="156" y="194"/>
                  </a:lnTo>
                  <a:lnTo>
                    <a:pt x="158" y="186"/>
                  </a:lnTo>
                  <a:lnTo>
                    <a:pt x="164" y="188"/>
                  </a:lnTo>
                  <a:lnTo>
                    <a:pt x="164" y="194"/>
                  </a:lnTo>
                  <a:lnTo>
                    <a:pt x="168" y="194"/>
                  </a:lnTo>
                  <a:lnTo>
                    <a:pt x="170" y="186"/>
                  </a:lnTo>
                  <a:lnTo>
                    <a:pt x="166" y="182"/>
                  </a:lnTo>
                  <a:lnTo>
                    <a:pt x="166" y="176"/>
                  </a:lnTo>
                  <a:lnTo>
                    <a:pt x="164" y="178"/>
                  </a:lnTo>
                  <a:lnTo>
                    <a:pt x="162" y="178"/>
                  </a:lnTo>
                  <a:lnTo>
                    <a:pt x="160" y="176"/>
                  </a:lnTo>
                  <a:lnTo>
                    <a:pt x="162" y="172"/>
                  </a:lnTo>
                  <a:lnTo>
                    <a:pt x="164" y="170"/>
                  </a:lnTo>
                  <a:lnTo>
                    <a:pt x="168" y="164"/>
                  </a:lnTo>
                  <a:lnTo>
                    <a:pt x="170" y="154"/>
                  </a:lnTo>
                  <a:lnTo>
                    <a:pt x="164" y="152"/>
                  </a:lnTo>
                  <a:lnTo>
                    <a:pt x="158" y="146"/>
                  </a:lnTo>
                  <a:lnTo>
                    <a:pt x="154" y="142"/>
                  </a:lnTo>
                  <a:lnTo>
                    <a:pt x="150" y="138"/>
                  </a:lnTo>
                  <a:lnTo>
                    <a:pt x="146" y="134"/>
                  </a:lnTo>
                  <a:lnTo>
                    <a:pt x="144" y="132"/>
                  </a:lnTo>
                  <a:lnTo>
                    <a:pt x="144" y="128"/>
                  </a:lnTo>
                  <a:lnTo>
                    <a:pt x="142" y="124"/>
                  </a:lnTo>
                  <a:lnTo>
                    <a:pt x="144" y="122"/>
                  </a:lnTo>
                  <a:lnTo>
                    <a:pt x="146" y="120"/>
                  </a:lnTo>
                  <a:lnTo>
                    <a:pt x="146" y="112"/>
                  </a:lnTo>
                  <a:lnTo>
                    <a:pt x="138" y="110"/>
                  </a:lnTo>
                  <a:lnTo>
                    <a:pt x="128" y="112"/>
                  </a:lnTo>
                  <a:lnTo>
                    <a:pt x="122" y="100"/>
                  </a:lnTo>
                  <a:lnTo>
                    <a:pt x="118" y="98"/>
                  </a:lnTo>
                  <a:lnTo>
                    <a:pt x="112" y="98"/>
                  </a:lnTo>
                  <a:lnTo>
                    <a:pt x="106" y="98"/>
                  </a:lnTo>
                  <a:lnTo>
                    <a:pt x="102" y="98"/>
                  </a:lnTo>
                  <a:lnTo>
                    <a:pt x="92" y="96"/>
                  </a:lnTo>
                  <a:lnTo>
                    <a:pt x="92" y="94"/>
                  </a:lnTo>
                  <a:lnTo>
                    <a:pt x="90" y="88"/>
                  </a:lnTo>
                  <a:lnTo>
                    <a:pt x="86" y="82"/>
                  </a:lnTo>
                  <a:lnTo>
                    <a:pt x="84" y="78"/>
                  </a:lnTo>
                  <a:lnTo>
                    <a:pt x="84" y="76"/>
                  </a:lnTo>
                  <a:lnTo>
                    <a:pt x="86" y="76"/>
                  </a:lnTo>
                  <a:lnTo>
                    <a:pt x="88" y="74"/>
                  </a:lnTo>
                  <a:lnTo>
                    <a:pt x="82" y="62"/>
                  </a:lnTo>
                  <a:lnTo>
                    <a:pt x="76" y="64"/>
                  </a:lnTo>
                  <a:lnTo>
                    <a:pt x="74" y="64"/>
                  </a:lnTo>
                  <a:lnTo>
                    <a:pt x="74" y="62"/>
                  </a:lnTo>
                  <a:lnTo>
                    <a:pt x="74" y="58"/>
                  </a:lnTo>
                  <a:lnTo>
                    <a:pt x="76" y="54"/>
                  </a:lnTo>
                  <a:lnTo>
                    <a:pt x="76" y="52"/>
                  </a:lnTo>
                  <a:lnTo>
                    <a:pt x="76" y="46"/>
                  </a:lnTo>
                  <a:lnTo>
                    <a:pt x="78" y="40"/>
                  </a:lnTo>
                  <a:lnTo>
                    <a:pt x="76" y="38"/>
                  </a:lnTo>
                  <a:lnTo>
                    <a:pt x="82" y="36"/>
                  </a:lnTo>
                  <a:lnTo>
                    <a:pt x="88" y="22"/>
                  </a:lnTo>
                  <a:lnTo>
                    <a:pt x="94" y="12"/>
                  </a:lnTo>
                  <a:lnTo>
                    <a:pt x="102" y="10"/>
                  </a:lnTo>
                  <a:close/>
                </a:path>
              </a:pathLst>
            </a:custGeom>
            <a:solidFill>
              <a:schemeClr val="bg2"/>
            </a:solidFill>
            <a:ln w="3175">
              <a:solidFill>
                <a:schemeClr val="bg1"/>
              </a:solidFill>
              <a:prstDash val="solid"/>
              <a:round/>
              <a:headEnd/>
              <a:tailEnd/>
            </a:ln>
          </p:spPr>
          <p:txBody>
            <a:bodyPr/>
            <a:lstStyle/>
            <a:p>
              <a:endParaRPr lang="nl-BE"/>
            </a:p>
          </p:txBody>
        </p:sp>
        <p:sp>
          <p:nvSpPr>
            <p:cNvPr id="314" name="Freeform 210"/>
            <p:cNvSpPr>
              <a:spLocks/>
            </p:cNvSpPr>
            <p:nvPr/>
          </p:nvSpPr>
          <p:spPr bwMode="gray">
            <a:xfrm>
              <a:off x="4701" y="2156"/>
              <a:ext cx="6" cy="8"/>
            </a:xfrm>
            <a:custGeom>
              <a:avLst/>
              <a:gdLst>
                <a:gd name="T0" fmla="*/ 4 w 6"/>
                <a:gd name="T1" fmla="*/ 0 h 8"/>
                <a:gd name="T2" fmla="*/ 6 w 6"/>
                <a:gd name="T3" fmla="*/ 0 h 8"/>
                <a:gd name="T4" fmla="*/ 6 w 6"/>
                <a:gd name="T5" fmla="*/ 0 h 8"/>
                <a:gd name="T6" fmla="*/ 6 w 6"/>
                <a:gd name="T7" fmla="*/ 4 h 8"/>
                <a:gd name="T8" fmla="*/ 6 w 6"/>
                <a:gd name="T9" fmla="*/ 8 h 8"/>
                <a:gd name="T10" fmla="*/ 6 w 6"/>
                <a:gd name="T11" fmla="*/ 8 h 8"/>
                <a:gd name="T12" fmla="*/ 4 w 6"/>
                <a:gd name="T13" fmla="*/ 8 h 8"/>
                <a:gd name="T14" fmla="*/ 2 w 6"/>
                <a:gd name="T15" fmla="*/ 8 h 8"/>
                <a:gd name="T16" fmla="*/ 2 w 6"/>
                <a:gd name="T17" fmla="*/ 6 h 8"/>
                <a:gd name="T18" fmla="*/ 2 w 6"/>
                <a:gd name="T19" fmla="*/ 6 h 8"/>
                <a:gd name="T20" fmla="*/ 2 w 6"/>
                <a:gd name="T21" fmla="*/ 6 h 8"/>
                <a:gd name="T22" fmla="*/ 0 w 6"/>
                <a:gd name="T23" fmla="*/ 6 h 8"/>
                <a:gd name="T24" fmla="*/ 0 w 6"/>
                <a:gd name="T25" fmla="*/ 6 h 8"/>
                <a:gd name="T26" fmla="*/ 0 w 6"/>
                <a:gd name="T27" fmla="*/ 2 h 8"/>
                <a:gd name="T28" fmla="*/ 0 w 6"/>
                <a:gd name="T29" fmla="*/ 2 h 8"/>
                <a:gd name="T30" fmla="*/ 4 w 6"/>
                <a:gd name="T31" fmla="*/ 0 h 8"/>
                <a:gd name="T32" fmla="*/ 4 w 6"/>
                <a:gd name="T33" fmla="*/ 0 h 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6"/>
                <a:gd name="T52" fmla="*/ 0 h 8"/>
                <a:gd name="T53" fmla="*/ 6 w 6"/>
                <a:gd name="T54" fmla="*/ 8 h 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6" h="8">
                  <a:moveTo>
                    <a:pt x="4" y="0"/>
                  </a:moveTo>
                  <a:lnTo>
                    <a:pt x="6" y="0"/>
                  </a:lnTo>
                  <a:lnTo>
                    <a:pt x="6" y="4"/>
                  </a:lnTo>
                  <a:lnTo>
                    <a:pt x="6" y="8"/>
                  </a:lnTo>
                  <a:lnTo>
                    <a:pt x="4" y="8"/>
                  </a:lnTo>
                  <a:lnTo>
                    <a:pt x="2" y="8"/>
                  </a:lnTo>
                  <a:lnTo>
                    <a:pt x="2" y="6"/>
                  </a:lnTo>
                  <a:lnTo>
                    <a:pt x="0" y="6"/>
                  </a:lnTo>
                  <a:lnTo>
                    <a:pt x="0" y="2"/>
                  </a:lnTo>
                  <a:lnTo>
                    <a:pt x="4" y="0"/>
                  </a:lnTo>
                  <a:close/>
                </a:path>
              </a:pathLst>
            </a:custGeom>
            <a:solidFill>
              <a:schemeClr val="bg2"/>
            </a:solidFill>
            <a:ln w="3175">
              <a:solidFill>
                <a:schemeClr val="bg1"/>
              </a:solidFill>
              <a:prstDash val="solid"/>
              <a:round/>
              <a:headEnd/>
              <a:tailEnd/>
            </a:ln>
          </p:spPr>
          <p:txBody>
            <a:bodyPr/>
            <a:lstStyle/>
            <a:p>
              <a:endParaRPr lang="nl-BE"/>
            </a:p>
          </p:txBody>
        </p:sp>
        <p:sp>
          <p:nvSpPr>
            <p:cNvPr id="315" name="Freeform 211"/>
            <p:cNvSpPr>
              <a:spLocks noEditPoints="1"/>
            </p:cNvSpPr>
            <p:nvPr/>
          </p:nvSpPr>
          <p:spPr bwMode="gray">
            <a:xfrm>
              <a:off x="4020" y="1734"/>
              <a:ext cx="893" cy="658"/>
            </a:xfrm>
            <a:custGeom>
              <a:avLst/>
              <a:gdLst>
                <a:gd name="T0" fmla="*/ 480 w 824"/>
                <a:gd name="T1" fmla="*/ 634 h 658"/>
                <a:gd name="T2" fmla="*/ 498 w 824"/>
                <a:gd name="T3" fmla="*/ 654 h 658"/>
                <a:gd name="T4" fmla="*/ 510 w 824"/>
                <a:gd name="T5" fmla="*/ 630 h 658"/>
                <a:gd name="T6" fmla="*/ 646 w 824"/>
                <a:gd name="T7" fmla="*/ 412 h 658"/>
                <a:gd name="T8" fmla="*/ 620 w 824"/>
                <a:gd name="T9" fmla="*/ 354 h 658"/>
                <a:gd name="T10" fmla="*/ 644 w 824"/>
                <a:gd name="T11" fmla="*/ 330 h 658"/>
                <a:gd name="T12" fmla="*/ 662 w 824"/>
                <a:gd name="T13" fmla="*/ 322 h 658"/>
                <a:gd name="T14" fmla="*/ 644 w 824"/>
                <a:gd name="T15" fmla="*/ 308 h 658"/>
                <a:gd name="T16" fmla="*/ 614 w 824"/>
                <a:gd name="T17" fmla="*/ 320 h 658"/>
                <a:gd name="T18" fmla="*/ 596 w 824"/>
                <a:gd name="T19" fmla="*/ 292 h 658"/>
                <a:gd name="T20" fmla="*/ 628 w 824"/>
                <a:gd name="T21" fmla="*/ 268 h 658"/>
                <a:gd name="T22" fmla="*/ 662 w 824"/>
                <a:gd name="T23" fmla="*/ 252 h 658"/>
                <a:gd name="T24" fmla="*/ 648 w 824"/>
                <a:gd name="T25" fmla="*/ 288 h 658"/>
                <a:gd name="T26" fmla="*/ 680 w 824"/>
                <a:gd name="T27" fmla="*/ 268 h 658"/>
                <a:gd name="T28" fmla="*/ 708 w 824"/>
                <a:gd name="T29" fmla="*/ 246 h 658"/>
                <a:gd name="T30" fmla="*/ 756 w 824"/>
                <a:gd name="T31" fmla="*/ 212 h 658"/>
                <a:gd name="T32" fmla="*/ 786 w 824"/>
                <a:gd name="T33" fmla="*/ 166 h 658"/>
                <a:gd name="T34" fmla="*/ 814 w 824"/>
                <a:gd name="T35" fmla="*/ 148 h 658"/>
                <a:gd name="T36" fmla="*/ 798 w 824"/>
                <a:gd name="T37" fmla="*/ 112 h 658"/>
                <a:gd name="T38" fmla="*/ 746 w 824"/>
                <a:gd name="T39" fmla="*/ 72 h 658"/>
                <a:gd name="T40" fmla="*/ 682 w 824"/>
                <a:gd name="T41" fmla="*/ 6 h 658"/>
                <a:gd name="T42" fmla="*/ 636 w 824"/>
                <a:gd name="T43" fmla="*/ 38 h 658"/>
                <a:gd name="T44" fmla="*/ 610 w 824"/>
                <a:gd name="T45" fmla="*/ 78 h 658"/>
                <a:gd name="T46" fmla="*/ 582 w 824"/>
                <a:gd name="T47" fmla="*/ 120 h 658"/>
                <a:gd name="T48" fmla="*/ 614 w 824"/>
                <a:gd name="T49" fmla="*/ 138 h 658"/>
                <a:gd name="T50" fmla="*/ 530 w 824"/>
                <a:gd name="T51" fmla="*/ 176 h 658"/>
                <a:gd name="T52" fmla="*/ 458 w 824"/>
                <a:gd name="T53" fmla="*/ 220 h 658"/>
                <a:gd name="T54" fmla="*/ 334 w 824"/>
                <a:gd name="T55" fmla="*/ 218 h 658"/>
                <a:gd name="T56" fmla="*/ 254 w 824"/>
                <a:gd name="T57" fmla="*/ 162 h 658"/>
                <a:gd name="T58" fmla="*/ 208 w 824"/>
                <a:gd name="T59" fmla="*/ 86 h 658"/>
                <a:gd name="T60" fmla="*/ 124 w 824"/>
                <a:gd name="T61" fmla="*/ 150 h 658"/>
                <a:gd name="T62" fmla="*/ 96 w 824"/>
                <a:gd name="T63" fmla="*/ 218 h 658"/>
                <a:gd name="T64" fmla="*/ 68 w 824"/>
                <a:gd name="T65" fmla="*/ 240 h 658"/>
                <a:gd name="T66" fmla="*/ 34 w 824"/>
                <a:gd name="T67" fmla="*/ 262 h 658"/>
                <a:gd name="T68" fmla="*/ 10 w 824"/>
                <a:gd name="T69" fmla="*/ 268 h 658"/>
                <a:gd name="T70" fmla="*/ 14 w 824"/>
                <a:gd name="T71" fmla="*/ 298 h 658"/>
                <a:gd name="T72" fmla="*/ 64 w 824"/>
                <a:gd name="T73" fmla="*/ 338 h 658"/>
                <a:gd name="T74" fmla="*/ 72 w 824"/>
                <a:gd name="T75" fmla="*/ 390 h 658"/>
                <a:gd name="T76" fmla="*/ 104 w 824"/>
                <a:gd name="T77" fmla="*/ 444 h 658"/>
                <a:gd name="T78" fmla="*/ 170 w 824"/>
                <a:gd name="T79" fmla="*/ 482 h 658"/>
                <a:gd name="T80" fmla="*/ 258 w 824"/>
                <a:gd name="T81" fmla="*/ 484 h 658"/>
                <a:gd name="T82" fmla="*/ 322 w 824"/>
                <a:gd name="T83" fmla="*/ 488 h 658"/>
                <a:gd name="T84" fmla="*/ 332 w 824"/>
                <a:gd name="T85" fmla="*/ 546 h 658"/>
                <a:gd name="T86" fmla="*/ 358 w 824"/>
                <a:gd name="T87" fmla="*/ 574 h 658"/>
                <a:gd name="T88" fmla="*/ 388 w 824"/>
                <a:gd name="T89" fmla="*/ 578 h 658"/>
                <a:gd name="T90" fmla="*/ 460 w 824"/>
                <a:gd name="T91" fmla="*/ 596 h 658"/>
                <a:gd name="T92" fmla="*/ 488 w 824"/>
                <a:gd name="T93" fmla="*/ 598 h 658"/>
                <a:gd name="T94" fmla="*/ 496 w 824"/>
                <a:gd name="T95" fmla="*/ 608 h 658"/>
                <a:gd name="T96" fmla="*/ 516 w 824"/>
                <a:gd name="T97" fmla="*/ 594 h 658"/>
                <a:gd name="T98" fmla="*/ 544 w 824"/>
                <a:gd name="T99" fmla="*/ 578 h 658"/>
                <a:gd name="T100" fmla="*/ 556 w 824"/>
                <a:gd name="T101" fmla="*/ 578 h 658"/>
                <a:gd name="T102" fmla="*/ 580 w 824"/>
                <a:gd name="T103" fmla="*/ 572 h 658"/>
                <a:gd name="T104" fmla="*/ 594 w 824"/>
                <a:gd name="T105" fmla="*/ 556 h 658"/>
                <a:gd name="T106" fmla="*/ 616 w 824"/>
                <a:gd name="T107" fmla="*/ 538 h 658"/>
                <a:gd name="T108" fmla="*/ 624 w 824"/>
                <a:gd name="T109" fmla="*/ 528 h 658"/>
                <a:gd name="T110" fmla="*/ 628 w 824"/>
                <a:gd name="T111" fmla="*/ 502 h 658"/>
                <a:gd name="T112" fmla="*/ 640 w 824"/>
                <a:gd name="T113" fmla="*/ 484 h 658"/>
                <a:gd name="T114" fmla="*/ 646 w 824"/>
                <a:gd name="T115" fmla="*/ 472 h 658"/>
                <a:gd name="T116" fmla="*/ 660 w 824"/>
                <a:gd name="T117" fmla="*/ 450 h 658"/>
                <a:gd name="T118" fmla="*/ 640 w 824"/>
                <a:gd name="T119" fmla="*/ 440 h 658"/>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824"/>
                <a:gd name="T181" fmla="*/ 0 h 658"/>
                <a:gd name="T182" fmla="*/ 824 w 824"/>
                <a:gd name="T183" fmla="*/ 658 h 658"/>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824" h="658">
                  <a:moveTo>
                    <a:pt x="506" y="624"/>
                  </a:moveTo>
                  <a:lnTo>
                    <a:pt x="506" y="624"/>
                  </a:lnTo>
                  <a:lnTo>
                    <a:pt x="498" y="626"/>
                  </a:lnTo>
                  <a:lnTo>
                    <a:pt x="492" y="628"/>
                  </a:lnTo>
                  <a:lnTo>
                    <a:pt x="488" y="628"/>
                  </a:lnTo>
                  <a:lnTo>
                    <a:pt x="484" y="630"/>
                  </a:lnTo>
                  <a:lnTo>
                    <a:pt x="484" y="632"/>
                  </a:lnTo>
                  <a:lnTo>
                    <a:pt x="484" y="634"/>
                  </a:lnTo>
                  <a:lnTo>
                    <a:pt x="482" y="634"/>
                  </a:lnTo>
                  <a:lnTo>
                    <a:pt x="480" y="634"/>
                  </a:lnTo>
                  <a:lnTo>
                    <a:pt x="474" y="638"/>
                  </a:lnTo>
                  <a:lnTo>
                    <a:pt x="474" y="646"/>
                  </a:lnTo>
                  <a:lnTo>
                    <a:pt x="476" y="652"/>
                  </a:lnTo>
                  <a:lnTo>
                    <a:pt x="478" y="652"/>
                  </a:lnTo>
                  <a:lnTo>
                    <a:pt x="482" y="654"/>
                  </a:lnTo>
                  <a:lnTo>
                    <a:pt x="488" y="658"/>
                  </a:lnTo>
                  <a:lnTo>
                    <a:pt x="498" y="654"/>
                  </a:lnTo>
                  <a:lnTo>
                    <a:pt x="498" y="650"/>
                  </a:lnTo>
                  <a:lnTo>
                    <a:pt x="502" y="650"/>
                  </a:lnTo>
                  <a:lnTo>
                    <a:pt x="504" y="648"/>
                  </a:lnTo>
                  <a:lnTo>
                    <a:pt x="504" y="646"/>
                  </a:lnTo>
                  <a:lnTo>
                    <a:pt x="504" y="642"/>
                  </a:lnTo>
                  <a:lnTo>
                    <a:pt x="506" y="640"/>
                  </a:lnTo>
                  <a:lnTo>
                    <a:pt x="508" y="634"/>
                  </a:lnTo>
                  <a:lnTo>
                    <a:pt x="510" y="632"/>
                  </a:lnTo>
                  <a:lnTo>
                    <a:pt x="510" y="630"/>
                  </a:lnTo>
                  <a:lnTo>
                    <a:pt x="510" y="626"/>
                  </a:lnTo>
                  <a:lnTo>
                    <a:pt x="506" y="624"/>
                  </a:lnTo>
                  <a:close/>
                  <a:moveTo>
                    <a:pt x="630" y="416"/>
                  </a:moveTo>
                  <a:lnTo>
                    <a:pt x="630" y="416"/>
                  </a:lnTo>
                  <a:lnTo>
                    <a:pt x="638" y="414"/>
                  </a:lnTo>
                  <a:lnTo>
                    <a:pt x="646" y="416"/>
                  </a:lnTo>
                  <a:lnTo>
                    <a:pt x="646" y="412"/>
                  </a:lnTo>
                  <a:lnTo>
                    <a:pt x="636" y="400"/>
                  </a:lnTo>
                  <a:lnTo>
                    <a:pt x="632" y="392"/>
                  </a:lnTo>
                  <a:lnTo>
                    <a:pt x="630" y="384"/>
                  </a:lnTo>
                  <a:lnTo>
                    <a:pt x="624" y="386"/>
                  </a:lnTo>
                  <a:lnTo>
                    <a:pt x="626" y="382"/>
                  </a:lnTo>
                  <a:lnTo>
                    <a:pt x="620" y="370"/>
                  </a:lnTo>
                  <a:lnTo>
                    <a:pt x="618" y="362"/>
                  </a:lnTo>
                  <a:lnTo>
                    <a:pt x="620" y="354"/>
                  </a:lnTo>
                  <a:lnTo>
                    <a:pt x="622" y="352"/>
                  </a:lnTo>
                  <a:lnTo>
                    <a:pt x="624" y="350"/>
                  </a:lnTo>
                  <a:lnTo>
                    <a:pt x="628" y="348"/>
                  </a:lnTo>
                  <a:lnTo>
                    <a:pt x="628" y="342"/>
                  </a:lnTo>
                  <a:lnTo>
                    <a:pt x="632" y="338"/>
                  </a:lnTo>
                  <a:lnTo>
                    <a:pt x="636" y="334"/>
                  </a:lnTo>
                  <a:lnTo>
                    <a:pt x="638" y="332"/>
                  </a:lnTo>
                  <a:lnTo>
                    <a:pt x="644" y="330"/>
                  </a:lnTo>
                  <a:lnTo>
                    <a:pt x="646" y="326"/>
                  </a:lnTo>
                  <a:lnTo>
                    <a:pt x="650" y="326"/>
                  </a:lnTo>
                  <a:lnTo>
                    <a:pt x="652" y="324"/>
                  </a:lnTo>
                  <a:lnTo>
                    <a:pt x="654" y="322"/>
                  </a:lnTo>
                  <a:lnTo>
                    <a:pt x="658" y="324"/>
                  </a:lnTo>
                  <a:lnTo>
                    <a:pt x="660" y="322"/>
                  </a:lnTo>
                  <a:lnTo>
                    <a:pt x="662" y="322"/>
                  </a:lnTo>
                  <a:lnTo>
                    <a:pt x="666" y="314"/>
                  </a:lnTo>
                  <a:lnTo>
                    <a:pt x="666" y="312"/>
                  </a:lnTo>
                  <a:lnTo>
                    <a:pt x="660" y="310"/>
                  </a:lnTo>
                  <a:lnTo>
                    <a:pt x="656" y="310"/>
                  </a:lnTo>
                  <a:lnTo>
                    <a:pt x="654" y="312"/>
                  </a:lnTo>
                  <a:lnTo>
                    <a:pt x="650" y="312"/>
                  </a:lnTo>
                  <a:lnTo>
                    <a:pt x="646" y="312"/>
                  </a:lnTo>
                  <a:lnTo>
                    <a:pt x="644" y="308"/>
                  </a:lnTo>
                  <a:lnTo>
                    <a:pt x="638" y="308"/>
                  </a:lnTo>
                  <a:lnTo>
                    <a:pt x="630" y="308"/>
                  </a:lnTo>
                  <a:lnTo>
                    <a:pt x="630" y="312"/>
                  </a:lnTo>
                  <a:lnTo>
                    <a:pt x="624" y="314"/>
                  </a:lnTo>
                  <a:lnTo>
                    <a:pt x="622" y="316"/>
                  </a:lnTo>
                  <a:lnTo>
                    <a:pt x="622" y="318"/>
                  </a:lnTo>
                  <a:lnTo>
                    <a:pt x="616" y="318"/>
                  </a:lnTo>
                  <a:lnTo>
                    <a:pt x="614" y="320"/>
                  </a:lnTo>
                  <a:lnTo>
                    <a:pt x="610" y="320"/>
                  </a:lnTo>
                  <a:lnTo>
                    <a:pt x="608" y="316"/>
                  </a:lnTo>
                  <a:lnTo>
                    <a:pt x="608" y="312"/>
                  </a:lnTo>
                  <a:lnTo>
                    <a:pt x="606" y="308"/>
                  </a:lnTo>
                  <a:lnTo>
                    <a:pt x="604" y="304"/>
                  </a:lnTo>
                  <a:lnTo>
                    <a:pt x="602" y="304"/>
                  </a:lnTo>
                  <a:lnTo>
                    <a:pt x="598" y="298"/>
                  </a:lnTo>
                  <a:lnTo>
                    <a:pt x="596" y="292"/>
                  </a:lnTo>
                  <a:lnTo>
                    <a:pt x="596" y="286"/>
                  </a:lnTo>
                  <a:lnTo>
                    <a:pt x="598" y="284"/>
                  </a:lnTo>
                  <a:lnTo>
                    <a:pt x="606" y="284"/>
                  </a:lnTo>
                  <a:lnTo>
                    <a:pt x="612" y="284"/>
                  </a:lnTo>
                  <a:lnTo>
                    <a:pt x="614" y="280"/>
                  </a:lnTo>
                  <a:lnTo>
                    <a:pt x="618" y="274"/>
                  </a:lnTo>
                  <a:lnTo>
                    <a:pt x="626" y="268"/>
                  </a:lnTo>
                  <a:lnTo>
                    <a:pt x="628" y="268"/>
                  </a:lnTo>
                  <a:lnTo>
                    <a:pt x="630" y="266"/>
                  </a:lnTo>
                  <a:lnTo>
                    <a:pt x="632" y="262"/>
                  </a:lnTo>
                  <a:lnTo>
                    <a:pt x="634" y="262"/>
                  </a:lnTo>
                  <a:lnTo>
                    <a:pt x="636" y="260"/>
                  </a:lnTo>
                  <a:lnTo>
                    <a:pt x="636" y="256"/>
                  </a:lnTo>
                  <a:lnTo>
                    <a:pt x="640" y="250"/>
                  </a:lnTo>
                  <a:lnTo>
                    <a:pt x="644" y="246"/>
                  </a:lnTo>
                  <a:lnTo>
                    <a:pt x="662" y="252"/>
                  </a:lnTo>
                  <a:lnTo>
                    <a:pt x="656" y="260"/>
                  </a:lnTo>
                  <a:lnTo>
                    <a:pt x="650" y="268"/>
                  </a:lnTo>
                  <a:lnTo>
                    <a:pt x="648" y="270"/>
                  </a:lnTo>
                  <a:lnTo>
                    <a:pt x="648" y="274"/>
                  </a:lnTo>
                  <a:lnTo>
                    <a:pt x="648" y="278"/>
                  </a:lnTo>
                  <a:lnTo>
                    <a:pt x="654" y="278"/>
                  </a:lnTo>
                  <a:lnTo>
                    <a:pt x="650" y="282"/>
                  </a:lnTo>
                  <a:lnTo>
                    <a:pt x="648" y="286"/>
                  </a:lnTo>
                  <a:lnTo>
                    <a:pt x="648" y="288"/>
                  </a:lnTo>
                  <a:lnTo>
                    <a:pt x="650" y="288"/>
                  </a:lnTo>
                  <a:lnTo>
                    <a:pt x="654" y="288"/>
                  </a:lnTo>
                  <a:lnTo>
                    <a:pt x="654" y="286"/>
                  </a:lnTo>
                  <a:lnTo>
                    <a:pt x="654" y="284"/>
                  </a:lnTo>
                  <a:lnTo>
                    <a:pt x="666" y="274"/>
                  </a:lnTo>
                  <a:lnTo>
                    <a:pt x="676" y="268"/>
                  </a:lnTo>
                  <a:lnTo>
                    <a:pt x="680" y="268"/>
                  </a:lnTo>
                  <a:lnTo>
                    <a:pt x="684" y="268"/>
                  </a:lnTo>
                  <a:lnTo>
                    <a:pt x="688" y="270"/>
                  </a:lnTo>
                  <a:lnTo>
                    <a:pt x="690" y="270"/>
                  </a:lnTo>
                  <a:lnTo>
                    <a:pt x="690" y="268"/>
                  </a:lnTo>
                  <a:lnTo>
                    <a:pt x="692" y="268"/>
                  </a:lnTo>
                  <a:lnTo>
                    <a:pt x="692" y="270"/>
                  </a:lnTo>
                  <a:lnTo>
                    <a:pt x="698" y="260"/>
                  </a:lnTo>
                  <a:lnTo>
                    <a:pt x="702" y="254"/>
                  </a:lnTo>
                  <a:lnTo>
                    <a:pt x="708" y="246"/>
                  </a:lnTo>
                  <a:lnTo>
                    <a:pt x="712" y="240"/>
                  </a:lnTo>
                  <a:lnTo>
                    <a:pt x="720" y="232"/>
                  </a:lnTo>
                  <a:lnTo>
                    <a:pt x="720" y="224"/>
                  </a:lnTo>
                  <a:lnTo>
                    <a:pt x="726" y="222"/>
                  </a:lnTo>
                  <a:lnTo>
                    <a:pt x="730" y="228"/>
                  </a:lnTo>
                  <a:lnTo>
                    <a:pt x="734" y="230"/>
                  </a:lnTo>
                  <a:lnTo>
                    <a:pt x="742" y="232"/>
                  </a:lnTo>
                  <a:lnTo>
                    <a:pt x="742" y="226"/>
                  </a:lnTo>
                  <a:lnTo>
                    <a:pt x="742" y="222"/>
                  </a:lnTo>
                  <a:lnTo>
                    <a:pt x="746" y="218"/>
                  </a:lnTo>
                  <a:lnTo>
                    <a:pt x="752" y="218"/>
                  </a:lnTo>
                  <a:lnTo>
                    <a:pt x="756" y="216"/>
                  </a:lnTo>
                  <a:lnTo>
                    <a:pt x="756" y="212"/>
                  </a:lnTo>
                  <a:lnTo>
                    <a:pt x="762" y="210"/>
                  </a:lnTo>
                  <a:lnTo>
                    <a:pt x="762" y="200"/>
                  </a:lnTo>
                  <a:lnTo>
                    <a:pt x="772" y="212"/>
                  </a:lnTo>
                  <a:lnTo>
                    <a:pt x="774" y="208"/>
                  </a:lnTo>
                  <a:lnTo>
                    <a:pt x="774" y="202"/>
                  </a:lnTo>
                  <a:lnTo>
                    <a:pt x="776" y="200"/>
                  </a:lnTo>
                  <a:lnTo>
                    <a:pt x="778" y="194"/>
                  </a:lnTo>
                  <a:lnTo>
                    <a:pt x="776" y="184"/>
                  </a:lnTo>
                  <a:lnTo>
                    <a:pt x="778" y="178"/>
                  </a:lnTo>
                  <a:lnTo>
                    <a:pt x="778" y="172"/>
                  </a:lnTo>
                  <a:lnTo>
                    <a:pt x="782" y="168"/>
                  </a:lnTo>
                  <a:lnTo>
                    <a:pt x="786" y="166"/>
                  </a:lnTo>
                  <a:lnTo>
                    <a:pt x="786" y="164"/>
                  </a:lnTo>
                  <a:lnTo>
                    <a:pt x="786" y="162"/>
                  </a:lnTo>
                  <a:lnTo>
                    <a:pt x="792" y="164"/>
                  </a:lnTo>
                  <a:lnTo>
                    <a:pt x="794" y="168"/>
                  </a:lnTo>
                  <a:lnTo>
                    <a:pt x="798" y="164"/>
                  </a:lnTo>
                  <a:lnTo>
                    <a:pt x="804" y="160"/>
                  </a:lnTo>
                  <a:lnTo>
                    <a:pt x="806" y="156"/>
                  </a:lnTo>
                  <a:lnTo>
                    <a:pt x="810" y="154"/>
                  </a:lnTo>
                  <a:lnTo>
                    <a:pt x="814" y="148"/>
                  </a:lnTo>
                  <a:lnTo>
                    <a:pt x="818" y="142"/>
                  </a:lnTo>
                  <a:lnTo>
                    <a:pt x="820" y="132"/>
                  </a:lnTo>
                  <a:lnTo>
                    <a:pt x="820" y="126"/>
                  </a:lnTo>
                  <a:lnTo>
                    <a:pt x="824" y="124"/>
                  </a:lnTo>
                  <a:lnTo>
                    <a:pt x="824" y="116"/>
                  </a:lnTo>
                  <a:lnTo>
                    <a:pt x="820" y="112"/>
                  </a:lnTo>
                  <a:lnTo>
                    <a:pt x="820" y="108"/>
                  </a:lnTo>
                  <a:lnTo>
                    <a:pt x="824" y="100"/>
                  </a:lnTo>
                  <a:lnTo>
                    <a:pt x="816" y="102"/>
                  </a:lnTo>
                  <a:lnTo>
                    <a:pt x="814" y="106"/>
                  </a:lnTo>
                  <a:lnTo>
                    <a:pt x="808" y="108"/>
                  </a:lnTo>
                  <a:lnTo>
                    <a:pt x="804" y="108"/>
                  </a:lnTo>
                  <a:lnTo>
                    <a:pt x="798" y="112"/>
                  </a:lnTo>
                  <a:lnTo>
                    <a:pt x="794" y="116"/>
                  </a:lnTo>
                  <a:lnTo>
                    <a:pt x="788" y="118"/>
                  </a:lnTo>
                  <a:lnTo>
                    <a:pt x="784" y="120"/>
                  </a:lnTo>
                  <a:lnTo>
                    <a:pt x="778" y="116"/>
                  </a:lnTo>
                  <a:lnTo>
                    <a:pt x="772" y="114"/>
                  </a:lnTo>
                  <a:lnTo>
                    <a:pt x="770" y="108"/>
                  </a:lnTo>
                  <a:lnTo>
                    <a:pt x="770" y="102"/>
                  </a:lnTo>
                  <a:lnTo>
                    <a:pt x="768" y="96"/>
                  </a:lnTo>
                  <a:lnTo>
                    <a:pt x="762" y="90"/>
                  </a:lnTo>
                  <a:lnTo>
                    <a:pt x="760" y="84"/>
                  </a:lnTo>
                  <a:lnTo>
                    <a:pt x="758" y="78"/>
                  </a:lnTo>
                  <a:lnTo>
                    <a:pt x="754" y="74"/>
                  </a:lnTo>
                  <a:lnTo>
                    <a:pt x="746" y="72"/>
                  </a:lnTo>
                  <a:lnTo>
                    <a:pt x="740" y="70"/>
                  </a:lnTo>
                  <a:lnTo>
                    <a:pt x="734" y="70"/>
                  </a:lnTo>
                  <a:lnTo>
                    <a:pt x="730" y="66"/>
                  </a:lnTo>
                  <a:lnTo>
                    <a:pt x="726" y="58"/>
                  </a:lnTo>
                  <a:lnTo>
                    <a:pt x="720" y="48"/>
                  </a:lnTo>
                  <a:lnTo>
                    <a:pt x="718" y="40"/>
                  </a:lnTo>
                  <a:lnTo>
                    <a:pt x="718" y="34"/>
                  </a:lnTo>
                  <a:lnTo>
                    <a:pt x="712" y="28"/>
                  </a:lnTo>
                  <a:lnTo>
                    <a:pt x="710" y="22"/>
                  </a:lnTo>
                  <a:lnTo>
                    <a:pt x="702" y="16"/>
                  </a:lnTo>
                  <a:lnTo>
                    <a:pt x="692" y="16"/>
                  </a:lnTo>
                  <a:lnTo>
                    <a:pt x="688" y="10"/>
                  </a:lnTo>
                  <a:lnTo>
                    <a:pt x="682" y="6"/>
                  </a:lnTo>
                  <a:lnTo>
                    <a:pt x="676" y="2"/>
                  </a:lnTo>
                  <a:lnTo>
                    <a:pt x="668" y="0"/>
                  </a:lnTo>
                  <a:lnTo>
                    <a:pt x="664" y="2"/>
                  </a:lnTo>
                  <a:lnTo>
                    <a:pt x="658" y="4"/>
                  </a:lnTo>
                  <a:lnTo>
                    <a:pt x="650" y="4"/>
                  </a:lnTo>
                  <a:lnTo>
                    <a:pt x="644" y="8"/>
                  </a:lnTo>
                  <a:lnTo>
                    <a:pt x="638" y="14"/>
                  </a:lnTo>
                  <a:lnTo>
                    <a:pt x="634" y="20"/>
                  </a:lnTo>
                  <a:lnTo>
                    <a:pt x="632" y="22"/>
                  </a:lnTo>
                  <a:lnTo>
                    <a:pt x="630" y="26"/>
                  </a:lnTo>
                  <a:lnTo>
                    <a:pt x="636" y="24"/>
                  </a:lnTo>
                  <a:lnTo>
                    <a:pt x="636" y="32"/>
                  </a:lnTo>
                  <a:lnTo>
                    <a:pt x="636" y="38"/>
                  </a:lnTo>
                  <a:lnTo>
                    <a:pt x="632" y="42"/>
                  </a:lnTo>
                  <a:lnTo>
                    <a:pt x="634" y="48"/>
                  </a:lnTo>
                  <a:lnTo>
                    <a:pt x="628" y="56"/>
                  </a:lnTo>
                  <a:lnTo>
                    <a:pt x="624" y="62"/>
                  </a:lnTo>
                  <a:lnTo>
                    <a:pt x="620" y="66"/>
                  </a:lnTo>
                  <a:lnTo>
                    <a:pt x="618" y="68"/>
                  </a:lnTo>
                  <a:lnTo>
                    <a:pt x="618" y="70"/>
                  </a:lnTo>
                  <a:lnTo>
                    <a:pt x="620" y="72"/>
                  </a:lnTo>
                  <a:lnTo>
                    <a:pt x="618" y="74"/>
                  </a:lnTo>
                  <a:lnTo>
                    <a:pt x="614" y="76"/>
                  </a:lnTo>
                  <a:lnTo>
                    <a:pt x="610" y="78"/>
                  </a:lnTo>
                  <a:lnTo>
                    <a:pt x="600" y="84"/>
                  </a:lnTo>
                  <a:lnTo>
                    <a:pt x="594" y="80"/>
                  </a:lnTo>
                  <a:lnTo>
                    <a:pt x="586" y="76"/>
                  </a:lnTo>
                  <a:lnTo>
                    <a:pt x="580" y="78"/>
                  </a:lnTo>
                  <a:lnTo>
                    <a:pt x="574" y="94"/>
                  </a:lnTo>
                  <a:lnTo>
                    <a:pt x="576" y="100"/>
                  </a:lnTo>
                  <a:lnTo>
                    <a:pt x="576" y="104"/>
                  </a:lnTo>
                  <a:lnTo>
                    <a:pt x="574" y="106"/>
                  </a:lnTo>
                  <a:lnTo>
                    <a:pt x="572" y="110"/>
                  </a:lnTo>
                  <a:lnTo>
                    <a:pt x="572" y="116"/>
                  </a:lnTo>
                  <a:lnTo>
                    <a:pt x="582" y="120"/>
                  </a:lnTo>
                  <a:lnTo>
                    <a:pt x="592" y="118"/>
                  </a:lnTo>
                  <a:lnTo>
                    <a:pt x="598" y="112"/>
                  </a:lnTo>
                  <a:lnTo>
                    <a:pt x="602" y="112"/>
                  </a:lnTo>
                  <a:lnTo>
                    <a:pt x="606" y="116"/>
                  </a:lnTo>
                  <a:lnTo>
                    <a:pt x="612" y="122"/>
                  </a:lnTo>
                  <a:lnTo>
                    <a:pt x="622" y="126"/>
                  </a:lnTo>
                  <a:lnTo>
                    <a:pt x="628" y="132"/>
                  </a:lnTo>
                  <a:lnTo>
                    <a:pt x="624" y="138"/>
                  </a:lnTo>
                  <a:lnTo>
                    <a:pt x="620" y="136"/>
                  </a:lnTo>
                  <a:lnTo>
                    <a:pt x="616" y="136"/>
                  </a:lnTo>
                  <a:lnTo>
                    <a:pt x="614" y="138"/>
                  </a:lnTo>
                  <a:lnTo>
                    <a:pt x="610" y="140"/>
                  </a:lnTo>
                  <a:lnTo>
                    <a:pt x="606" y="142"/>
                  </a:lnTo>
                  <a:lnTo>
                    <a:pt x="604" y="146"/>
                  </a:lnTo>
                  <a:lnTo>
                    <a:pt x="596" y="144"/>
                  </a:lnTo>
                  <a:lnTo>
                    <a:pt x="586" y="152"/>
                  </a:lnTo>
                  <a:lnTo>
                    <a:pt x="580" y="148"/>
                  </a:lnTo>
                  <a:lnTo>
                    <a:pt x="576" y="148"/>
                  </a:lnTo>
                  <a:lnTo>
                    <a:pt x="574" y="156"/>
                  </a:lnTo>
                  <a:lnTo>
                    <a:pt x="570" y="160"/>
                  </a:lnTo>
                  <a:lnTo>
                    <a:pt x="552" y="164"/>
                  </a:lnTo>
                  <a:lnTo>
                    <a:pt x="550" y="174"/>
                  </a:lnTo>
                  <a:lnTo>
                    <a:pt x="538" y="180"/>
                  </a:lnTo>
                  <a:lnTo>
                    <a:pt x="530" y="176"/>
                  </a:lnTo>
                  <a:lnTo>
                    <a:pt x="524" y="170"/>
                  </a:lnTo>
                  <a:lnTo>
                    <a:pt x="518" y="168"/>
                  </a:lnTo>
                  <a:lnTo>
                    <a:pt x="512" y="172"/>
                  </a:lnTo>
                  <a:lnTo>
                    <a:pt x="510" y="180"/>
                  </a:lnTo>
                  <a:lnTo>
                    <a:pt x="508" y="186"/>
                  </a:lnTo>
                  <a:lnTo>
                    <a:pt x="510" y="196"/>
                  </a:lnTo>
                  <a:lnTo>
                    <a:pt x="512" y="202"/>
                  </a:lnTo>
                  <a:lnTo>
                    <a:pt x="508" y="208"/>
                  </a:lnTo>
                  <a:lnTo>
                    <a:pt x="502" y="212"/>
                  </a:lnTo>
                  <a:lnTo>
                    <a:pt x="492" y="214"/>
                  </a:lnTo>
                  <a:lnTo>
                    <a:pt x="478" y="218"/>
                  </a:lnTo>
                  <a:lnTo>
                    <a:pt x="466" y="218"/>
                  </a:lnTo>
                  <a:lnTo>
                    <a:pt x="458" y="220"/>
                  </a:lnTo>
                  <a:lnTo>
                    <a:pt x="454" y="220"/>
                  </a:lnTo>
                  <a:lnTo>
                    <a:pt x="446" y="228"/>
                  </a:lnTo>
                  <a:lnTo>
                    <a:pt x="438" y="232"/>
                  </a:lnTo>
                  <a:lnTo>
                    <a:pt x="428" y="232"/>
                  </a:lnTo>
                  <a:lnTo>
                    <a:pt x="418" y="234"/>
                  </a:lnTo>
                  <a:lnTo>
                    <a:pt x="406" y="234"/>
                  </a:lnTo>
                  <a:lnTo>
                    <a:pt x="398" y="230"/>
                  </a:lnTo>
                  <a:lnTo>
                    <a:pt x="392" y="222"/>
                  </a:lnTo>
                  <a:lnTo>
                    <a:pt x="388" y="220"/>
                  </a:lnTo>
                  <a:lnTo>
                    <a:pt x="368" y="220"/>
                  </a:lnTo>
                  <a:lnTo>
                    <a:pt x="356" y="218"/>
                  </a:lnTo>
                  <a:lnTo>
                    <a:pt x="344" y="218"/>
                  </a:lnTo>
                  <a:lnTo>
                    <a:pt x="334" y="218"/>
                  </a:lnTo>
                  <a:lnTo>
                    <a:pt x="326" y="218"/>
                  </a:lnTo>
                  <a:lnTo>
                    <a:pt x="320" y="212"/>
                  </a:lnTo>
                  <a:lnTo>
                    <a:pt x="312" y="206"/>
                  </a:lnTo>
                  <a:lnTo>
                    <a:pt x="304" y="200"/>
                  </a:lnTo>
                  <a:lnTo>
                    <a:pt x="300" y="196"/>
                  </a:lnTo>
                  <a:lnTo>
                    <a:pt x="298" y="188"/>
                  </a:lnTo>
                  <a:lnTo>
                    <a:pt x="292" y="182"/>
                  </a:lnTo>
                  <a:lnTo>
                    <a:pt x="284" y="180"/>
                  </a:lnTo>
                  <a:lnTo>
                    <a:pt x="280" y="176"/>
                  </a:lnTo>
                  <a:lnTo>
                    <a:pt x="272" y="172"/>
                  </a:lnTo>
                  <a:lnTo>
                    <a:pt x="264" y="170"/>
                  </a:lnTo>
                  <a:lnTo>
                    <a:pt x="256" y="168"/>
                  </a:lnTo>
                  <a:lnTo>
                    <a:pt x="254" y="162"/>
                  </a:lnTo>
                  <a:lnTo>
                    <a:pt x="256" y="154"/>
                  </a:lnTo>
                  <a:lnTo>
                    <a:pt x="258" y="148"/>
                  </a:lnTo>
                  <a:lnTo>
                    <a:pt x="254" y="140"/>
                  </a:lnTo>
                  <a:lnTo>
                    <a:pt x="246" y="138"/>
                  </a:lnTo>
                  <a:lnTo>
                    <a:pt x="246" y="132"/>
                  </a:lnTo>
                  <a:lnTo>
                    <a:pt x="238" y="124"/>
                  </a:lnTo>
                  <a:lnTo>
                    <a:pt x="230" y="118"/>
                  </a:lnTo>
                  <a:lnTo>
                    <a:pt x="222" y="120"/>
                  </a:lnTo>
                  <a:lnTo>
                    <a:pt x="214" y="118"/>
                  </a:lnTo>
                  <a:lnTo>
                    <a:pt x="210" y="114"/>
                  </a:lnTo>
                  <a:lnTo>
                    <a:pt x="208" y="110"/>
                  </a:lnTo>
                  <a:lnTo>
                    <a:pt x="206" y="100"/>
                  </a:lnTo>
                  <a:lnTo>
                    <a:pt x="208" y="86"/>
                  </a:lnTo>
                  <a:lnTo>
                    <a:pt x="200" y="92"/>
                  </a:lnTo>
                  <a:lnTo>
                    <a:pt x="182" y="94"/>
                  </a:lnTo>
                  <a:lnTo>
                    <a:pt x="176" y="100"/>
                  </a:lnTo>
                  <a:lnTo>
                    <a:pt x="172" y="106"/>
                  </a:lnTo>
                  <a:lnTo>
                    <a:pt x="164" y="108"/>
                  </a:lnTo>
                  <a:lnTo>
                    <a:pt x="162" y="112"/>
                  </a:lnTo>
                  <a:lnTo>
                    <a:pt x="160" y="120"/>
                  </a:lnTo>
                  <a:lnTo>
                    <a:pt x="150" y="124"/>
                  </a:lnTo>
                  <a:lnTo>
                    <a:pt x="142" y="124"/>
                  </a:lnTo>
                  <a:lnTo>
                    <a:pt x="136" y="128"/>
                  </a:lnTo>
                  <a:lnTo>
                    <a:pt x="132" y="136"/>
                  </a:lnTo>
                  <a:lnTo>
                    <a:pt x="126" y="140"/>
                  </a:lnTo>
                  <a:lnTo>
                    <a:pt x="124" y="150"/>
                  </a:lnTo>
                  <a:lnTo>
                    <a:pt x="126" y="160"/>
                  </a:lnTo>
                  <a:lnTo>
                    <a:pt x="130" y="164"/>
                  </a:lnTo>
                  <a:lnTo>
                    <a:pt x="128" y="168"/>
                  </a:lnTo>
                  <a:lnTo>
                    <a:pt x="114" y="168"/>
                  </a:lnTo>
                  <a:lnTo>
                    <a:pt x="104" y="174"/>
                  </a:lnTo>
                  <a:lnTo>
                    <a:pt x="94" y="176"/>
                  </a:lnTo>
                  <a:lnTo>
                    <a:pt x="90" y="178"/>
                  </a:lnTo>
                  <a:lnTo>
                    <a:pt x="92" y="184"/>
                  </a:lnTo>
                  <a:lnTo>
                    <a:pt x="100" y="190"/>
                  </a:lnTo>
                  <a:lnTo>
                    <a:pt x="102" y="196"/>
                  </a:lnTo>
                  <a:lnTo>
                    <a:pt x="100" y="202"/>
                  </a:lnTo>
                  <a:lnTo>
                    <a:pt x="96" y="208"/>
                  </a:lnTo>
                  <a:lnTo>
                    <a:pt x="96" y="218"/>
                  </a:lnTo>
                  <a:lnTo>
                    <a:pt x="86" y="224"/>
                  </a:lnTo>
                  <a:lnTo>
                    <a:pt x="80" y="230"/>
                  </a:lnTo>
                  <a:lnTo>
                    <a:pt x="76" y="230"/>
                  </a:lnTo>
                  <a:lnTo>
                    <a:pt x="72" y="232"/>
                  </a:lnTo>
                  <a:lnTo>
                    <a:pt x="70" y="236"/>
                  </a:lnTo>
                  <a:lnTo>
                    <a:pt x="70" y="238"/>
                  </a:lnTo>
                  <a:lnTo>
                    <a:pt x="70" y="240"/>
                  </a:lnTo>
                  <a:lnTo>
                    <a:pt x="68" y="240"/>
                  </a:lnTo>
                  <a:lnTo>
                    <a:pt x="62" y="240"/>
                  </a:lnTo>
                  <a:lnTo>
                    <a:pt x="54" y="242"/>
                  </a:lnTo>
                  <a:lnTo>
                    <a:pt x="50" y="244"/>
                  </a:lnTo>
                  <a:lnTo>
                    <a:pt x="48" y="246"/>
                  </a:lnTo>
                  <a:lnTo>
                    <a:pt x="48" y="250"/>
                  </a:lnTo>
                  <a:lnTo>
                    <a:pt x="48" y="252"/>
                  </a:lnTo>
                  <a:lnTo>
                    <a:pt x="46" y="256"/>
                  </a:lnTo>
                  <a:lnTo>
                    <a:pt x="46" y="258"/>
                  </a:lnTo>
                  <a:lnTo>
                    <a:pt x="42" y="260"/>
                  </a:lnTo>
                  <a:lnTo>
                    <a:pt x="40" y="260"/>
                  </a:lnTo>
                  <a:lnTo>
                    <a:pt x="34" y="262"/>
                  </a:lnTo>
                  <a:lnTo>
                    <a:pt x="30" y="264"/>
                  </a:lnTo>
                  <a:lnTo>
                    <a:pt x="28" y="264"/>
                  </a:lnTo>
                  <a:lnTo>
                    <a:pt x="26" y="264"/>
                  </a:lnTo>
                  <a:lnTo>
                    <a:pt x="24" y="262"/>
                  </a:lnTo>
                  <a:lnTo>
                    <a:pt x="24" y="260"/>
                  </a:lnTo>
                  <a:lnTo>
                    <a:pt x="22" y="258"/>
                  </a:lnTo>
                  <a:lnTo>
                    <a:pt x="18" y="258"/>
                  </a:lnTo>
                  <a:lnTo>
                    <a:pt x="14" y="262"/>
                  </a:lnTo>
                  <a:lnTo>
                    <a:pt x="10" y="268"/>
                  </a:lnTo>
                  <a:lnTo>
                    <a:pt x="4" y="270"/>
                  </a:lnTo>
                  <a:lnTo>
                    <a:pt x="0" y="274"/>
                  </a:lnTo>
                  <a:lnTo>
                    <a:pt x="2" y="276"/>
                  </a:lnTo>
                  <a:lnTo>
                    <a:pt x="2" y="282"/>
                  </a:lnTo>
                  <a:lnTo>
                    <a:pt x="2" y="286"/>
                  </a:lnTo>
                  <a:lnTo>
                    <a:pt x="6" y="290"/>
                  </a:lnTo>
                  <a:lnTo>
                    <a:pt x="14" y="286"/>
                  </a:lnTo>
                  <a:lnTo>
                    <a:pt x="16" y="288"/>
                  </a:lnTo>
                  <a:lnTo>
                    <a:pt x="16" y="292"/>
                  </a:lnTo>
                  <a:lnTo>
                    <a:pt x="14" y="298"/>
                  </a:lnTo>
                  <a:lnTo>
                    <a:pt x="16" y="306"/>
                  </a:lnTo>
                  <a:lnTo>
                    <a:pt x="18" y="312"/>
                  </a:lnTo>
                  <a:lnTo>
                    <a:pt x="20" y="316"/>
                  </a:lnTo>
                  <a:lnTo>
                    <a:pt x="22" y="320"/>
                  </a:lnTo>
                  <a:lnTo>
                    <a:pt x="16" y="322"/>
                  </a:lnTo>
                  <a:lnTo>
                    <a:pt x="16" y="326"/>
                  </a:lnTo>
                  <a:lnTo>
                    <a:pt x="26" y="326"/>
                  </a:lnTo>
                  <a:lnTo>
                    <a:pt x="40" y="336"/>
                  </a:lnTo>
                  <a:lnTo>
                    <a:pt x="44" y="340"/>
                  </a:lnTo>
                  <a:lnTo>
                    <a:pt x="50" y="346"/>
                  </a:lnTo>
                  <a:lnTo>
                    <a:pt x="56" y="340"/>
                  </a:lnTo>
                  <a:lnTo>
                    <a:pt x="58" y="338"/>
                  </a:lnTo>
                  <a:lnTo>
                    <a:pt x="64" y="338"/>
                  </a:lnTo>
                  <a:lnTo>
                    <a:pt x="70" y="340"/>
                  </a:lnTo>
                  <a:lnTo>
                    <a:pt x="76" y="340"/>
                  </a:lnTo>
                  <a:lnTo>
                    <a:pt x="80" y="346"/>
                  </a:lnTo>
                  <a:lnTo>
                    <a:pt x="82" y="350"/>
                  </a:lnTo>
                  <a:lnTo>
                    <a:pt x="86" y="356"/>
                  </a:lnTo>
                  <a:lnTo>
                    <a:pt x="82" y="360"/>
                  </a:lnTo>
                  <a:lnTo>
                    <a:pt x="80" y="364"/>
                  </a:lnTo>
                  <a:lnTo>
                    <a:pt x="78" y="368"/>
                  </a:lnTo>
                  <a:lnTo>
                    <a:pt x="74" y="372"/>
                  </a:lnTo>
                  <a:lnTo>
                    <a:pt x="72" y="378"/>
                  </a:lnTo>
                  <a:lnTo>
                    <a:pt x="68" y="382"/>
                  </a:lnTo>
                  <a:lnTo>
                    <a:pt x="66" y="386"/>
                  </a:lnTo>
                  <a:lnTo>
                    <a:pt x="72" y="390"/>
                  </a:lnTo>
                  <a:lnTo>
                    <a:pt x="74" y="396"/>
                  </a:lnTo>
                  <a:lnTo>
                    <a:pt x="74" y="404"/>
                  </a:lnTo>
                  <a:lnTo>
                    <a:pt x="78" y="406"/>
                  </a:lnTo>
                  <a:lnTo>
                    <a:pt x="82" y="408"/>
                  </a:lnTo>
                  <a:lnTo>
                    <a:pt x="82" y="412"/>
                  </a:lnTo>
                  <a:lnTo>
                    <a:pt x="80" y="420"/>
                  </a:lnTo>
                  <a:lnTo>
                    <a:pt x="80" y="424"/>
                  </a:lnTo>
                  <a:lnTo>
                    <a:pt x="78" y="426"/>
                  </a:lnTo>
                  <a:lnTo>
                    <a:pt x="80" y="432"/>
                  </a:lnTo>
                  <a:lnTo>
                    <a:pt x="86" y="434"/>
                  </a:lnTo>
                  <a:lnTo>
                    <a:pt x="92" y="438"/>
                  </a:lnTo>
                  <a:lnTo>
                    <a:pt x="100" y="440"/>
                  </a:lnTo>
                  <a:lnTo>
                    <a:pt x="104" y="444"/>
                  </a:lnTo>
                  <a:lnTo>
                    <a:pt x="108" y="448"/>
                  </a:lnTo>
                  <a:lnTo>
                    <a:pt x="112" y="448"/>
                  </a:lnTo>
                  <a:lnTo>
                    <a:pt x="118" y="448"/>
                  </a:lnTo>
                  <a:lnTo>
                    <a:pt x="124" y="448"/>
                  </a:lnTo>
                  <a:lnTo>
                    <a:pt x="130" y="450"/>
                  </a:lnTo>
                  <a:lnTo>
                    <a:pt x="136" y="460"/>
                  </a:lnTo>
                  <a:lnTo>
                    <a:pt x="142" y="460"/>
                  </a:lnTo>
                  <a:lnTo>
                    <a:pt x="148" y="458"/>
                  </a:lnTo>
                  <a:lnTo>
                    <a:pt x="154" y="462"/>
                  </a:lnTo>
                  <a:lnTo>
                    <a:pt x="154" y="468"/>
                  </a:lnTo>
                  <a:lnTo>
                    <a:pt x="160" y="472"/>
                  </a:lnTo>
                  <a:lnTo>
                    <a:pt x="166" y="478"/>
                  </a:lnTo>
                  <a:lnTo>
                    <a:pt x="170" y="482"/>
                  </a:lnTo>
                  <a:lnTo>
                    <a:pt x="176" y="482"/>
                  </a:lnTo>
                  <a:lnTo>
                    <a:pt x="182" y="486"/>
                  </a:lnTo>
                  <a:lnTo>
                    <a:pt x="194" y="488"/>
                  </a:lnTo>
                  <a:lnTo>
                    <a:pt x="202" y="490"/>
                  </a:lnTo>
                  <a:lnTo>
                    <a:pt x="208" y="486"/>
                  </a:lnTo>
                  <a:lnTo>
                    <a:pt x="214" y="488"/>
                  </a:lnTo>
                  <a:lnTo>
                    <a:pt x="218" y="494"/>
                  </a:lnTo>
                  <a:lnTo>
                    <a:pt x="224" y="484"/>
                  </a:lnTo>
                  <a:lnTo>
                    <a:pt x="228" y="482"/>
                  </a:lnTo>
                  <a:lnTo>
                    <a:pt x="236" y="480"/>
                  </a:lnTo>
                  <a:lnTo>
                    <a:pt x="242" y="484"/>
                  </a:lnTo>
                  <a:lnTo>
                    <a:pt x="248" y="484"/>
                  </a:lnTo>
                  <a:lnTo>
                    <a:pt x="258" y="484"/>
                  </a:lnTo>
                  <a:lnTo>
                    <a:pt x="264" y="482"/>
                  </a:lnTo>
                  <a:lnTo>
                    <a:pt x="272" y="480"/>
                  </a:lnTo>
                  <a:lnTo>
                    <a:pt x="276" y="476"/>
                  </a:lnTo>
                  <a:lnTo>
                    <a:pt x="284" y="474"/>
                  </a:lnTo>
                  <a:lnTo>
                    <a:pt x="288" y="476"/>
                  </a:lnTo>
                  <a:lnTo>
                    <a:pt x="292" y="472"/>
                  </a:lnTo>
                  <a:lnTo>
                    <a:pt x="298" y="472"/>
                  </a:lnTo>
                  <a:lnTo>
                    <a:pt x="306" y="476"/>
                  </a:lnTo>
                  <a:lnTo>
                    <a:pt x="306" y="482"/>
                  </a:lnTo>
                  <a:lnTo>
                    <a:pt x="308" y="486"/>
                  </a:lnTo>
                  <a:lnTo>
                    <a:pt x="314" y="484"/>
                  </a:lnTo>
                  <a:lnTo>
                    <a:pt x="316" y="486"/>
                  </a:lnTo>
                  <a:lnTo>
                    <a:pt x="322" y="488"/>
                  </a:lnTo>
                  <a:lnTo>
                    <a:pt x="326" y="490"/>
                  </a:lnTo>
                  <a:lnTo>
                    <a:pt x="328" y="494"/>
                  </a:lnTo>
                  <a:lnTo>
                    <a:pt x="330" y="498"/>
                  </a:lnTo>
                  <a:lnTo>
                    <a:pt x="334" y="498"/>
                  </a:lnTo>
                  <a:lnTo>
                    <a:pt x="338" y="498"/>
                  </a:lnTo>
                  <a:lnTo>
                    <a:pt x="340" y="504"/>
                  </a:lnTo>
                  <a:lnTo>
                    <a:pt x="342" y="508"/>
                  </a:lnTo>
                  <a:lnTo>
                    <a:pt x="340" y="516"/>
                  </a:lnTo>
                  <a:lnTo>
                    <a:pt x="342" y="520"/>
                  </a:lnTo>
                  <a:lnTo>
                    <a:pt x="342" y="524"/>
                  </a:lnTo>
                  <a:lnTo>
                    <a:pt x="340" y="534"/>
                  </a:lnTo>
                  <a:lnTo>
                    <a:pt x="336" y="540"/>
                  </a:lnTo>
                  <a:lnTo>
                    <a:pt x="332" y="546"/>
                  </a:lnTo>
                  <a:lnTo>
                    <a:pt x="332" y="550"/>
                  </a:lnTo>
                  <a:lnTo>
                    <a:pt x="334" y="554"/>
                  </a:lnTo>
                  <a:lnTo>
                    <a:pt x="334" y="560"/>
                  </a:lnTo>
                  <a:lnTo>
                    <a:pt x="336" y="562"/>
                  </a:lnTo>
                  <a:lnTo>
                    <a:pt x="338" y="562"/>
                  </a:lnTo>
                  <a:lnTo>
                    <a:pt x="340" y="558"/>
                  </a:lnTo>
                  <a:lnTo>
                    <a:pt x="346" y="556"/>
                  </a:lnTo>
                  <a:lnTo>
                    <a:pt x="350" y="556"/>
                  </a:lnTo>
                  <a:lnTo>
                    <a:pt x="352" y="560"/>
                  </a:lnTo>
                  <a:lnTo>
                    <a:pt x="352" y="564"/>
                  </a:lnTo>
                  <a:lnTo>
                    <a:pt x="354" y="570"/>
                  </a:lnTo>
                  <a:lnTo>
                    <a:pt x="358" y="570"/>
                  </a:lnTo>
                  <a:lnTo>
                    <a:pt x="358" y="574"/>
                  </a:lnTo>
                  <a:lnTo>
                    <a:pt x="354" y="580"/>
                  </a:lnTo>
                  <a:lnTo>
                    <a:pt x="354" y="584"/>
                  </a:lnTo>
                  <a:lnTo>
                    <a:pt x="360" y="586"/>
                  </a:lnTo>
                  <a:lnTo>
                    <a:pt x="364" y="586"/>
                  </a:lnTo>
                  <a:lnTo>
                    <a:pt x="366" y="594"/>
                  </a:lnTo>
                  <a:lnTo>
                    <a:pt x="368" y="600"/>
                  </a:lnTo>
                  <a:lnTo>
                    <a:pt x="378" y="602"/>
                  </a:lnTo>
                  <a:lnTo>
                    <a:pt x="376" y="608"/>
                  </a:lnTo>
                  <a:lnTo>
                    <a:pt x="384" y="608"/>
                  </a:lnTo>
                  <a:lnTo>
                    <a:pt x="388" y="602"/>
                  </a:lnTo>
                  <a:lnTo>
                    <a:pt x="388" y="592"/>
                  </a:lnTo>
                  <a:lnTo>
                    <a:pt x="384" y="584"/>
                  </a:lnTo>
                  <a:lnTo>
                    <a:pt x="388" y="578"/>
                  </a:lnTo>
                  <a:lnTo>
                    <a:pt x="394" y="580"/>
                  </a:lnTo>
                  <a:lnTo>
                    <a:pt x="400" y="576"/>
                  </a:lnTo>
                  <a:lnTo>
                    <a:pt x="408" y="578"/>
                  </a:lnTo>
                  <a:lnTo>
                    <a:pt x="416" y="576"/>
                  </a:lnTo>
                  <a:lnTo>
                    <a:pt x="426" y="576"/>
                  </a:lnTo>
                  <a:lnTo>
                    <a:pt x="432" y="570"/>
                  </a:lnTo>
                  <a:lnTo>
                    <a:pt x="438" y="572"/>
                  </a:lnTo>
                  <a:lnTo>
                    <a:pt x="442" y="574"/>
                  </a:lnTo>
                  <a:lnTo>
                    <a:pt x="448" y="576"/>
                  </a:lnTo>
                  <a:lnTo>
                    <a:pt x="446" y="584"/>
                  </a:lnTo>
                  <a:lnTo>
                    <a:pt x="450" y="590"/>
                  </a:lnTo>
                  <a:lnTo>
                    <a:pt x="454" y="594"/>
                  </a:lnTo>
                  <a:lnTo>
                    <a:pt x="460" y="596"/>
                  </a:lnTo>
                  <a:lnTo>
                    <a:pt x="464" y="596"/>
                  </a:lnTo>
                  <a:lnTo>
                    <a:pt x="470" y="598"/>
                  </a:lnTo>
                  <a:lnTo>
                    <a:pt x="472" y="594"/>
                  </a:lnTo>
                  <a:lnTo>
                    <a:pt x="476" y="594"/>
                  </a:lnTo>
                  <a:lnTo>
                    <a:pt x="482" y="594"/>
                  </a:lnTo>
                  <a:lnTo>
                    <a:pt x="484" y="596"/>
                  </a:lnTo>
                  <a:lnTo>
                    <a:pt x="486" y="596"/>
                  </a:lnTo>
                  <a:lnTo>
                    <a:pt x="488" y="596"/>
                  </a:lnTo>
                  <a:lnTo>
                    <a:pt x="488" y="598"/>
                  </a:lnTo>
                  <a:lnTo>
                    <a:pt x="490" y="600"/>
                  </a:lnTo>
                  <a:lnTo>
                    <a:pt x="488" y="604"/>
                  </a:lnTo>
                  <a:lnTo>
                    <a:pt x="488" y="610"/>
                  </a:lnTo>
                  <a:lnTo>
                    <a:pt x="490" y="610"/>
                  </a:lnTo>
                  <a:lnTo>
                    <a:pt x="492" y="620"/>
                  </a:lnTo>
                  <a:lnTo>
                    <a:pt x="500" y="618"/>
                  </a:lnTo>
                  <a:lnTo>
                    <a:pt x="500" y="612"/>
                  </a:lnTo>
                  <a:lnTo>
                    <a:pt x="496" y="608"/>
                  </a:lnTo>
                  <a:lnTo>
                    <a:pt x="498" y="608"/>
                  </a:lnTo>
                  <a:lnTo>
                    <a:pt x="500" y="606"/>
                  </a:lnTo>
                  <a:lnTo>
                    <a:pt x="500" y="604"/>
                  </a:lnTo>
                  <a:lnTo>
                    <a:pt x="504" y="604"/>
                  </a:lnTo>
                  <a:lnTo>
                    <a:pt x="508" y="602"/>
                  </a:lnTo>
                  <a:lnTo>
                    <a:pt x="512" y="596"/>
                  </a:lnTo>
                  <a:lnTo>
                    <a:pt x="516" y="596"/>
                  </a:lnTo>
                  <a:lnTo>
                    <a:pt x="516" y="594"/>
                  </a:lnTo>
                  <a:lnTo>
                    <a:pt x="518" y="594"/>
                  </a:lnTo>
                  <a:lnTo>
                    <a:pt x="520" y="590"/>
                  </a:lnTo>
                  <a:lnTo>
                    <a:pt x="522" y="590"/>
                  </a:lnTo>
                  <a:lnTo>
                    <a:pt x="524" y="592"/>
                  </a:lnTo>
                  <a:lnTo>
                    <a:pt x="526" y="590"/>
                  </a:lnTo>
                  <a:lnTo>
                    <a:pt x="532" y="590"/>
                  </a:lnTo>
                  <a:lnTo>
                    <a:pt x="538" y="590"/>
                  </a:lnTo>
                  <a:lnTo>
                    <a:pt x="544" y="578"/>
                  </a:lnTo>
                  <a:lnTo>
                    <a:pt x="546" y="578"/>
                  </a:lnTo>
                  <a:lnTo>
                    <a:pt x="548" y="576"/>
                  </a:lnTo>
                  <a:lnTo>
                    <a:pt x="548" y="574"/>
                  </a:lnTo>
                  <a:lnTo>
                    <a:pt x="546" y="574"/>
                  </a:lnTo>
                  <a:lnTo>
                    <a:pt x="546" y="572"/>
                  </a:lnTo>
                  <a:lnTo>
                    <a:pt x="550" y="572"/>
                  </a:lnTo>
                  <a:lnTo>
                    <a:pt x="552" y="578"/>
                  </a:lnTo>
                  <a:lnTo>
                    <a:pt x="556" y="578"/>
                  </a:lnTo>
                  <a:lnTo>
                    <a:pt x="558" y="578"/>
                  </a:lnTo>
                  <a:lnTo>
                    <a:pt x="560" y="580"/>
                  </a:lnTo>
                  <a:lnTo>
                    <a:pt x="562" y="578"/>
                  </a:lnTo>
                  <a:lnTo>
                    <a:pt x="562" y="576"/>
                  </a:lnTo>
                  <a:lnTo>
                    <a:pt x="570" y="574"/>
                  </a:lnTo>
                  <a:lnTo>
                    <a:pt x="574" y="576"/>
                  </a:lnTo>
                  <a:lnTo>
                    <a:pt x="576" y="576"/>
                  </a:lnTo>
                  <a:lnTo>
                    <a:pt x="576" y="574"/>
                  </a:lnTo>
                  <a:lnTo>
                    <a:pt x="580" y="572"/>
                  </a:lnTo>
                  <a:lnTo>
                    <a:pt x="582" y="568"/>
                  </a:lnTo>
                  <a:lnTo>
                    <a:pt x="580" y="566"/>
                  </a:lnTo>
                  <a:lnTo>
                    <a:pt x="580" y="564"/>
                  </a:lnTo>
                  <a:lnTo>
                    <a:pt x="588" y="560"/>
                  </a:lnTo>
                  <a:lnTo>
                    <a:pt x="588" y="558"/>
                  </a:lnTo>
                  <a:lnTo>
                    <a:pt x="590" y="558"/>
                  </a:lnTo>
                  <a:lnTo>
                    <a:pt x="592" y="558"/>
                  </a:lnTo>
                  <a:lnTo>
                    <a:pt x="594" y="556"/>
                  </a:lnTo>
                  <a:lnTo>
                    <a:pt x="594" y="552"/>
                  </a:lnTo>
                  <a:lnTo>
                    <a:pt x="598" y="552"/>
                  </a:lnTo>
                  <a:lnTo>
                    <a:pt x="600" y="552"/>
                  </a:lnTo>
                  <a:lnTo>
                    <a:pt x="602" y="548"/>
                  </a:lnTo>
                  <a:lnTo>
                    <a:pt x="602" y="542"/>
                  </a:lnTo>
                  <a:lnTo>
                    <a:pt x="616" y="540"/>
                  </a:lnTo>
                  <a:lnTo>
                    <a:pt x="616" y="538"/>
                  </a:lnTo>
                  <a:lnTo>
                    <a:pt x="614" y="538"/>
                  </a:lnTo>
                  <a:lnTo>
                    <a:pt x="614" y="536"/>
                  </a:lnTo>
                  <a:lnTo>
                    <a:pt x="616" y="534"/>
                  </a:lnTo>
                  <a:lnTo>
                    <a:pt x="618" y="534"/>
                  </a:lnTo>
                  <a:lnTo>
                    <a:pt x="618" y="532"/>
                  </a:lnTo>
                  <a:lnTo>
                    <a:pt x="616" y="532"/>
                  </a:lnTo>
                  <a:lnTo>
                    <a:pt x="616" y="530"/>
                  </a:lnTo>
                  <a:lnTo>
                    <a:pt x="618" y="528"/>
                  </a:lnTo>
                  <a:lnTo>
                    <a:pt x="624" y="528"/>
                  </a:lnTo>
                  <a:lnTo>
                    <a:pt x="624" y="526"/>
                  </a:lnTo>
                  <a:lnTo>
                    <a:pt x="626" y="526"/>
                  </a:lnTo>
                  <a:lnTo>
                    <a:pt x="624" y="516"/>
                  </a:lnTo>
                  <a:lnTo>
                    <a:pt x="620" y="516"/>
                  </a:lnTo>
                  <a:lnTo>
                    <a:pt x="620" y="512"/>
                  </a:lnTo>
                  <a:lnTo>
                    <a:pt x="624" y="512"/>
                  </a:lnTo>
                  <a:lnTo>
                    <a:pt x="624" y="504"/>
                  </a:lnTo>
                  <a:lnTo>
                    <a:pt x="628" y="502"/>
                  </a:lnTo>
                  <a:lnTo>
                    <a:pt x="632" y="500"/>
                  </a:lnTo>
                  <a:lnTo>
                    <a:pt x="632" y="498"/>
                  </a:lnTo>
                  <a:lnTo>
                    <a:pt x="638" y="494"/>
                  </a:lnTo>
                  <a:lnTo>
                    <a:pt x="638" y="488"/>
                  </a:lnTo>
                  <a:lnTo>
                    <a:pt x="638" y="486"/>
                  </a:lnTo>
                  <a:lnTo>
                    <a:pt x="640" y="486"/>
                  </a:lnTo>
                  <a:lnTo>
                    <a:pt x="640" y="484"/>
                  </a:lnTo>
                  <a:lnTo>
                    <a:pt x="638" y="484"/>
                  </a:lnTo>
                  <a:lnTo>
                    <a:pt x="640" y="484"/>
                  </a:lnTo>
                  <a:lnTo>
                    <a:pt x="644" y="484"/>
                  </a:lnTo>
                  <a:lnTo>
                    <a:pt x="644" y="480"/>
                  </a:lnTo>
                  <a:lnTo>
                    <a:pt x="646" y="478"/>
                  </a:lnTo>
                  <a:lnTo>
                    <a:pt x="650" y="478"/>
                  </a:lnTo>
                  <a:lnTo>
                    <a:pt x="650" y="474"/>
                  </a:lnTo>
                  <a:lnTo>
                    <a:pt x="646" y="472"/>
                  </a:lnTo>
                  <a:lnTo>
                    <a:pt x="648" y="470"/>
                  </a:lnTo>
                  <a:lnTo>
                    <a:pt x="648" y="468"/>
                  </a:lnTo>
                  <a:lnTo>
                    <a:pt x="648" y="462"/>
                  </a:lnTo>
                  <a:lnTo>
                    <a:pt x="656" y="462"/>
                  </a:lnTo>
                  <a:lnTo>
                    <a:pt x="654" y="460"/>
                  </a:lnTo>
                  <a:lnTo>
                    <a:pt x="654" y="456"/>
                  </a:lnTo>
                  <a:lnTo>
                    <a:pt x="656" y="454"/>
                  </a:lnTo>
                  <a:lnTo>
                    <a:pt x="654" y="452"/>
                  </a:lnTo>
                  <a:lnTo>
                    <a:pt x="658" y="450"/>
                  </a:lnTo>
                  <a:lnTo>
                    <a:pt x="660" y="450"/>
                  </a:lnTo>
                  <a:lnTo>
                    <a:pt x="658" y="446"/>
                  </a:lnTo>
                  <a:lnTo>
                    <a:pt x="654" y="446"/>
                  </a:lnTo>
                  <a:lnTo>
                    <a:pt x="652" y="442"/>
                  </a:lnTo>
                  <a:lnTo>
                    <a:pt x="646" y="444"/>
                  </a:lnTo>
                  <a:lnTo>
                    <a:pt x="644" y="444"/>
                  </a:lnTo>
                  <a:lnTo>
                    <a:pt x="640" y="444"/>
                  </a:lnTo>
                  <a:lnTo>
                    <a:pt x="640" y="442"/>
                  </a:lnTo>
                  <a:lnTo>
                    <a:pt x="640" y="440"/>
                  </a:lnTo>
                  <a:lnTo>
                    <a:pt x="652" y="432"/>
                  </a:lnTo>
                  <a:lnTo>
                    <a:pt x="630" y="416"/>
                  </a:lnTo>
                  <a:close/>
                </a:path>
              </a:pathLst>
            </a:custGeom>
            <a:solidFill>
              <a:schemeClr val="bg2"/>
            </a:solidFill>
            <a:ln w="9525">
              <a:solidFill>
                <a:schemeClr val="bg1"/>
              </a:solidFill>
              <a:round/>
              <a:headEnd/>
              <a:tailEnd/>
            </a:ln>
          </p:spPr>
          <p:txBody>
            <a:bodyPr/>
            <a:lstStyle/>
            <a:p>
              <a:endParaRPr lang="nl-BE"/>
            </a:p>
          </p:txBody>
        </p:sp>
        <p:sp>
          <p:nvSpPr>
            <p:cNvPr id="316" name="Freeform 212"/>
            <p:cNvSpPr>
              <a:spLocks/>
            </p:cNvSpPr>
            <p:nvPr/>
          </p:nvSpPr>
          <p:spPr bwMode="gray">
            <a:xfrm>
              <a:off x="4534" y="2358"/>
              <a:ext cx="39" cy="34"/>
            </a:xfrm>
            <a:custGeom>
              <a:avLst/>
              <a:gdLst>
                <a:gd name="T0" fmla="*/ 32 w 36"/>
                <a:gd name="T1" fmla="*/ 0 h 34"/>
                <a:gd name="T2" fmla="*/ 32 w 36"/>
                <a:gd name="T3" fmla="*/ 0 h 34"/>
                <a:gd name="T4" fmla="*/ 24 w 36"/>
                <a:gd name="T5" fmla="*/ 2 h 34"/>
                <a:gd name="T6" fmla="*/ 18 w 36"/>
                <a:gd name="T7" fmla="*/ 4 h 34"/>
                <a:gd name="T8" fmla="*/ 18 w 36"/>
                <a:gd name="T9" fmla="*/ 4 h 34"/>
                <a:gd name="T10" fmla="*/ 14 w 36"/>
                <a:gd name="T11" fmla="*/ 4 h 34"/>
                <a:gd name="T12" fmla="*/ 10 w 36"/>
                <a:gd name="T13" fmla="*/ 6 h 34"/>
                <a:gd name="T14" fmla="*/ 10 w 36"/>
                <a:gd name="T15" fmla="*/ 6 h 34"/>
                <a:gd name="T16" fmla="*/ 10 w 36"/>
                <a:gd name="T17" fmla="*/ 8 h 34"/>
                <a:gd name="T18" fmla="*/ 10 w 36"/>
                <a:gd name="T19" fmla="*/ 10 h 34"/>
                <a:gd name="T20" fmla="*/ 10 w 36"/>
                <a:gd name="T21" fmla="*/ 10 h 34"/>
                <a:gd name="T22" fmla="*/ 8 w 36"/>
                <a:gd name="T23" fmla="*/ 10 h 34"/>
                <a:gd name="T24" fmla="*/ 6 w 36"/>
                <a:gd name="T25" fmla="*/ 10 h 34"/>
                <a:gd name="T26" fmla="*/ 6 w 36"/>
                <a:gd name="T27" fmla="*/ 10 h 34"/>
                <a:gd name="T28" fmla="*/ 0 w 36"/>
                <a:gd name="T29" fmla="*/ 14 h 34"/>
                <a:gd name="T30" fmla="*/ 0 w 36"/>
                <a:gd name="T31" fmla="*/ 14 h 34"/>
                <a:gd name="T32" fmla="*/ 0 w 36"/>
                <a:gd name="T33" fmla="*/ 22 h 34"/>
                <a:gd name="T34" fmla="*/ 2 w 36"/>
                <a:gd name="T35" fmla="*/ 28 h 34"/>
                <a:gd name="T36" fmla="*/ 2 w 36"/>
                <a:gd name="T37" fmla="*/ 28 h 34"/>
                <a:gd name="T38" fmla="*/ 4 w 36"/>
                <a:gd name="T39" fmla="*/ 28 h 34"/>
                <a:gd name="T40" fmla="*/ 8 w 36"/>
                <a:gd name="T41" fmla="*/ 30 h 34"/>
                <a:gd name="T42" fmla="*/ 8 w 36"/>
                <a:gd name="T43" fmla="*/ 30 h 34"/>
                <a:gd name="T44" fmla="*/ 14 w 36"/>
                <a:gd name="T45" fmla="*/ 34 h 34"/>
                <a:gd name="T46" fmla="*/ 14 w 36"/>
                <a:gd name="T47" fmla="*/ 34 h 34"/>
                <a:gd name="T48" fmla="*/ 24 w 36"/>
                <a:gd name="T49" fmla="*/ 30 h 34"/>
                <a:gd name="T50" fmla="*/ 24 w 36"/>
                <a:gd name="T51" fmla="*/ 30 h 34"/>
                <a:gd name="T52" fmla="*/ 24 w 36"/>
                <a:gd name="T53" fmla="*/ 26 h 34"/>
                <a:gd name="T54" fmla="*/ 24 w 36"/>
                <a:gd name="T55" fmla="*/ 26 h 34"/>
                <a:gd name="T56" fmla="*/ 28 w 36"/>
                <a:gd name="T57" fmla="*/ 26 h 34"/>
                <a:gd name="T58" fmla="*/ 30 w 36"/>
                <a:gd name="T59" fmla="*/ 24 h 34"/>
                <a:gd name="T60" fmla="*/ 30 w 36"/>
                <a:gd name="T61" fmla="*/ 24 h 34"/>
                <a:gd name="T62" fmla="*/ 30 w 36"/>
                <a:gd name="T63" fmla="*/ 22 h 34"/>
                <a:gd name="T64" fmla="*/ 30 w 36"/>
                <a:gd name="T65" fmla="*/ 18 h 34"/>
                <a:gd name="T66" fmla="*/ 32 w 36"/>
                <a:gd name="T67" fmla="*/ 16 h 34"/>
                <a:gd name="T68" fmla="*/ 32 w 36"/>
                <a:gd name="T69" fmla="*/ 16 h 34"/>
                <a:gd name="T70" fmla="*/ 34 w 36"/>
                <a:gd name="T71" fmla="*/ 10 h 34"/>
                <a:gd name="T72" fmla="*/ 36 w 36"/>
                <a:gd name="T73" fmla="*/ 8 h 34"/>
                <a:gd name="T74" fmla="*/ 36 w 36"/>
                <a:gd name="T75" fmla="*/ 8 h 34"/>
                <a:gd name="T76" fmla="*/ 36 w 36"/>
                <a:gd name="T77" fmla="*/ 6 h 34"/>
                <a:gd name="T78" fmla="*/ 36 w 36"/>
                <a:gd name="T79" fmla="*/ 6 h 34"/>
                <a:gd name="T80" fmla="*/ 36 w 36"/>
                <a:gd name="T81" fmla="*/ 6 h 34"/>
                <a:gd name="T82" fmla="*/ 36 w 36"/>
                <a:gd name="T83" fmla="*/ 6 h 34"/>
                <a:gd name="T84" fmla="*/ 36 w 36"/>
                <a:gd name="T85" fmla="*/ 2 h 34"/>
                <a:gd name="T86" fmla="*/ 36 w 36"/>
                <a:gd name="T87" fmla="*/ 2 h 34"/>
                <a:gd name="T88" fmla="*/ 32 w 36"/>
                <a:gd name="T89" fmla="*/ 0 h 34"/>
                <a:gd name="T90" fmla="*/ 32 w 36"/>
                <a:gd name="T91" fmla="*/ 0 h 34"/>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36"/>
                <a:gd name="T139" fmla="*/ 0 h 34"/>
                <a:gd name="T140" fmla="*/ 36 w 36"/>
                <a:gd name="T141" fmla="*/ 34 h 34"/>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36" h="34">
                  <a:moveTo>
                    <a:pt x="32" y="0"/>
                  </a:moveTo>
                  <a:lnTo>
                    <a:pt x="32" y="0"/>
                  </a:lnTo>
                  <a:lnTo>
                    <a:pt x="24" y="2"/>
                  </a:lnTo>
                  <a:lnTo>
                    <a:pt x="18" y="4"/>
                  </a:lnTo>
                  <a:lnTo>
                    <a:pt x="14" y="4"/>
                  </a:lnTo>
                  <a:lnTo>
                    <a:pt x="10" y="6"/>
                  </a:lnTo>
                  <a:lnTo>
                    <a:pt x="10" y="8"/>
                  </a:lnTo>
                  <a:lnTo>
                    <a:pt x="10" y="10"/>
                  </a:lnTo>
                  <a:lnTo>
                    <a:pt x="8" y="10"/>
                  </a:lnTo>
                  <a:lnTo>
                    <a:pt x="6" y="10"/>
                  </a:lnTo>
                  <a:lnTo>
                    <a:pt x="0" y="14"/>
                  </a:lnTo>
                  <a:lnTo>
                    <a:pt x="0" y="22"/>
                  </a:lnTo>
                  <a:lnTo>
                    <a:pt x="2" y="28"/>
                  </a:lnTo>
                  <a:lnTo>
                    <a:pt x="4" y="28"/>
                  </a:lnTo>
                  <a:lnTo>
                    <a:pt x="8" y="30"/>
                  </a:lnTo>
                  <a:lnTo>
                    <a:pt x="14" y="34"/>
                  </a:lnTo>
                  <a:lnTo>
                    <a:pt x="24" y="30"/>
                  </a:lnTo>
                  <a:lnTo>
                    <a:pt x="24" y="26"/>
                  </a:lnTo>
                  <a:lnTo>
                    <a:pt x="28" y="26"/>
                  </a:lnTo>
                  <a:lnTo>
                    <a:pt x="30" y="24"/>
                  </a:lnTo>
                  <a:lnTo>
                    <a:pt x="30" y="22"/>
                  </a:lnTo>
                  <a:lnTo>
                    <a:pt x="30" y="18"/>
                  </a:lnTo>
                  <a:lnTo>
                    <a:pt x="32" y="16"/>
                  </a:lnTo>
                  <a:lnTo>
                    <a:pt x="34" y="10"/>
                  </a:lnTo>
                  <a:lnTo>
                    <a:pt x="36" y="8"/>
                  </a:lnTo>
                  <a:lnTo>
                    <a:pt x="36" y="6"/>
                  </a:lnTo>
                  <a:lnTo>
                    <a:pt x="36" y="2"/>
                  </a:lnTo>
                  <a:lnTo>
                    <a:pt x="32" y="0"/>
                  </a:lnTo>
                </a:path>
              </a:pathLst>
            </a:custGeom>
            <a:solidFill>
              <a:schemeClr val="bg2"/>
            </a:solidFill>
            <a:ln w="3175">
              <a:solidFill>
                <a:schemeClr val="bg1"/>
              </a:solidFill>
              <a:prstDash val="solid"/>
              <a:round/>
              <a:headEnd/>
              <a:tailEnd/>
            </a:ln>
          </p:spPr>
          <p:txBody>
            <a:bodyPr/>
            <a:lstStyle/>
            <a:p>
              <a:endParaRPr lang="nl-BE"/>
            </a:p>
          </p:txBody>
        </p:sp>
        <p:sp>
          <p:nvSpPr>
            <p:cNvPr id="317" name="Freeform 213"/>
            <p:cNvSpPr>
              <a:spLocks/>
            </p:cNvSpPr>
            <p:nvPr/>
          </p:nvSpPr>
          <p:spPr bwMode="gray">
            <a:xfrm>
              <a:off x="4020" y="1734"/>
              <a:ext cx="893" cy="620"/>
            </a:xfrm>
            <a:custGeom>
              <a:avLst/>
              <a:gdLst>
                <a:gd name="T0" fmla="*/ 624 w 824"/>
                <a:gd name="T1" fmla="*/ 386 h 620"/>
                <a:gd name="T2" fmla="*/ 628 w 824"/>
                <a:gd name="T3" fmla="*/ 342 h 620"/>
                <a:gd name="T4" fmla="*/ 650 w 824"/>
                <a:gd name="T5" fmla="*/ 326 h 620"/>
                <a:gd name="T6" fmla="*/ 666 w 824"/>
                <a:gd name="T7" fmla="*/ 312 h 620"/>
                <a:gd name="T8" fmla="*/ 630 w 824"/>
                <a:gd name="T9" fmla="*/ 308 h 620"/>
                <a:gd name="T10" fmla="*/ 614 w 824"/>
                <a:gd name="T11" fmla="*/ 320 h 620"/>
                <a:gd name="T12" fmla="*/ 596 w 824"/>
                <a:gd name="T13" fmla="*/ 292 h 620"/>
                <a:gd name="T14" fmla="*/ 626 w 824"/>
                <a:gd name="T15" fmla="*/ 268 h 620"/>
                <a:gd name="T16" fmla="*/ 644 w 824"/>
                <a:gd name="T17" fmla="*/ 246 h 620"/>
                <a:gd name="T18" fmla="*/ 654 w 824"/>
                <a:gd name="T19" fmla="*/ 278 h 620"/>
                <a:gd name="T20" fmla="*/ 654 w 824"/>
                <a:gd name="T21" fmla="*/ 284 h 620"/>
                <a:gd name="T22" fmla="*/ 692 w 824"/>
                <a:gd name="T23" fmla="*/ 268 h 620"/>
                <a:gd name="T24" fmla="*/ 742 w 824"/>
                <a:gd name="T25" fmla="*/ 232 h 620"/>
                <a:gd name="T26" fmla="*/ 776 w 824"/>
                <a:gd name="T27" fmla="*/ 200 h 620"/>
                <a:gd name="T28" fmla="*/ 786 w 824"/>
                <a:gd name="T29" fmla="*/ 162 h 620"/>
                <a:gd name="T30" fmla="*/ 824 w 824"/>
                <a:gd name="T31" fmla="*/ 124 h 620"/>
                <a:gd name="T32" fmla="*/ 784 w 824"/>
                <a:gd name="T33" fmla="*/ 120 h 620"/>
                <a:gd name="T34" fmla="*/ 734 w 824"/>
                <a:gd name="T35" fmla="*/ 70 h 620"/>
                <a:gd name="T36" fmla="*/ 676 w 824"/>
                <a:gd name="T37" fmla="*/ 2 h 620"/>
                <a:gd name="T38" fmla="*/ 636 w 824"/>
                <a:gd name="T39" fmla="*/ 38 h 620"/>
                <a:gd name="T40" fmla="*/ 614 w 824"/>
                <a:gd name="T41" fmla="*/ 76 h 620"/>
                <a:gd name="T42" fmla="*/ 572 w 824"/>
                <a:gd name="T43" fmla="*/ 110 h 620"/>
                <a:gd name="T44" fmla="*/ 620 w 824"/>
                <a:gd name="T45" fmla="*/ 136 h 620"/>
                <a:gd name="T46" fmla="*/ 570 w 824"/>
                <a:gd name="T47" fmla="*/ 160 h 620"/>
                <a:gd name="T48" fmla="*/ 508 w 824"/>
                <a:gd name="T49" fmla="*/ 208 h 620"/>
                <a:gd name="T50" fmla="*/ 398 w 824"/>
                <a:gd name="T51" fmla="*/ 230 h 620"/>
                <a:gd name="T52" fmla="*/ 298 w 824"/>
                <a:gd name="T53" fmla="*/ 188 h 620"/>
                <a:gd name="T54" fmla="*/ 246 w 824"/>
                <a:gd name="T55" fmla="*/ 132 h 620"/>
                <a:gd name="T56" fmla="*/ 172 w 824"/>
                <a:gd name="T57" fmla="*/ 106 h 620"/>
                <a:gd name="T58" fmla="*/ 128 w 824"/>
                <a:gd name="T59" fmla="*/ 168 h 620"/>
                <a:gd name="T60" fmla="*/ 86 w 824"/>
                <a:gd name="T61" fmla="*/ 224 h 620"/>
                <a:gd name="T62" fmla="*/ 62 w 824"/>
                <a:gd name="T63" fmla="*/ 240 h 620"/>
                <a:gd name="T64" fmla="*/ 34 w 824"/>
                <a:gd name="T65" fmla="*/ 262 h 620"/>
                <a:gd name="T66" fmla="*/ 14 w 824"/>
                <a:gd name="T67" fmla="*/ 262 h 620"/>
                <a:gd name="T68" fmla="*/ 16 w 824"/>
                <a:gd name="T69" fmla="*/ 288 h 620"/>
                <a:gd name="T70" fmla="*/ 50 w 824"/>
                <a:gd name="T71" fmla="*/ 346 h 620"/>
                <a:gd name="T72" fmla="*/ 74 w 824"/>
                <a:gd name="T73" fmla="*/ 372 h 620"/>
                <a:gd name="T74" fmla="*/ 78 w 824"/>
                <a:gd name="T75" fmla="*/ 426 h 620"/>
                <a:gd name="T76" fmla="*/ 142 w 824"/>
                <a:gd name="T77" fmla="*/ 460 h 620"/>
                <a:gd name="T78" fmla="*/ 214 w 824"/>
                <a:gd name="T79" fmla="*/ 488 h 620"/>
                <a:gd name="T80" fmla="*/ 288 w 824"/>
                <a:gd name="T81" fmla="*/ 476 h 620"/>
                <a:gd name="T82" fmla="*/ 334 w 824"/>
                <a:gd name="T83" fmla="*/ 498 h 620"/>
                <a:gd name="T84" fmla="*/ 334 w 824"/>
                <a:gd name="T85" fmla="*/ 560 h 620"/>
                <a:gd name="T86" fmla="*/ 354 w 824"/>
                <a:gd name="T87" fmla="*/ 584 h 620"/>
                <a:gd name="T88" fmla="*/ 394 w 824"/>
                <a:gd name="T89" fmla="*/ 580 h 620"/>
                <a:gd name="T90" fmla="*/ 460 w 824"/>
                <a:gd name="T91" fmla="*/ 596 h 620"/>
                <a:gd name="T92" fmla="*/ 488 w 824"/>
                <a:gd name="T93" fmla="*/ 596 h 620"/>
                <a:gd name="T94" fmla="*/ 500 w 824"/>
                <a:gd name="T95" fmla="*/ 612 h 620"/>
                <a:gd name="T96" fmla="*/ 512 w 824"/>
                <a:gd name="T97" fmla="*/ 596 h 620"/>
                <a:gd name="T98" fmla="*/ 526 w 824"/>
                <a:gd name="T99" fmla="*/ 590 h 620"/>
                <a:gd name="T100" fmla="*/ 550 w 824"/>
                <a:gd name="T101" fmla="*/ 572 h 620"/>
                <a:gd name="T102" fmla="*/ 570 w 824"/>
                <a:gd name="T103" fmla="*/ 574 h 620"/>
                <a:gd name="T104" fmla="*/ 588 w 824"/>
                <a:gd name="T105" fmla="*/ 560 h 620"/>
                <a:gd name="T106" fmla="*/ 600 w 824"/>
                <a:gd name="T107" fmla="*/ 552 h 620"/>
                <a:gd name="T108" fmla="*/ 616 w 824"/>
                <a:gd name="T109" fmla="*/ 534 h 620"/>
                <a:gd name="T110" fmla="*/ 626 w 824"/>
                <a:gd name="T111" fmla="*/ 526 h 620"/>
                <a:gd name="T112" fmla="*/ 632 w 824"/>
                <a:gd name="T113" fmla="*/ 500 h 620"/>
                <a:gd name="T114" fmla="*/ 638 w 824"/>
                <a:gd name="T115" fmla="*/ 484 h 620"/>
                <a:gd name="T116" fmla="*/ 646 w 824"/>
                <a:gd name="T117" fmla="*/ 472 h 620"/>
                <a:gd name="T118" fmla="*/ 658 w 824"/>
                <a:gd name="T119" fmla="*/ 450 h 620"/>
                <a:gd name="T120" fmla="*/ 640 w 824"/>
                <a:gd name="T121" fmla="*/ 442 h 620"/>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824"/>
                <a:gd name="T184" fmla="*/ 0 h 620"/>
                <a:gd name="T185" fmla="*/ 824 w 824"/>
                <a:gd name="T186" fmla="*/ 620 h 620"/>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824" h="620">
                  <a:moveTo>
                    <a:pt x="630" y="416"/>
                  </a:moveTo>
                  <a:lnTo>
                    <a:pt x="630" y="416"/>
                  </a:lnTo>
                  <a:lnTo>
                    <a:pt x="638" y="414"/>
                  </a:lnTo>
                  <a:lnTo>
                    <a:pt x="646" y="416"/>
                  </a:lnTo>
                  <a:lnTo>
                    <a:pt x="646" y="412"/>
                  </a:lnTo>
                  <a:lnTo>
                    <a:pt x="636" y="400"/>
                  </a:lnTo>
                  <a:lnTo>
                    <a:pt x="632" y="392"/>
                  </a:lnTo>
                  <a:lnTo>
                    <a:pt x="630" y="384"/>
                  </a:lnTo>
                  <a:lnTo>
                    <a:pt x="624" y="386"/>
                  </a:lnTo>
                  <a:lnTo>
                    <a:pt x="626" y="382"/>
                  </a:lnTo>
                  <a:lnTo>
                    <a:pt x="620" y="370"/>
                  </a:lnTo>
                  <a:lnTo>
                    <a:pt x="618" y="362"/>
                  </a:lnTo>
                  <a:lnTo>
                    <a:pt x="620" y="354"/>
                  </a:lnTo>
                  <a:lnTo>
                    <a:pt x="622" y="352"/>
                  </a:lnTo>
                  <a:lnTo>
                    <a:pt x="624" y="350"/>
                  </a:lnTo>
                  <a:lnTo>
                    <a:pt x="628" y="348"/>
                  </a:lnTo>
                  <a:lnTo>
                    <a:pt x="628" y="342"/>
                  </a:lnTo>
                  <a:lnTo>
                    <a:pt x="632" y="338"/>
                  </a:lnTo>
                  <a:lnTo>
                    <a:pt x="636" y="334"/>
                  </a:lnTo>
                  <a:lnTo>
                    <a:pt x="638" y="332"/>
                  </a:lnTo>
                  <a:lnTo>
                    <a:pt x="644" y="330"/>
                  </a:lnTo>
                  <a:lnTo>
                    <a:pt x="646" y="326"/>
                  </a:lnTo>
                  <a:lnTo>
                    <a:pt x="650" y="326"/>
                  </a:lnTo>
                  <a:lnTo>
                    <a:pt x="652" y="324"/>
                  </a:lnTo>
                  <a:lnTo>
                    <a:pt x="654" y="322"/>
                  </a:lnTo>
                  <a:lnTo>
                    <a:pt x="658" y="324"/>
                  </a:lnTo>
                  <a:lnTo>
                    <a:pt x="660" y="322"/>
                  </a:lnTo>
                  <a:lnTo>
                    <a:pt x="662" y="322"/>
                  </a:lnTo>
                  <a:lnTo>
                    <a:pt x="666" y="314"/>
                  </a:lnTo>
                  <a:lnTo>
                    <a:pt x="666" y="312"/>
                  </a:lnTo>
                  <a:lnTo>
                    <a:pt x="660" y="310"/>
                  </a:lnTo>
                  <a:lnTo>
                    <a:pt x="656" y="310"/>
                  </a:lnTo>
                  <a:lnTo>
                    <a:pt x="654" y="312"/>
                  </a:lnTo>
                  <a:lnTo>
                    <a:pt x="650" y="312"/>
                  </a:lnTo>
                  <a:lnTo>
                    <a:pt x="646" y="312"/>
                  </a:lnTo>
                  <a:lnTo>
                    <a:pt x="644" y="308"/>
                  </a:lnTo>
                  <a:lnTo>
                    <a:pt x="638" y="308"/>
                  </a:lnTo>
                  <a:lnTo>
                    <a:pt x="630" y="308"/>
                  </a:lnTo>
                  <a:lnTo>
                    <a:pt x="630" y="312"/>
                  </a:lnTo>
                  <a:lnTo>
                    <a:pt x="624" y="314"/>
                  </a:lnTo>
                  <a:lnTo>
                    <a:pt x="622" y="316"/>
                  </a:lnTo>
                  <a:lnTo>
                    <a:pt x="622" y="318"/>
                  </a:lnTo>
                  <a:lnTo>
                    <a:pt x="616" y="318"/>
                  </a:lnTo>
                  <a:lnTo>
                    <a:pt x="614" y="320"/>
                  </a:lnTo>
                  <a:lnTo>
                    <a:pt x="610" y="320"/>
                  </a:lnTo>
                  <a:lnTo>
                    <a:pt x="608" y="316"/>
                  </a:lnTo>
                  <a:lnTo>
                    <a:pt x="608" y="312"/>
                  </a:lnTo>
                  <a:lnTo>
                    <a:pt x="606" y="308"/>
                  </a:lnTo>
                  <a:lnTo>
                    <a:pt x="604" y="304"/>
                  </a:lnTo>
                  <a:lnTo>
                    <a:pt x="602" y="304"/>
                  </a:lnTo>
                  <a:lnTo>
                    <a:pt x="598" y="298"/>
                  </a:lnTo>
                  <a:lnTo>
                    <a:pt x="596" y="292"/>
                  </a:lnTo>
                  <a:lnTo>
                    <a:pt x="596" y="286"/>
                  </a:lnTo>
                  <a:lnTo>
                    <a:pt x="598" y="284"/>
                  </a:lnTo>
                  <a:lnTo>
                    <a:pt x="606" y="284"/>
                  </a:lnTo>
                  <a:lnTo>
                    <a:pt x="612" y="284"/>
                  </a:lnTo>
                  <a:lnTo>
                    <a:pt x="614" y="280"/>
                  </a:lnTo>
                  <a:lnTo>
                    <a:pt x="618" y="274"/>
                  </a:lnTo>
                  <a:lnTo>
                    <a:pt x="626" y="268"/>
                  </a:lnTo>
                  <a:lnTo>
                    <a:pt x="628" y="268"/>
                  </a:lnTo>
                  <a:lnTo>
                    <a:pt x="630" y="266"/>
                  </a:lnTo>
                  <a:lnTo>
                    <a:pt x="632" y="262"/>
                  </a:lnTo>
                  <a:lnTo>
                    <a:pt x="634" y="262"/>
                  </a:lnTo>
                  <a:lnTo>
                    <a:pt x="636" y="260"/>
                  </a:lnTo>
                  <a:lnTo>
                    <a:pt x="636" y="256"/>
                  </a:lnTo>
                  <a:lnTo>
                    <a:pt x="640" y="250"/>
                  </a:lnTo>
                  <a:lnTo>
                    <a:pt x="644" y="246"/>
                  </a:lnTo>
                  <a:lnTo>
                    <a:pt x="662" y="252"/>
                  </a:lnTo>
                  <a:lnTo>
                    <a:pt x="656" y="260"/>
                  </a:lnTo>
                  <a:lnTo>
                    <a:pt x="650" y="268"/>
                  </a:lnTo>
                  <a:lnTo>
                    <a:pt x="648" y="270"/>
                  </a:lnTo>
                  <a:lnTo>
                    <a:pt x="648" y="274"/>
                  </a:lnTo>
                  <a:lnTo>
                    <a:pt x="648" y="278"/>
                  </a:lnTo>
                  <a:lnTo>
                    <a:pt x="654" y="278"/>
                  </a:lnTo>
                  <a:lnTo>
                    <a:pt x="650" y="282"/>
                  </a:lnTo>
                  <a:lnTo>
                    <a:pt x="648" y="286"/>
                  </a:lnTo>
                  <a:lnTo>
                    <a:pt x="648" y="288"/>
                  </a:lnTo>
                  <a:lnTo>
                    <a:pt x="650" y="288"/>
                  </a:lnTo>
                  <a:lnTo>
                    <a:pt x="654" y="288"/>
                  </a:lnTo>
                  <a:lnTo>
                    <a:pt x="654" y="286"/>
                  </a:lnTo>
                  <a:lnTo>
                    <a:pt x="654" y="284"/>
                  </a:lnTo>
                  <a:lnTo>
                    <a:pt x="666" y="274"/>
                  </a:lnTo>
                  <a:lnTo>
                    <a:pt x="676" y="268"/>
                  </a:lnTo>
                  <a:lnTo>
                    <a:pt x="680" y="268"/>
                  </a:lnTo>
                  <a:lnTo>
                    <a:pt x="684" y="268"/>
                  </a:lnTo>
                  <a:lnTo>
                    <a:pt x="688" y="270"/>
                  </a:lnTo>
                  <a:lnTo>
                    <a:pt x="690" y="270"/>
                  </a:lnTo>
                  <a:lnTo>
                    <a:pt x="690" y="268"/>
                  </a:lnTo>
                  <a:lnTo>
                    <a:pt x="692" y="268"/>
                  </a:lnTo>
                  <a:lnTo>
                    <a:pt x="692" y="270"/>
                  </a:lnTo>
                  <a:lnTo>
                    <a:pt x="698" y="260"/>
                  </a:lnTo>
                  <a:lnTo>
                    <a:pt x="702" y="254"/>
                  </a:lnTo>
                  <a:lnTo>
                    <a:pt x="708" y="246"/>
                  </a:lnTo>
                  <a:lnTo>
                    <a:pt x="712" y="240"/>
                  </a:lnTo>
                  <a:lnTo>
                    <a:pt x="720" y="232"/>
                  </a:lnTo>
                  <a:lnTo>
                    <a:pt x="720" y="224"/>
                  </a:lnTo>
                  <a:lnTo>
                    <a:pt x="726" y="222"/>
                  </a:lnTo>
                  <a:lnTo>
                    <a:pt x="730" y="228"/>
                  </a:lnTo>
                  <a:lnTo>
                    <a:pt x="734" y="230"/>
                  </a:lnTo>
                  <a:lnTo>
                    <a:pt x="742" y="232"/>
                  </a:lnTo>
                  <a:lnTo>
                    <a:pt x="742" y="226"/>
                  </a:lnTo>
                  <a:lnTo>
                    <a:pt x="742" y="222"/>
                  </a:lnTo>
                  <a:lnTo>
                    <a:pt x="746" y="218"/>
                  </a:lnTo>
                  <a:lnTo>
                    <a:pt x="752" y="218"/>
                  </a:lnTo>
                  <a:lnTo>
                    <a:pt x="756" y="216"/>
                  </a:lnTo>
                  <a:lnTo>
                    <a:pt x="756" y="212"/>
                  </a:lnTo>
                  <a:lnTo>
                    <a:pt x="762" y="210"/>
                  </a:lnTo>
                  <a:lnTo>
                    <a:pt x="762" y="200"/>
                  </a:lnTo>
                  <a:lnTo>
                    <a:pt x="772" y="212"/>
                  </a:lnTo>
                  <a:lnTo>
                    <a:pt x="774" y="208"/>
                  </a:lnTo>
                  <a:lnTo>
                    <a:pt x="774" y="202"/>
                  </a:lnTo>
                  <a:lnTo>
                    <a:pt x="776" y="200"/>
                  </a:lnTo>
                  <a:lnTo>
                    <a:pt x="778" y="194"/>
                  </a:lnTo>
                  <a:lnTo>
                    <a:pt x="776" y="184"/>
                  </a:lnTo>
                  <a:lnTo>
                    <a:pt x="778" y="178"/>
                  </a:lnTo>
                  <a:lnTo>
                    <a:pt x="778" y="172"/>
                  </a:lnTo>
                  <a:lnTo>
                    <a:pt x="782" y="168"/>
                  </a:lnTo>
                  <a:lnTo>
                    <a:pt x="786" y="166"/>
                  </a:lnTo>
                  <a:lnTo>
                    <a:pt x="786" y="164"/>
                  </a:lnTo>
                  <a:lnTo>
                    <a:pt x="786" y="162"/>
                  </a:lnTo>
                  <a:lnTo>
                    <a:pt x="792" y="164"/>
                  </a:lnTo>
                  <a:lnTo>
                    <a:pt x="794" y="168"/>
                  </a:lnTo>
                  <a:lnTo>
                    <a:pt x="798" y="164"/>
                  </a:lnTo>
                  <a:lnTo>
                    <a:pt x="804" y="160"/>
                  </a:lnTo>
                  <a:lnTo>
                    <a:pt x="806" y="156"/>
                  </a:lnTo>
                  <a:lnTo>
                    <a:pt x="810" y="154"/>
                  </a:lnTo>
                  <a:lnTo>
                    <a:pt x="814" y="148"/>
                  </a:lnTo>
                  <a:lnTo>
                    <a:pt x="818" y="142"/>
                  </a:lnTo>
                  <a:lnTo>
                    <a:pt x="820" y="132"/>
                  </a:lnTo>
                  <a:lnTo>
                    <a:pt x="820" y="126"/>
                  </a:lnTo>
                  <a:lnTo>
                    <a:pt x="824" y="124"/>
                  </a:lnTo>
                  <a:lnTo>
                    <a:pt x="824" y="116"/>
                  </a:lnTo>
                  <a:lnTo>
                    <a:pt x="820" y="112"/>
                  </a:lnTo>
                  <a:lnTo>
                    <a:pt x="820" y="108"/>
                  </a:lnTo>
                  <a:lnTo>
                    <a:pt x="824" y="100"/>
                  </a:lnTo>
                  <a:lnTo>
                    <a:pt x="816" y="102"/>
                  </a:lnTo>
                  <a:lnTo>
                    <a:pt x="814" y="106"/>
                  </a:lnTo>
                  <a:lnTo>
                    <a:pt x="808" y="108"/>
                  </a:lnTo>
                  <a:lnTo>
                    <a:pt x="804" y="108"/>
                  </a:lnTo>
                  <a:lnTo>
                    <a:pt x="798" y="112"/>
                  </a:lnTo>
                  <a:lnTo>
                    <a:pt x="794" y="116"/>
                  </a:lnTo>
                  <a:lnTo>
                    <a:pt x="788" y="118"/>
                  </a:lnTo>
                  <a:lnTo>
                    <a:pt x="784" y="120"/>
                  </a:lnTo>
                  <a:lnTo>
                    <a:pt x="778" y="116"/>
                  </a:lnTo>
                  <a:lnTo>
                    <a:pt x="772" y="114"/>
                  </a:lnTo>
                  <a:lnTo>
                    <a:pt x="770" y="108"/>
                  </a:lnTo>
                  <a:lnTo>
                    <a:pt x="770" y="102"/>
                  </a:lnTo>
                  <a:lnTo>
                    <a:pt x="768" y="96"/>
                  </a:lnTo>
                  <a:lnTo>
                    <a:pt x="762" y="90"/>
                  </a:lnTo>
                  <a:lnTo>
                    <a:pt x="760" y="84"/>
                  </a:lnTo>
                  <a:lnTo>
                    <a:pt x="758" y="78"/>
                  </a:lnTo>
                  <a:lnTo>
                    <a:pt x="754" y="74"/>
                  </a:lnTo>
                  <a:lnTo>
                    <a:pt x="746" y="72"/>
                  </a:lnTo>
                  <a:lnTo>
                    <a:pt x="740" y="70"/>
                  </a:lnTo>
                  <a:lnTo>
                    <a:pt x="734" y="70"/>
                  </a:lnTo>
                  <a:lnTo>
                    <a:pt x="730" y="66"/>
                  </a:lnTo>
                  <a:lnTo>
                    <a:pt x="726" y="58"/>
                  </a:lnTo>
                  <a:lnTo>
                    <a:pt x="720" y="48"/>
                  </a:lnTo>
                  <a:lnTo>
                    <a:pt x="718" y="40"/>
                  </a:lnTo>
                  <a:lnTo>
                    <a:pt x="718" y="34"/>
                  </a:lnTo>
                  <a:lnTo>
                    <a:pt x="712" y="28"/>
                  </a:lnTo>
                  <a:lnTo>
                    <a:pt x="710" y="22"/>
                  </a:lnTo>
                  <a:lnTo>
                    <a:pt x="702" y="16"/>
                  </a:lnTo>
                  <a:lnTo>
                    <a:pt x="692" y="16"/>
                  </a:lnTo>
                  <a:lnTo>
                    <a:pt x="688" y="10"/>
                  </a:lnTo>
                  <a:lnTo>
                    <a:pt x="682" y="6"/>
                  </a:lnTo>
                  <a:lnTo>
                    <a:pt x="676" y="2"/>
                  </a:lnTo>
                  <a:lnTo>
                    <a:pt x="668" y="0"/>
                  </a:lnTo>
                  <a:lnTo>
                    <a:pt x="664" y="2"/>
                  </a:lnTo>
                  <a:lnTo>
                    <a:pt x="658" y="4"/>
                  </a:lnTo>
                  <a:lnTo>
                    <a:pt x="650" y="4"/>
                  </a:lnTo>
                  <a:lnTo>
                    <a:pt x="644" y="8"/>
                  </a:lnTo>
                  <a:lnTo>
                    <a:pt x="638" y="14"/>
                  </a:lnTo>
                  <a:lnTo>
                    <a:pt x="634" y="20"/>
                  </a:lnTo>
                  <a:lnTo>
                    <a:pt x="632" y="22"/>
                  </a:lnTo>
                  <a:lnTo>
                    <a:pt x="630" y="26"/>
                  </a:lnTo>
                  <a:lnTo>
                    <a:pt x="636" y="24"/>
                  </a:lnTo>
                  <a:lnTo>
                    <a:pt x="636" y="32"/>
                  </a:lnTo>
                  <a:lnTo>
                    <a:pt x="636" y="38"/>
                  </a:lnTo>
                  <a:lnTo>
                    <a:pt x="632" y="42"/>
                  </a:lnTo>
                  <a:lnTo>
                    <a:pt x="634" y="48"/>
                  </a:lnTo>
                  <a:lnTo>
                    <a:pt x="628" y="56"/>
                  </a:lnTo>
                  <a:lnTo>
                    <a:pt x="624" y="62"/>
                  </a:lnTo>
                  <a:lnTo>
                    <a:pt x="620" y="66"/>
                  </a:lnTo>
                  <a:lnTo>
                    <a:pt x="618" y="68"/>
                  </a:lnTo>
                  <a:lnTo>
                    <a:pt x="618" y="70"/>
                  </a:lnTo>
                  <a:lnTo>
                    <a:pt x="620" y="72"/>
                  </a:lnTo>
                  <a:lnTo>
                    <a:pt x="618" y="74"/>
                  </a:lnTo>
                  <a:lnTo>
                    <a:pt x="614" y="76"/>
                  </a:lnTo>
                  <a:lnTo>
                    <a:pt x="610" y="78"/>
                  </a:lnTo>
                  <a:lnTo>
                    <a:pt x="600" y="84"/>
                  </a:lnTo>
                  <a:lnTo>
                    <a:pt x="594" y="80"/>
                  </a:lnTo>
                  <a:lnTo>
                    <a:pt x="586" y="76"/>
                  </a:lnTo>
                  <a:lnTo>
                    <a:pt x="580" y="78"/>
                  </a:lnTo>
                  <a:lnTo>
                    <a:pt x="574" y="94"/>
                  </a:lnTo>
                  <a:lnTo>
                    <a:pt x="576" y="100"/>
                  </a:lnTo>
                  <a:lnTo>
                    <a:pt x="576" y="104"/>
                  </a:lnTo>
                  <a:lnTo>
                    <a:pt x="574" y="106"/>
                  </a:lnTo>
                  <a:lnTo>
                    <a:pt x="572" y="110"/>
                  </a:lnTo>
                  <a:lnTo>
                    <a:pt x="572" y="116"/>
                  </a:lnTo>
                  <a:lnTo>
                    <a:pt x="582" y="120"/>
                  </a:lnTo>
                  <a:lnTo>
                    <a:pt x="592" y="118"/>
                  </a:lnTo>
                  <a:lnTo>
                    <a:pt x="598" y="112"/>
                  </a:lnTo>
                  <a:lnTo>
                    <a:pt x="602" y="112"/>
                  </a:lnTo>
                  <a:lnTo>
                    <a:pt x="606" y="116"/>
                  </a:lnTo>
                  <a:lnTo>
                    <a:pt x="612" y="122"/>
                  </a:lnTo>
                  <a:lnTo>
                    <a:pt x="622" y="126"/>
                  </a:lnTo>
                  <a:lnTo>
                    <a:pt x="628" y="132"/>
                  </a:lnTo>
                  <a:lnTo>
                    <a:pt x="624" y="138"/>
                  </a:lnTo>
                  <a:lnTo>
                    <a:pt x="620" y="136"/>
                  </a:lnTo>
                  <a:lnTo>
                    <a:pt x="616" y="136"/>
                  </a:lnTo>
                  <a:lnTo>
                    <a:pt x="614" y="138"/>
                  </a:lnTo>
                  <a:lnTo>
                    <a:pt x="610" y="140"/>
                  </a:lnTo>
                  <a:lnTo>
                    <a:pt x="606" y="142"/>
                  </a:lnTo>
                  <a:lnTo>
                    <a:pt x="604" y="146"/>
                  </a:lnTo>
                  <a:lnTo>
                    <a:pt x="596" y="144"/>
                  </a:lnTo>
                  <a:lnTo>
                    <a:pt x="586" y="152"/>
                  </a:lnTo>
                  <a:lnTo>
                    <a:pt x="580" y="148"/>
                  </a:lnTo>
                  <a:lnTo>
                    <a:pt x="576" y="148"/>
                  </a:lnTo>
                  <a:lnTo>
                    <a:pt x="574" y="156"/>
                  </a:lnTo>
                  <a:lnTo>
                    <a:pt x="570" y="160"/>
                  </a:lnTo>
                  <a:lnTo>
                    <a:pt x="552" y="164"/>
                  </a:lnTo>
                  <a:lnTo>
                    <a:pt x="550" y="174"/>
                  </a:lnTo>
                  <a:lnTo>
                    <a:pt x="538" y="180"/>
                  </a:lnTo>
                  <a:lnTo>
                    <a:pt x="530" y="176"/>
                  </a:lnTo>
                  <a:lnTo>
                    <a:pt x="524" y="170"/>
                  </a:lnTo>
                  <a:lnTo>
                    <a:pt x="518" y="168"/>
                  </a:lnTo>
                  <a:lnTo>
                    <a:pt x="512" y="172"/>
                  </a:lnTo>
                  <a:lnTo>
                    <a:pt x="510" y="180"/>
                  </a:lnTo>
                  <a:lnTo>
                    <a:pt x="508" y="186"/>
                  </a:lnTo>
                  <a:lnTo>
                    <a:pt x="510" y="196"/>
                  </a:lnTo>
                  <a:lnTo>
                    <a:pt x="512" y="202"/>
                  </a:lnTo>
                  <a:lnTo>
                    <a:pt x="508" y="208"/>
                  </a:lnTo>
                  <a:lnTo>
                    <a:pt x="502" y="212"/>
                  </a:lnTo>
                  <a:lnTo>
                    <a:pt x="492" y="214"/>
                  </a:lnTo>
                  <a:lnTo>
                    <a:pt x="478" y="218"/>
                  </a:lnTo>
                  <a:lnTo>
                    <a:pt x="466" y="218"/>
                  </a:lnTo>
                  <a:lnTo>
                    <a:pt x="458" y="220"/>
                  </a:lnTo>
                  <a:lnTo>
                    <a:pt x="454" y="220"/>
                  </a:lnTo>
                  <a:lnTo>
                    <a:pt x="446" y="228"/>
                  </a:lnTo>
                  <a:lnTo>
                    <a:pt x="438" y="232"/>
                  </a:lnTo>
                  <a:lnTo>
                    <a:pt x="428" y="232"/>
                  </a:lnTo>
                  <a:lnTo>
                    <a:pt x="418" y="234"/>
                  </a:lnTo>
                  <a:lnTo>
                    <a:pt x="406" y="234"/>
                  </a:lnTo>
                  <a:lnTo>
                    <a:pt x="398" y="230"/>
                  </a:lnTo>
                  <a:lnTo>
                    <a:pt x="392" y="222"/>
                  </a:lnTo>
                  <a:lnTo>
                    <a:pt x="388" y="220"/>
                  </a:lnTo>
                  <a:lnTo>
                    <a:pt x="368" y="220"/>
                  </a:lnTo>
                  <a:lnTo>
                    <a:pt x="356" y="218"/>
                  </a:lnTo>
                  <a:lnTo>
                    <a:pt x="344" y="218"/>
                  </a:lnTo>
                  <a:lnTo>
                    <a:pt x="334" y="218"/>
                  </a:lnTo>
                  <a:lnTo>
                    <a:pt x="326" y="218"/>
                  </a:lnTo>
                  <a:lnTo>
                    <a:pt x="320" y="212"/>
                  </a:lnTo>
                  <a:lnTo>
                    <a:pt x="312" y="206"/>
                  </a:lnTo>
                  <a:lnTo>
                    <a:pt x="304" y="200"/>
                  </a:lnTo>
                  <a:lnTo>
                    <a:pt x="300" y="196"/>
                  </a:lnTo>
                  <a:lnTo>
                    <a:pt x="298" y="188"/>
                  </a:lnTo>
                  <a:lnTo>
                    <a:pt x="292" y="182"/>
                  </a:lnTo>
                  <a:lnTo>
                    <a:pt x="284" y="180"/>
                  </a:lnTo>
                  <a:lnTo>
                    <a:pt x="280" y="176"/>
                  </a:lnTo>
                  <a:lnTo>
                    <a:pt x="272" y="172"/>
                  </a:lnTo>
                  <a:lnTo>
                    <a:pt x="264" y="170"/>
                  </a:lnTo>
                  <a:lnTo>
                    <a:pt x="256" y="168"/>
                  </a:lnTo>
                  <a:lnTo>
                    <a:pt x="254" y="162"/>
                  </a:lnTo>
                  <a:lnTo>
                    <a:pt x="256" y="154"/>
                  </a:lnTo>
                  <a:lnTo>
                    <a:pt x="258" y="148"/>
                  </a:lnTo>
                  <a:lnTo>
                    <a:pt x="254" y="140"/>
                  </a:lnTo>
                  <a:lnTo>
                    <a:pt x="246" y="138"/>
                  </a:lnTo>
                  <a:lnTo>
                    <a:pt x="246" y="132"/>
                  </a:lnTo>
                  <a:lnTo>
                    <a:pt x="238" y="124"/>
                  </a:lnTo>
                  <a:lnTo>
                    <a:pt x="230" y="118"/>
                  </a:lnTo>
                  <a:lnTo>
                    <a:pt x="222" y="120"/>
                  </a:lnTo>
                  <a:lnTo>
                    <a:pt x="214" y="118"/>
                  </a:lnTo>
                  <a:lnTo>
                    <a:pt x="210" y="114"/>
                  </a:lnTo>
                  <a:lnTo>
                    <a:pt x="208" y="110"/>
                  </a:lnTo>
                  <a:lnTo>
                    <a:pt x="206" y="100"/>
                  </a:lnTo>
                  <a:lnTo>
                    <a:pt x="208" y="86"/>
                  </a:lnTo>
                  <a:lnTo>
                    <a:pt x="200" y="92"/>
                  </a:lnTo>
                  <a:lnTo>
                    <a:pt x="182" y="94"/>
                  </a:lnTo>
                  <a:lnTo>
                    <a:pt x="176" y="100"/>
                  </a:lnTo>
                  <a:lnTo>
                    <a:pt x="172" y="106"/>
                  </a:lnTo>
                  <a:lnTo>
                    <a:pt x="164" y="108"/>
                  </a:lnTo>
                  <a:lnTo>
                    <a:pt x="162" y="112"/>
                  </a:lnTo>
                  <a:lnTo>
                    <a:pt x="160" y="120"/>
                  </a:lnTo>
                  <a:lnTo>
                    <a:pt x="150" y="124"/>
                  </a:lnTo>
                  <a:lnTo>
                    <a:pt x="142" y="124"/>
                  </a:lnTo>
                  <a:lnTo>
                    <a:pt x="136" y="128"/>
                  </a:lnTo>
                  <a:lnTo>
                    <a:pt x="132" y="136"/>
                  </a:lnTo>
                  <a:lnTo>
                    <a:pt x="126" y="140"/>
                  </a:lnTo>
                  <a:lnTo>
                    <a:pt x="124" y="150"/>
                  </a:lnTo>
                  <a:lnTo>
                    <a:pt x="126" y="160"/>
                  </a:lnTo>
                  <a:lnTo>
                    <a:pt x="130" y="164"/>
                  </a:lnTo>
                  <a:lnTo>
                    <a:pt x="128" y="168"/>
                  </a:lnTo>
                  <a:lnTo>
                    <a:pt x="114" y="168"/>
                  </a:lnTo>
                  <a:lnTo>
                    <a:pt x="104" y="174"/>
                  </a:lnTo>
                  <a:lnTo>
                    <a:pt x="94" y="176"/>
                  </a:lnTo>
                  <a:lnTo>
                    <a:pt x="90" y="178"/>
                  </a:lnTo>
                  <a:lnTo>
                    <a:pt x="92" y="184"/>
                  </a:lnTo>
                  <a:lnTo>
                    <a:pt x="100" y="190"/>
                  </a:lnTo>
                  <a:lnTo>
                    <a:pt x="102" y="196"/>
                  </a:lnTo>
                  <a:lnTo>
                    <a:pt x="100" y="202"/>
                  </a:lnTo>
                  <a:lnTo>
                    <a:pt x="96" y="208"/>
                  </a:lnTo>
                  <a:lnTo>
                    <a:pt x="96" y="218"/>
                  </a:lnTo>
                  <a:lnTo>
                    <a:pt x="86" y="224"/>
                  </a:lnTo>
                  <a:lnTo>
                    <a:pt x="80" y="230"/>
                  </a:lnTo>
                  <a:lnTo>
                    <a:pt x="76" y="230"/>
                  </a:lnTo>
                  <a:lnTo>
                    <a:pt x="72" y="232"/>
                  </a:lnTo>
                  <a:lnTo>
                    <a:pt x="70" y="236"/>
                  </a:lnTo>
                  <a:lnTo>
                    <a:pt x="70" y="238"/>
                  </a:lnTo>
                  <a:lnTo>
                    <a:pt x="70" y="240"/>
                  </a:lnTo>
                  <a:lnTo>
                    <a:pt x="68" y="240"/>
                  </a:lnTo>
                  <a:lnTo>
                    <a:pt x="62" y="240"/>
                  </a:lnTo>
                  <a:lnTo>
                    <a:pt x="54" y="242"/>
                  </a:lnTo>
                  <a:lnTo>
                    <a:pt x="50" y="244"/>
                  </a:lnTo>
                  <a:lnTo>
                    <a:pt x="48" y="246"/>
                  </a:lnTo>
                  <a:lnTo>
                    <a:pt x="48" y="250"/>
                  </a:lnTo>
                  <a:lnTo>
                    <a:pt x="48" y="252"/>
                  </a:lnTo>
                  <a:lnTo>
                    <a:pt x="46" y="256"/>
                  </a:lnTo>
                  <a:lnTo>
                    <a:pt x="46" y="258"/>
                  </a:lnTo>
                  <a:lnTo>
                    <a:pt x="42" y="260"/>
                  </a:lnTo>
                  <a:lnTo>
                    <a:pt x="40" y="260"/>
                  </a:lnTo>
                  <a:lnTo>
                    <a:pt x="34" y="262"/>
                  </a:lnTo>
                  <a:lnTo>
                    <a:pt x="30" y="264"/>
                  </a:lnTo>
                  <a:lnTo>
                    <a:pt x="28" y="264"/>
                  </a:lnTo>
                  <a:lnTo>
                    <a:pt x="26" y="264"/>
                  </a:lnTo>
                  <a:lnTo>
                    <a:pt x="24" y="262"/>
                  </a:lnTo>
                  <a:lnTo>
                    <a:pt x="24" y="260"/>
                  </a:lnTo>
                  <a:lnTo>
                    <a:pt x="22" y="258"/>
                  </a:lnTo>
                  <a:lnTo>
                    <a:pt x="18" y="258"/>
                  </a:lnTo>
                  <a:lnTo>
                    <a:pt x="14" y="262"/>
                  </a:lnTo>
                  <a:lnTo>
                    <a:pt x="10" y="268"/>
                  </a:lnTo>
                  <a:lnTo>
                    <a:pt x="4" y="270"/>
                  </a:lnTo>
                  <a:lnTo>
                    <a:pt x="0" y="274"/>
                  </a:lnTo>
                  <a:lnTo>
                    <a:pt x="2" y="276"/>
                  </a:lnTo>
                  <a:lnTo>
                    <a:pt x="2" y="282"/>
                  </a:lnTo>
                  <a:lnTo>
                    <a:pt x="2" y="286"/>
                  </a:lnTo>
                  <a:lnTo>
                    <a:pt x="6" y="290"/>
                  </a:lnTo>
                  <a:lnTo>
                    <a:pt x="14" y="286"/>
                  </a:lnTo>
                  <a:lnTo>
                    <a:pt x="16" y="288"/>
                  </a:lnTo>
                  <a:lnTo>
                    <a:pt x="16" y="292"/>
                  </a:lnTo>
                  <a:lnTo>
                    <a:pt x="14" y="298"/>
                  </a:lnTo>
                  <a:lnTo>
                    <a:pt x="16" y="306"/>
                  </a:lnTo>
                  <a:lnTo>
                    <a:pt x="18" y="312"/>
                  </a:lnTo>
                  <a:lnTo>
                    <a:pt x="20" y="316"/>
                  </a:lnTo>
                  <a:lnTo>
                    <a:pt x="22" y="320"/>
                  </a:lnTo>
                  <a:lnTo>
                    <a:pt x="16" y="322"/>
                  </a:lnTo>
                  <a:lnTo>
                    <a:pt x="16" y="326"/>
                  </a:lnTo>
                  <a:lnTo>
                    <a:pt x="26" y="326"/>
                  </a:lnTo>
                  <a:lnTo>
                    <a:pt x="40" y="336"/>
                  </a:lnTo>
                  <a:lnTo>
                    <a:pt x="44" y="340"/>
                  </a:lnTo>
                  <a:lnTo>
                    <a:pt x="50" y="346"/>
                  </a:lnTo>
                  <a:lnTo>
                    <a:pt x="56" y="340"/>
                  </a:lnTo>
                  <a:lnTo>
                    <a:pt x="58" y="338"/>
                  </a:lnTo>
                  <a:lnTo>
                    <a:pt x="64" y="338"/>
                  </a:lnTo>
                  <a:lnTo>
                    <a:pt x="70" y="340"/>
                  </a:lnTo>
                  <a:lnTo>
                    <a:pt x="76" y="340"/>
                  </a:lnTo>
                  <a:lnTo>
                    <a:pt x="80" y="346"/>
                  </a:lnTo>
                  <a:lnTo>
                    <a:pt x="82" y="350"/>
                  </a:lnTo>
                  <a:lnTo>
                    <a:pt x="86" y="356"/>
                  </a:lnTo>
                  <a:lnTo>
                    <a:pt x="82" y="360"/>
                  </a:lnTo>
                  <a:lnTo>
                    <a:pt x="80" y="364"/>
                  </a:lnTo>
                  <a:lnTo>
                    <a:pt x="78" y="368"/>
                  </a:lnTo>
                  <a:lnTo>
                    <a:pt x="74" y="372"/>
                  </a:lnTo>
                  <a:lnTo>
                    <a:pt x="72" y="378"/>
                  </a:lnTo>
                  <a:lnTo>
                    <a:pt x="68" y="382"/>
                  </a:lnTo>
                  <a:lnTo>
                    <a:pt x="66" y="386"/>
                  </a:lnTo>
                  <a:lnTo>
                    <a:pt x="72" y="390"/>
                  </a:lnTo>
                  <a:lnTo>
                    <a:pt x="74" y="396"/>
                  </a:lnTo>
                  <a:lnTo>
                    <a:pt x="74" y="404"/>
                  </a:lnTo>
                  <a:lnTo>
                    <a:pt x="78" y="406"/>
                  </a:lnTo>
                  <a:lnTo>
                    <a:pt x="82" y="408"/>
                  </a:lnTo>
                  <a:lnTo>
                    <a:pt x="82" y="412"/>
                  </a:lnTo>
                  <a:lnTo>
                    <a:pt x="80" y="420"/>
                  </a:lnTo>
                  <a:lnTo>
                    <a:pt x="80" y="424"/>
                  </a:lnTo>
                  <a:lnTo>
                    <a:pt x="78" y="426"/>
                  </a:lnTo>
                  <a:lnTo>
                    <a:pt x="80" y="432"/>
                  </a:lnTo>
                  <a:lnTo>
                    <a:pt x="86" y="434"/>
                  </a:lnTo>
                  <a:lnTo>
                    <a:pt x="92" y="438"/>
                  </a:lnTo>
                  <a:lnTo>
                    <a:pt x="100" y="440"/>
                  </a:lnTo>
                  <a:lnTo>
                    <a:pt x="104" y="444"/>
                  </a:lnTo>
                  <a:lnTo>
                    <a:pt x="108" y="448"/>
                  </a:lnTo>
                  <a:lnTo>
                    <a:pt x="112" y="448"/>
                  </a:lnTo>
                  <a:lnTo>
                    <a:pt x="118" y="448"/>
                  </a:lnTo>
                  <a:lnTo>
                    <a:pt x="124" y="448"/>
                  </a:lnTo>
                  <a:lnTo>
                    <a:pt x="130" y="450"/>
                  </a:lnTo>
                  <a:lnTo>
                    <a:pt x="136" y="460"/>
                  </a:lnTo>
                  <a:lnTo>
                    <a:pt x="142" y="460"/>
                  </a:lnTo>
                  <a:lnTo>
                    <a:pt x="148" y="458"/>
                  </a:lnTo>
                  <a:lnTo>
                    <a:pt x="154" y="462"/>
                  </a:lnTo>
                  <a:lnTo>
                    <a:pt x="154" y="468"/>
                  </a:lnTo>
                  <a:lnTo>
                    <a:pt x="160" y="472"/>
                  </a:lnTo>
                  <a:lnTo>
                    <a:pt x="166" y="478"/>
                  </a:lnTo>
                  <a:lnTo>
                    <a:pt x="170" y="482"/>
                  </a:lnTo>
                  <a:lnTo>
                    <a:pt x="176" y="482"/>
                  </a:lnTo>
                  <a:lnTo>
                    <a:pt x="182" y="486"/>
                  </a:lnTo>
                  <a:lnTo>
                    <a:pt x="194" y="488"/>
                  </a:lnTo>
                  <a:lnTo>
                    <a:pt x="202" y="490"/>
                  </a:lnTo>
                  <a:lnTo>
                    <a:pt x="208" y="486"/>
                  </a:lnTo>
                  <a:lnTo>
                    <a:pt x="214" y="488"/>
                  </a:lnTo>
                  <a:lnTo>
                    <a:pt x="218" y="494"/>
                  </a:lnTo>
                  <a:lnTo>
                    <a:pt x="224" y="484"/>
                  </a:lnTo>
                  <a:lnTo>
                    <a:pt x="228" y="482"/>
                  </a:lnTo>
                  <a:lnTo>
                    <a:pt x="236" y="480"/>
                  </a:lnTo>
                  <a:lnTo>
                    <a:pt x="242" y="484"/>
                  </a:lnTo>
                  <a:lnTo>
                    <a:pt x="248" y="484"/>
                  </a:lnTo>
                  <a:lnTo>
                    <a:pt x="258" y="484"/>
                  </a:lnTo>
                  <a:lnTo>
                    <a:pt x="264" y="482"/>
                  </a:lnTo>
                  <a:lnTo>
                    <a:pt x="272" y="480"/>
                  </a:lnTo>
                  <a:lnTo>
                    <a:pt x="276" y="476"/>
                  </a:lnTo>
                  <a:lnTo>
                    <a:pt x="284" y="474"/>
                  </a:lnTo>
                  <a:lnTo>
                    <a:pt x="288" y="476"/>
                  </a:lnTo>
                  <a:lnTo>
                    <a:pt x="292" y="472"/>
                  </a:lnTo>
                  <a:lnTo>
                    <a:pt x="298" y="472"/>
                  </a:lnTo>
                  <a:lnTo>
                    <a:pt x="306" y="476"/>
                  </a:lnTo>
                  <a:lnTo>
                    <a:pt x="306" y="482"/>
                  </a:lnTo>
                  <a:lnTo>
                    <a:pt x="308" y="486"/>
                  </a:lnTo>
                  <a:lnTo>
                    <a:pt x="314" y="484"/>
                  </a:lnTo>
                  <a:lnTo>
                    <a:pt x="316" y="486"/>
                  </a:lnTo>
                  <a:lnTo>
                    <a:pt x="322" y="488"/>
                  </a:lnTo>
                  <a:lnTo>
                    <a:pt x="326" y="490"/>
                  </a:lnTo>
                  <a:lnTo>
                    <a:pt x="328" y="494"/>
                  </a:lnTo>
                  <a:lnTo>
                    <a:pt x="330" y="498"/>
                  </a:lnTo>
                  <a:lnTo>
                    <a:pt x="334" y="498"/>
                  </a:lnTo>
                  <a:lnTo>
                    <a:pt x="338" y="498"/>
                  </a:lnTo>
                  <a:lnTo>
                    <a:pt x="340" y="504"/>
                  </a:lnTo>
                  <a:lnTo>
                    <a:pt x="342" y="508"/>
                  </a:lnTo>
                  <a:lnTo>
                    <a:pt x="340" y="516"/>
                  </a:lnTo>
                  <a:lnTo>
                    <a:pt x="342" y="520"/>
                  </a:lnTo>
                  <a:lnTo>
                    <a:pt x="342" y="524"/>
                  </a:lnTo>
                  <a:lnTo>
                    <a:pt x="340" y="534"/>
                  </a:lnTo>
                  <a:lnTo>
                    <a:pt x="336" y="540"/>
                  </a:lnTo>
                  <a:lnTo>
                    <a:pt x="332" y="546"/>
                  </a:lnTo>
                  <a:lnTo>
                    <a:pt x="332" y="550"/>
                  </a:lnTo>
                  <a:lnTo>
                    <a:pt x="334" y="554"/>
                  </a:lnTo>
                  <a:lnTo>
                    <a:pt x="334" y="560"/>
                  </a:lnTo>
                  <a:lnTo>
                    <a:pt x="336" y="562"/>
                  </a:lnTo>
                  <a:lnTo>
                    <a:pt x="338" y="562"/>
                  </a:lnTo>
                  <a:lnTo>
                    <a:pt x="340" y="558"/>
                  </a:lnTo>
                  <a:lnTo>
                    <a:pt x="346" y="556"/>
                  </a:lnTo>
                  <a:lnTo>
                    <a:pt x="350" y="556"/>
                  </a:lnTo>
                  <a:lnTo>
                    <a:pt x="352" y="560"/>
                  </a:lnTo>
                  <a:lnTo>
                    <a:pt x="352" y="564"/>
                  </a:lnTo>
                  <a:lnTo>
                    <a:pt x="354" y="570"/>
                  </a:lnTo>
                  <a:lnTo>
                    <a:pt x="358" y="570"/>
                  </a:lnTo>
                  <a:lnTo>
                    <a:pt x="358" y="574"/>
                  </a:lnTo>
                  <a:lnTo>
                    <a:pt x="354" y="580"/>
                  </a:lnTo>
                  <a:lnTo>
                    <a:pt x="354" y="584"/>
                  </a:lnTo>
                  <a:lnTo>
                    <a:pt x="360" y="586"/>
                  </a:lnTo>
                  <a:lnTo>
                    <a:pt x="364" y="586"/>
                  </a:lnTo>
                  <a:lnTo>
                    <a:pt x="366" y="594"/>
                  </a:lnTo>
                  <a:lnTo>
                    <a:pt x="368" y="600"/>
                  </a:lnTo>
                  <a:lnTo>
                    <a:pt x="378" y="602"/>
                  </a:lnTo>
                  <a:lnTo>
                    <a:pt x="376" y="608"/>
                  </a:lnTo>
                  <a:lnTo>
                    <a:pt x="384" y="608"/>
                  </a:lnTo>
                  <a:lnTo>
                    <a:pt x="388" y="602"/>
                  </a:lnTo>
                  <a:lnTo>
                    <a:pt x="388" y="592"/>
                  </a:lnTo>
                  <a:lnTo>
                    <a:pt x="384" y="584"/>
                  </a:lnTo>
                  <a:lnTo>
                    <a:pt x="388" y="578"/>
                  </a:lnTo>
                  <a:lnTo>
                    <a:pt x="394" y="580"/>
                  </a:lnTo>
                  <a:lnTo>
                    <a:pt x="400" y="576"/>
                  </a:lnTo>
                  <a:lnTo>
                    <a:pt x="408" y="578"/>
                  </a:lnTo>
                  <a:lnTo>
                    <a:pt x="416" y="576"/>
                  </a:lnTo>
                  <a:lnTo>
                    <a:pt x="426" y="576"/>
                  </a:lnTo>
                  <a:lnTo>
                    <a:pt x="432" y="570"/>
                  </a:lnTo>
                  <a:lnTo>
                    <a:pt x="438" y="572"/>
                  </a:lnTo>
                  <a:lnTo>
                    <a:pt x="442" y="574"/>
                  </a:lnTo>
                  <a:lnTo>
                    <a:pt x="448" y="576"/>
                  </a:lnTo>
                  <a:lnTo>
                    <a:pt x="446" y="584"/>
                  </a:lnTo>
                  <a:lnTo>
                    <a:pt x="450" y="590"/>
                  </a:lnTo>
                  <a:lnTo>
                    <a:pt x="454" y="594"/>
                  </a:lnTo>
                  <a:lnTo>
                    <a:pt x="460" y="596"/>
                  </a:lnTo>
                  <a:lnTo>
                    <a:pt x="464" y="596"/>
                  </a:lnTo>
                  <a:lnTo>
                    <a:pt x="470" y="598"/>
                  </a:lnTo>
                  <a:lnTo>
                    <a:pt x="472" y="594"/>
                  </a:lnTo>
                  <a:lnTo>
                    <a:pt x="476" y="594"/>
                  </a:lnTo>
                  <a:lnTo>
                    <a:pt x="482" y="594"/>
                  </a:lnTo>
                  <a:lnTo>
                    <a:pt x="484" y="596"/>
                  </a:lnTo>
                  <a:lnTo>
                    <a:pt x="486" y="596"/>
                  </a:lnTo>
                  <a:lnTo>
                    <a:pt x="488" y="596"/>
                  </a:lnTo>
                  <a:lnTo>
                    <a:pt x="488" y="598"/>
                  </a:lnTo>
                  <a:lnTo>
                    <a:pt x="490" y="600"/>
                  </a:lnTo>
                  <a:lnTo>
                    <a:pt x="488" y="604"/>
                  </a:lnTo>
                  <a:lnTo>
                    <a:pt x="488" y="610"/>
                  </a:lnTo>
                  <a:lnTo>
                    <a:pt x="490" y="610"/>
                  </a:lnTo>
                  <a:lnTo>
                    <a:pt x="492" y="620"/>
                  </a:lnTo>
                  <a:lnTo>
                    <a:pt x="500" y="618"/>
                  </a:lnTo>
                  <a:lnTo>
                    <a:pt x="500" y="612"/>
                  </a:lnTo>
                  <a:lnTo>
                    <a:pt x="496" y="608"/>
                  </a:lnTo>
                  <a:lnTo>
                    <a:pt x="498" y="608"/>
                  </a:lnTo>
                  <a:lnTo>
                    <a:pt x="500" y="606"/>
                  </a:lnTo>
                  <a:lnTo>
                    <a:pt x="500" y="604"/>
                  </a:lnTo>
                  <a:lnTo>
                    <a:pt x="504" y="604"/>
                  </a:lnTo>
                  <a:lnTo>
                    <a:pt x="508" y="602"/>
                  </a:lnTo>
                  <a:lnTo>
                    <a:pt x="512" y="596"/>
                  </a:lnTo>
                  <a:lnTo>
                    <a:pt x="516" y="596"/>
                  </a:lnTo>
                  <a:lnTo>
                    <a:pt x="516" y="594"/>
                  </a:lnTo>
                  <a:lnTo>
                    <a:pt x="518" y="594"/>
                  </a:lnTo>
                  <a:lnTo>
                    <a:pt x="520" y="590"/>
                  </a:lnTo>
                  <a:lnTo>
                    <a:pt x="522" y="590"/>
                  </a:lnTo>
                  <a:lnTo>
                    <a:pt x="524" y="592"/>
                  </a:lnTo>
                  <a:lnTo>
                    <a:pt x="526" y="590"/>
                  </a:lnTo>
                  <a:lnTo>
                    <a:pt x="532" y="590"/>
                  </a:lnTo>
                  <a:lnTo>
                    <a:pt x="538" y="590"/>
                  </a:lnTo>
                  <a:lnTo>
                    <a:pt x="544" y="578"/>
                  </a:lnTo>
                  <a:lnTo>
                    <a:pt x="546" y="578"/>
                  </a:lnTo>
                  <a:lnTo>
                    <a:pt x="548" y="576"/>
                  </a:lnTo>
                  <a:lnTo>
                    <a:pt x="548" y="574"/>
                  </a:lnTo>
                  <a:lnTo>
                    <a:pt x="546" y="574"/>
                  </a:lnTo>
                  <a:lnTo>
                    <a:pt x="546" y="572"/>
                  </a:lnTo>
                  <a:lnTo>
                    <a:pt x="550" y="572"/>
                  </a:lnTo>
                  <a:lnTo>
                    <a:pt x="552" y="578"/>
                  </a:lnTo>
                  <a:lnTo>
                    <a:pt x="556" y="578"/>
                  </a:lnTo>
                  <a:lnTo>
                    <a:pt x="558" y="578"/>
                  </a:lnTo>
                  <a:lnTo>
                    <a:pt x="560" y="580"/>
                  </a:lnTo>
                  <a:lnTo>
                    <a:pt x="562" y="578"/>
                  </a:lnTo>
                  <a:lnTo>
                    <a:pt x="562" y="576"/>
                  </a:lnTo>
                  <a:lnTo>
                    <a:pt x="570" y="574"/>
                  </a:lnTo>
                  <a:lnTo>
                    <a:pt x="574" y="576"/>
                  </a:lnTo>
                  <a:lnTo>
                    <a:pt x="576" y="576"/>
                  </a:lnTo>
                  <a:lnTo>
                    <a:pt x="576" y="574"/>
                  </a:lnTo>
                  <a:lnTo>
                    <a:pt x="580" y="572"/>
                  </a:lnTo>
                  <a:lnTo>
                    <a:pt x="582" y="568"/>
                  </a:lnTo>
                  <a:lnTo>
                    <a:pt x="580" y="566"/>
                  </a:lnTo>
                  <a:lnTo>
                    <a:pt x="580" y="564"/>
                  </a:lnTo>
                  <a:lnTo>
                    <a:pt x="588" y="560"/>
                  </a:lnTo>
                  <a:lnTo>
                    <a:pt x="588" y="558"/>
                  </a:lnTo>
                  <a:lnTo>
                    <a:pt x="590" y="558"/>
                  </a:lnTo>
                  <a:lnTo>
                    <a:pt x="592" y="558"/>
                  </a:lnTo>
                  <a:lnTo>
                    <a:pt x="594" y="556"/>
                  </a:lnTo>
                  <a:lnTo>
                    <a:pt x="594" y="552"/>
                  </a:lnTo>
                  <a:lnTo>
                    <a:pt x="598" y="552"/>
                  </a:lnTo>
                  <a:lnTo>
                    <a:pt x="600" y="552"/>
                  </a:lnTo>
                  <a:lnTo>
                    <a:pt x="602" y="548"/>
                  </a:lnTo>
                  <a:lnTo>
                    <a:pt x="602" y="542"/>
                  </a:lnTo>
                  <a:lnTo>
                    <a:pt x="616" y="540"/>
                  </a:lnTo>
                  <a:lnTo>
                    <a:pt x="616" y="538"/>
                  </a:lnTo>
                  <a:lnTo>
                    <a:pt x="614" y="538"/>
                  </a:lnTo>
                  <a:lnTo>
                    <a:pt x="614" y="536"/>
                  </a:lnTo>
                  <a:lnTo>
                    <a:pt x="616" y="534"/>
                  </a:lnTo>
                  <a:lnTo>
                    <a:pt x="618" y="534"/>
                  </a:lnTo>
                  <a:lnTo>
                    <a:pt x="618" y="532"/>
                  </a:lnTo>
                  <a:lnTo>
                    <a:pt x="616" y="532"/>
                  </a:lnTo>
                  <a:lnTo>
                    <a:pt x="616" y="530"/>
                  </a:lnTo>
                  <a:lnTo>
                    <a:pt x="618" y="528"/>
                  </a:lnTo>
                  <a:lnTo>
                    <a:pt x="624" y="528"/>
                  </a:lnTo>
                  <a:lnTo>
                    <a:pt x="624" y="526"/>
                  </a:lnTo>
                  <a:lnTo>
                    <a:pt x="626" y="526"/>
                  </a:lnTo>
                  <a:lnTo>
                    <a:pt x="624" y="516"/>
                  </a:lnTo>
                  <a:lnTo>
                    <a:pt x="620" y="516"/>
                  </a:lnTo>
                  <a:lnTo>
                    <a:pt x="620" y="512"/>
                  </a:lnTo>
                  <a:lnTo>
                    <a:pt x="624" y="512"/>
                  </a:lnTo>
                  <a:lnTo>
                    <a:pt x="624" y="504"/>
                  </a:lnTo>
                  <a:lnTo>
                    <a:pt x="628" y="502"/>
                  </a:lnTo>
                  <a:lnTo>
                    <a:pt x="632" y="500"/>
                  </a:lnTo>
                  <a:lnTo>
                    <a:pt x="632" y="498"/>
                  </a:lnTo>
                  <a:lnTo>
                    <a:pt x="638" y="494"/>
                  </a:lnTo>
                  <a:lnTo>
                    <a:pt x="638" y="488"/>
                  </a:lnTo>
                  <a:lnTo>
                    <a:pt x="638" y="486"/>
                  </a:lnTo>
                  <a:lnTo>
                    <a:pt x="640" y="486"/>
                  </a:lnTo>
                  <a:lnTo>
                    <a:pt x="640" y="484"/>
                  </a:lnTo>
                  <a:lnTo>
                    <a:pt x="638" y="484"/>
                  </a:lnTo>
                  <a:lnTo>
                    <a:pt x="640" y="484"/>
                  </a:lnTo>
                  <a:lnTo>
                    <a:pt x="644" y="484"/>
                  </a:lnTo>
                  <a:lnTo>
                    <a:pt x="644" y="480"/>
                  </a:lnTo>
                  <a:lnTo>
                    <a:pt x="646" y="478"/>
                  </a:lnTo>
                  <a:lnTo>
                    <a:pt x="650" y="478"/>
                  </a:lnTo>
                  <a:lnTo>
                    <a:pt x="650" y="474"/>
                  </a:lnTo>
                  <a:lnTo>
                    <a:pt x="646" y="472"/>
                  </a:lnTo>
                  <a:lnTo>
                    <a:pt x="648" y="470"/>
                  </a:lnTo>
                  <a:lnTo>
                    <a:pt x="648" y="468"/>
                  </a:lnTo>
                  <a:lnTo>
                    <a:pt x="648" y="462"/>
                  </a:lnTo>
                  <a:lnTo>
                    <a:pt x="656" y="462"/>
                  </a:lnTo>
                  <a:lnTo>
                    <a:pt x="654" y="460"/>
                  </a:lnTo>
                  <a:lnTo>
                    <a:pt x="654" y="456"/>
                  </a:lnTo>
                  <a:lnTo>
                    <a:pt x="656" y="454"/>
                  </a:lnTo>
                  <a:lnTo>
                    <a:pt x="654" y="452"/>
                  </a:lnTo>
                  <a:lnTo>
                    <a:pt x="658" y="450"/>
                  </a:lnTo>
                  <a:lnTo>
                    <a:pt x="660" y="450"/>
                  </a:lnTo>
                  <a:lnTo>
                    <a:pt x="658" y="446"/>
                  </a:lnTo>
                  <a:lnTo>
                    <a:pt x="654" y="446"/>
                  </a:lnTo>
                  <a:lnTo>
                    <a:pt x="652" y="442"/>
                  </a:lnTo>
                  <a:lnTo>
                    <a:pt x="646" y="444"/>
                  </a:lnTo>
                  <a:lnTo>
                    <a:pt x="644" y="444"/>
                  </a:lnTo>
                  <a:lnTo>
                    <a:pt x="640" y="444"/>
                  </a:lnTo>
                  <a:lnTo>
                    <a:pt x="640" y="442"/>
                  </a:lnTo>
                  <a:lnTo>
                    <a:pt x="640" y="440"/>
                  </a:lnTo>
                  <a:lnTo>
                    <a:pt x="652" y="432"/>
                  </a:lnTo>
                </a:path>
              </a:pathLst>
            </a:custGeom>
            <a:solidFill>
              <a:schemeClr val="bg2"/>
            </a:solidFill>
            <a:ln w="3175">
              <a:solidFill>
                <a:schemeClr val="bg1"/>
              </a:solidFill>
              <a:prstDash val="solid"/>
              <a:round/>
              <a:headEnd/>
              <a:tailEnd/>
            </a:ln>
          </p:spPr>
          <p:txBody>
            <a:bodyPr/>
            <a:lstStyle/>
            <a:p>
              <a:endParaRPr lang="nl-BE"/>
            </a:p>
          </p:txBody>
        </p:sp>
        <p:sp>
          <p:nvSpPr>
            <p:cNvPr id="318" name="Freeform 214"/>
            <p:cNvSpPr>
              <a:spLocks noEditPoints="1"/>
            </p:cNvSpPr>
            <p:nvPr/>
          </p:nvSpPr>
          <p:spPr bwMode="gray">
            <a:xfrm>
              <a:off x="1868" y="2982"/>
              <a:ext cx="123" cy="702"/>
            </a:xfrm>
            <a:custGeom>
              <a:avLst/>
              <a:gdLst>
                <a:gd name="T0" fmla="*/ 92 w 114"/>
                <a:gd name="T1" fmla="*/ 688 h 702"/>
                <a:gd name="T2" fmla="*/ 62 w 114"/>
                <a:gd name="T3" fmla="*/ 690 h 702"/>
                <a:gd name="T4" fmla="*/ 42 w 114"/>
                <a:gd name="T5" fmla="*/ 686 h 702"/>
                <a:gd name="T6" fmla="*/ 52 w 114"/>
                <a:gd name="T7" fmla="*/ 678 h 702"/>
                <a:gd name="T8" fmla="*/ 56 w 114"/>
                <a:gd name="T9" fmla="*/ 668 h 702"/>
                <a:gd name="T10" fmla="*/ 74 w 114"/>
                <a:gd name="T11" fmla="*/ 680 h 702"/>
                <a:gd name="T12" fmla="*/ 62 w 114"/>
                <a:gd name="T13" fmla="*/ 660 h 702"/>
                <a:gd name="T14" fmla="*/ 82 w 114"/>
                <a:gd name="T15" fmla="*/ 646 h 702"/>
                <a:gd name="T16" fmla="*/ 112 w 114"/>
                <a:gd name="T17" fmla="*/ 102 h 702"/>
                <a:gd name="T18" fmla="*/ 98 w 114"/>
                <a:gd name="T19" fmla="*/ 142 h 702"/>
                <a:gd name="T20" fmla="*/ 88 w 114"/>
                <a:gd name="T21" fmla="*/ 178 h 702"/>
                <a:gd name="T22" fmla="*/ 74 w 114"/>
                <a:gd name="T23" fmla="*/ 236 h 702"/>
                <a:gd name="T24" fmla="*/ 70 w 114"/>
                <a:gd name="T25" fmla="*/ 296 h 702"/>
                <a:gd name="T26" fmla="*/ 58 w 114"/>
                <a:gd name="T27" fmla="*/ 332 h 702"/>
                <a:gd name="T28" fmla="*/ 54 w 114"/>
                <a:gd name="T29" fmla="*/ 366 h 702"/>
                <a:gd name="T30" fmla="*/ 44 w 114"/>
                <a:gd name="T31" fmla="*/ 416 h 702"/>
                <a:gd name="T32" fmla="*/ 48 w 114"/>
                <a:gd name="T33" fmla="*/ 458 h 702"/>
                <a:gd name="T34" fmla="*/ 50 w 114"/>
                <a:gd name="T35" fmla="*/ 490 h 702"/>
                <a:gd name="T36" fmla="*/ 48 w 114"/>
                <a:gd name="T37" fmla="*/ 514 h 702"/>
                <a:gd name="T38" fmla="*/ 40 w 114"/>
                <a:gd name="T39" fmla="*/ 552 h 702"/>
                <a:gd name="T40" fmla="*/ 28 w 114"/>
                <a:gd name="T41" fmla="*/ 594 h 702"/>
                <a:gd name="T42" fmla="*/ 36 w 114"/>
                <a:gd name="T43" fmla="*/ 612 h 702"/>
                <a:gd name="T44" fmla="*/ 78 w 114"/>
                <a:gd name="T45" fmla="*/ 638 h 702"/>
                <a:gd name="T46" fmla="*/ 54 w 114"/>
                <a:gd name="T47" fmla="*/ 668 h 702"/>
                <a:gd name="T48" fmla="*/ 36 w 114"/>
                <a:gd name="T49" fmla="*/ 662 h 702"/>
                <a:gd name="T50" fmla="*/ 34 w 114"/>
                <a:gd name="T51" fmla="*/ 674 h 702"/>
                <a:gd name="T52" fmla="*/ 26 w 114"/>
                <a:gd name="T53" fmla="*/ 666 h 702"/>
                <a:gd name="T54" fmla="*/ 26 w 114"/>
                <a:gd name="T55" fmla="*/ 652 h 702"/>
                <a:gd name="T56" fmla="*/ 36 w 114"/>
                <a:gd name="T57" fmla="*/ 632 h 702"/>
                <a:gd name="T58" fmla="*/ 24 w 114"/>
                <a:gd name="T59" fmla="*/ 634 h 702"/>
                <a:gd name="T60" fmla="*/ 14 w 114"/>
                <a:gd name="T61" fmla="*/ 648 h 702"/>
                <a:gd name="T62" fmla="*/ 10 w 114"/>
                <a:gd name="T63" fmla="*/ 644 h 702"/>
                <a:gd name="T64" fmla="*/ 14 w 114"/>
                <a:gd name="T65" fmla="*/ 630 h 702"/>
                <a:gd name="T66" fmla="*/ 20 w 114"/>
                <a:gd name="T67" fmla="*/ 618 h 702"/>
                <a:gd name="T68" fmla="*/ 18 w 114"/>
                <a:gd name="T69" fmla="*/ 602 h 702"/>
                <a:gd name="T70" fmla="*/ 16 w 114"/>
                <a:gd name="T71" fmla="*/ 586 h 702"/>
                <a:gd name="T72" fmla="*/ 16 w 114"/>
                <a:gd name="T73" fmla="*/ 568 h 702"/>
                <a:gd name="T74" fmla="*/ 18 w 114"/>
                <a:gd name="T75" fmla="*/ 546 h 702"/>
                <a:gd name="T76" fmla="*/ 6 w 114"/>
                <a:gd name="T77" fmla="*/ 530 h 702"/>
                <a:gd name="T78" fmla="*/ 0 w 114"/>
                <a:gd name="T79" fmla="*/ 532 h 702"/>
                <a:gd name="T80" fmla="*/ 16 w 114"/>
                <a:gd name="T81" fmla="*/ 516 h 702"/>
                <a:gd name="T82" fmla="*/ 22 w 114"/>
                <a:gd name="T83" fmla="*/ 522 h 702"/>
                <a:gd name="T84" fmla="*/ 26 w 114"/>
                <a:gd name="T85" fmla="*/ 486 h 702"/>
                <a:gd name="T86" fmla="*/ 38 w 114"/>
                <a:gd name="T87" fmla="*/ 470 h 702"/>
                <a:gd name="T88" fmla="*/ 38 w 114"/>
                <a:gd name="T89" fmla="*/ 454 h 702"/>
                <a:gd name="T90" fmla="*/ 32 w 114"/>
                <a:gd name="T91" fmla="*/ 432 h 702"/>
                <a:gd name="T92" fmla="*/ 32 w 114"/>
                <a:gd name="T93" fmla="*/ 384 h 702"/>
                <a:gd name="T94" fmla="*/ 28 w 114"/>
                <a:gd name="T95" fmla="*/ 360 h 702"/>
                <a:gd name="T96" fmla="*/ 36 w 114"/>
                <a:gd name="T97" fmla="*/ 338 h 702"/>
                <a:gd name="T98" fmla="*/ 44 w 114"/>
                <a:gd name="T99" fmla="*/ 302 h 702"/>
                <a:gd name="T100" fmla="*/ 58 w 114"/>
                <a:gd name="T101" fmla="*/ 244 h 702"/>
                <a:gd name="T102" fmla="*/ 54 w 114"/>
                <a:gd name="T103" fmla="*/ 200 h 702"/>
                <a:gd name="T104" fmla="*/ 64 w 114"/>
                <a:gd name="T105" fmla="*/ 166 h 702"/>
                <a:gd name="T106" fmla="*/ 66 w 114"/>
                <a:gd name="T107" fmla="*/ 134 h 702"/>
                <a:gd name="T108" fmla="*/ 66 w 114"/>
                <a:gd name="T109" fmla="*/ 98 h 702"/>
                <a:gd name="T110" fmla="*/ 72 w 114"/>
                <a:gd name="T111" fmla="*/ 58 h 702"/>
                <a:gd name="T112" fmla="*/ 74 w 114"/>
                <a:gd name="T113" fmla="*/ 4 h 702"/>
                <a:gd name="T114" fmla="*/ 94 w 114"/>
                <a:gd name="T115" fmla="*/ 42 h 702"/>
                <a:gd name="T116" fmla="*/ 114 w 114"/>
                <a:gd name="T117" fmla="*/ 92 h 70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w 114"/>
                <a:gd name="T178" fmla="*/ 0 h 702"/>
                <a:gd name="T179" fmla="*/ 114 w 114"/>
                <a:gd name="T180" fmla="*/ 702 h 702"/>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T177" t="T178" r="T179" b="T180"/>
              <a:pathLst>
                <a:path w="114" h="702">
                  <a:moveTo>
                    <a:pt x="106" y="690"/>
                  </a:moveTo>
                  <a:lnTo>
                    <a:pt x="108" y="690"/>
                  </a:lnTo>
                  <a:lnTo>
                    <a:pt x="104" y="696"/>
                  </a:lnTo>
                  <a:lnTo>
                    <a:pt x="100" y="702"/>
                  </a:lnTo>
                  <a:lnTo>
                    <a:pt x="100" y="696"/>
                  </a:lnTo>
                  <a:lnTo>
                    <a:pt x="94" y="694"/>
                  </a:lnTo>
                  <a:lnTo>
                    <a:pt x="94" y="692"/>
                  </a:lnTo>
                  <a:lnTo>
                    <a:pt x="92" y="688"/>
                  </a:lnTo>
                  <a:lnTo>
                    <a:pt x="80" y="692"/>
                  </a:lnTo>
                  <a:lnTo>
                    <a:pt x="78" y="694"/>
                  </a:lnTo>
                  <a:lnTo>
                    <a:pt x="74" y="694"/>
                  </a:lnTo>
                  <a:lnTo>
                    <a:pt x="68" y="694"/>
                  </a:lnTo>
                  <a:lnTo>
                    <a:pt x="68" y="692"/>
                  </a:lnTo>
                  <a:lnTo>
                    <a:pt x="70" y="692"/>
                  </a:lnTo>
                  <a:lnTo>
                    <a:pt x="70" y="690"/>
                  </a:lnTo>
                  <a:lnTo>
                    <a:pt x="66" y="688"/>
                  </a:lnTo>
                  <a:lnTo>
                    <a:pt x="62" y="690"/>
                  </a:lnTo>
                  <a:lnTo>
                    <a:pt x="58" y="690"/>
                  </a:lnTo>
                  <a:lnTo>
                    <a:pt x="58" y="686"/>
                  </a:lnTo>
                  <a:lnTo>
                    <a:pt x="50" y="686"/>
                  </a:lnTo>
                  <a:lnTo>
                    <a:pt x="50" y="684"/>
                  </a:lnTo>
                  <a:lnTo>
                    <a:pt x="46" y="684"/>
                  </a:lnTo>
                  <a:lnTo>
                    <a:pt x="46" y="686"/>
                  </a:lnTo>
                  <a:lnTo>
                    <a:pt x="46" y="688"/>
                  </a:lnTo>
                  <a:lnTo>
                    <a:pt x="42" y="686"/>
                  </a:lnTo>
                  <a:lnTo>
                    <a:pt x="42" y="684"/>
                  </a:lnTo>
                  <a:lnTo>
                    <a:pt x="44" y="684"/>
                  </a:lnTo>
                  <a:lnTo>
                    <a:pt x="44" y="682"/>
                  </a:lnTo>
                  <a:lnTo>
                    <a:pt x="56" y="680"/>
                  </a:lnTo>
                  <a:lnTo>
                    <a:pt x="56" y="678"/>
                  </a:lnTo>
                  <a:lnTo>
                    <a:pt x="56" y="676"/>
                  </a:lnTo>
                  <a:lnTo>
                    <a:pt x="52" y="678"/>
                  </a:lnTo>
                  <a:lnTo>
                    <a:pt x="48" y="678"/>
                  </a:lnTo>
                  <a:lnTo>
                    <a:pt x="46" y="676"/>
                  </a:lnTo>
                  <a:lnTo>
                    <a:pt x="44" y="670"/>
                  </a:lnTo>
                  <a:lnTo>
                    <a:pt x="50" y="670"/>
                  </a:lnTo>
                  <a:lnTo>
                    <a:pt x="50" y="674"/>
                  </a:lnTo>
                  <a:lnTo>
                    <a:pt x="54" y="672"/>
                  </a:lnTo>
                  <a:lnTo>
                    <a:pt x="54" y="674"/>
                  </a:lnTo>
                  <a:lnTo>
                    <a:pt x="56" y="668"/>
                  </a:lnTo>
                  <a:lnTo>
                    <a:pt x="60" y="668"/>
                  </a:lnTo>
                  <a:lnTo>
                    <a:pt x="60" y="676"/>
                  </a:lnTo>
                  <a:lnTo>
                    <a:pt x="64" y="678"/>
                  </a:lnTo>
                  <a:lnTo>
                    <a:pt x="62" y="682"/>
                  </a:lnTo>
                  <a:lnTo>
                    <a:pt x="66" y="682"/>
                  </a:lnTo>
                  <a:lnTo>
                    <a:pt x="66" y="678"/>
                  </a:lnTo>
                  <a:lnTo>
                    <a:pt x="72" y="678"/>
                  </a:lnTo>
                  <a:lnTo>
                    <a:pt x="74" y="680"/>
                  </a:lnTo>
                  <a:lnTo>
                    <a:pt x="78" y="680"/>
                  </a:lnTo>
                  <a:lnTo>
                    <a:pt x="72" y="674"/>
                  </a:lnTo>
                  <a:lnTo>
                    <a:pt x="66" y="674"/>
                  </a:lnTo>
                  <a:lnTo>
                    <a:pt x="64" y="670"/>
                  </a:lnTo>
                  <a:lnTo>
                    <a:pt x="64" y="666"/>
                  </a:lnTo>
                  <a:lnTo>
                    <a:pt x="74" y="660"/>
                  </a:lnTo>
                  <a:lnTo>
                    <a:pt x="64" y="660"/>
                  </a:lnTo>
                  <a:lnTo>
                    <a:pt x="62" y="660"/>
                  </a:lnTo>
                  <a:lnTo>
                    <a:pt x="62" y="658"/>
                  </a:lnTo>
                  <a:lnTo>
                    <a:pt x="62" y="654"/>
                  </a:lnTo>
                  <a:lnTo>
                    <a:pt x="62" y="646"/>
                  </a:lnTo>
                  <a:lnTo>
                    <a:pt x="64" y="646"/>
                  </a:lnTo>
                  <a:lnTo>
                    <a:pt x="68" y="646"/>
                  </a:lnTo>
                  <a:lnTo>
                    <a:pt x="72" y="648"/>
                  </a:lnTo>
                  <a:lnTo>
                    <a:pt x="78" y="642"/>
                  </a:lnTo>
                  <a:lnTo>
                    <a:pt x="82" y="646"/>
                  </a:lnTo>
                  <a:lnTo>
                    <a:pt x="86" y="644"/>
                  </a:lnTo>
                  <a:lnTo>
                    <a:pt x="90" y="690"/>
                  </a:lnTo>
                  <a:lnTo>
                    <a:pt x="94" y="688"/>
                  </a:lnTo>
                  <a:lnTo>
                    <a:pt x="100" y="688"/>
                  </a:lnTo>
                  <a:lnTo>
                    <a:pt x="96" y="688"/>
                  </a:lnTo>
                  <a:lnTo>
                    <a:pt x="98" y="688"/>
                  </a:lnTo>
                  <a:lnTo>
                    <a:pt x="106" y="690"/>
                  </a:lnTo>
                  <a:close/>
                  <a:moveTo>
                    <a:pt x="112" y="102"/>
                  </a:moveTo>
                  <a:lnTo>
                    <a:pt x="112" y="102"/>
                  </a:lnTo>
                  <a:lnTo>
                    <a:pt x="112" y="106"/>
                  </a:lnTo>
                  <a:lnTo>
                    <a:pt x="108" y="106"/>
                  </a:lnTo>
                  <a:lnTo>
                    <a:pt x="106" y="108"/>
                  </a:lnTo>
                  <a:lnTo>
                    <a:pt x="104" y="110"/>
                  </a:lnTo>
                  <a:lnTo>
                    <a:pt x="102" y="114"/>
                  </a:lnTo>
                  <a:lnTo>
                    <a:pt x="98" y="116"/>
                  </a:lnTo>
                  <a:lnTo>
                    <a:pt x="96" y="116"/>
                  </a:lnTo>
                  <a:lnTo>
                    <a:pt x="94" y="118"/>
                  </a:lnTo>
                  <a:lnTo>
                    <a:pt x="94" y="134"/>
                  </a:lnTo>
                  <a:lnTo>
                    <a:pt x="98" y="142"/>
                  </a:lnTo>
                  <a:lnTo>
                    <a:pt x="98" y="144"/>
                  </a:lnTo>
                  <a:lnTo>
                    <a:pt x="96" y="146"/>
                  </a:lnTo>
                  <a:lnTo>
                    <a:pt x="94" y="148"/>
                  </a:lnTo>
                  <a:lnTo>
                    <a:pt x="94" y="150"/>
                  </a:lnTo>
                  <a:lnTo>
                    <a:pt x="96" y="154"/>
                  </a:lnTo>
                  <a:lnTo>
                    <a:pt x="96" y="160"/>
                  </a:lnTo>
                  <a:lnTo>
                    <a:pt x="94" y="166"/>
                  </a:lnTo>
                  <a:lnTo>
                    <a:pt x="90" y="172"/>
                  </a:lnTo>
                  <a:lnTo>
                    <a:pt x="88" y="178"/>
                  </a:lnTo>
                  <a:lnTo>
                    <a:pt x="86" y="182"/>
                  </a:lnTo>
                  <a:lnTo>
                    <a:pt x="84" y="184"/>
                  </a:lnTo>
                  <a:lnTo>
                    <a:pt x="82" y="186"/>
                  </a:lnTo>
                  <a:lnTo>
                    <a:pt x="80" y="192"/>
                  </a:lnTo>
                  <a:lnTo>
                    <a:pt x="78" y="210"/>
                  </a:lnTo>
                  <a:lnTo>
                    <a:pt x="78" y="218"/>
                  </a:lnTo>
                  <a:lnTo>
                    <a:pt x="78" y="224"/>
                  </a:lnTo>
                  <a:lnTo>
                    <a:pt x="76" y="228"/>
                  </a:lnTo>
                  <a:lnTo>
                    <a:pt x="74" y="236"/>
                  </a:lnTo>
                  <a:lnTo>
                    <a:pt x="74" y="244"/>
                  </a:lnTo>
                  <a:lnTo>
                    <a:pt x="74" y="250"/>
                  </a:lnTo>
                  <a:lnTo>
                    <a:pt x="74" y="258"/>
                  </a:lnTo>
                  <a:lnTo>
                    <a:pt x="74" y="262"/>
                  </a:lnTo>
                  <a:lnTo>
                    <a:pt x="70" y="268"/>
                  </a:lnTo>
                  <a:lnTo>
                    <a:pt x="72" y="274"/>
                  </a:lnTo>
                  <a:lnTo>
                    <a:pt x="72" y="280"/>
                  </a:lnTo>
                  <a:lnTo>
                    <a:pt x="72" y="286"/>
                  </a:lnTo>
                  <a:lnTo>
                    <a:pt x="70" y="296"/>
                  </a:lnTo>
                  <a:lnTo>
                    <a:pt x="66" y="306"/>
                  </a:lnTo>
                  <a:lnTo>
                    <a:pt x="64" y="312"/>
                  </a:lnTo>
                  <a:lnTo>
                    <a:pt x="66" y="316"/>
                  </a:lnTo>
                  <a:lnTo>
                    <a:pt x="66" y="322"/>
                  </a:lnTo>
                  <a:lnTo>
                    <a:pt x="66" y="326"/>
                  </a:lnTo>
                  <a:lnTo>
                    <a:pt x="64" y="328"/>
                  </a:lnTo>
                  <a:lnTo>
                    <a:pt x="62" y="328"/>
                  </a:lnTo>
                  <a:lnTo>
                    <a:pt x="60" y="328"/>
                  </a:lnTo>
                  <a:lnTo>
                    <a:pt x="58" y="332"/>
                  </a:lnTo>
                  <a:lnTo>
                    <a:pt x="56" y="334"/>
                  </a:lnTo>
                  <a:lnTo>
                    <a:pt x="54" y="338"/>
                  </a:lnTo>
                  <a:lnTo>
                    <a:pt x="54" y="344"/>
                  </a:lnTo>
                  <a:lnTo>
                    <a:pt x="54" y="352"/>
                  </a:lnTo>
                  <a:lnTo>
                    <a:pt x="54" y="354"/>
                  </a:lnTo>
                  <a:lnTo>
                    <a:pt x="56" y="356"/>
                  </a:lnTo>
                  <a:lnTo>
                    <a:pt x="58" y="362"/>
                  </a:lnTo>
                  <a:lnTo>
                    <a:pt x="56" y="364"/>
                  </a:lnTo>
                  <a:lnTo>
                    <a:pt x="54" y="366"/>
                  </a:lnTo>
                  <a:lnTo>
                    <a:pt x="50" y="376"/>
                  </a:lnTo>
                  <a:lnTo>
                    <a:pt x="48" y="386"/>
                  </a:lnTo>
                  <a:lnTo>
                    <a:pt x="48" y="392"/>
                  </a:lnTo>
                  <a:lnTo>
                    <a:pt x="44" y="396"/>
                  </a:lnTo>
                  <a:lnTo>
                    <a:pt x="42" y="400"/>
                  </a:lnTo>
                  <a:lnTo>
                    <a:pt x="44" y="402"/>
                  </a:lnTo>
                  <a:lnTo>
                    <a:pt x="44" y="406"/>
                  </a:lnTo>
                  <a:lnTo>
                    <a:pt x="46" y="410"/>
                  </a:lnTo>
                  <a:lnTo>
                    <a:pt x="44" y="416"/>
                  </a:lnTo>
                  <a:lnTo>
                    <a:pt x="44" y="420"/>
                  </a:lnTo>
                  <a:lnTo>
                    <a:pt x="46" y="422"/>
                  </a:lnTo>
                  <a:lnTo>
                    <a:pt x="50" y="422"/>
                  </a:lnTo>
                  <a:lnTo>
                    <a:pt x="50" y="426"/>
                  </a:lnTo>
                  <a:lnTo>
                    <a:pt x="50" y="438"/>
                  </a:lnTo>
                  <a:lnTo>
                    <a:pt x="46" y="446"/>
                  </a:lnTo>
                  <a:lnTo>
                    <a:pt x="46" y="450"/>
                  </a:lnTo>
                  <a:lnTo>
                    <a:pt x="46" y="452"/>
                  </a:lnTo>
                  <a:lnTo>
                    <a:pt x="48" y="458"/>
                  </a:lnTo>
                  <a:lnTo>
                    <a:pt x="50" y="460"/>
                  </a:lnTo>
                  <a:lnTo>
                    <a:pt x="50" y="462"/>
                  </a:lnTo>
                  <a:lnTo>
                    <a:pt x="50" y="466"/>
                  </a:lnTo>
                  <a:lnTo>
                    <a:pt x="50" y="472"/>
                  </a:lnTo>
                  <a:lnTo>
                    <a:pt x="52" y="478"/>
                  </a:lnTo>
                  <a:lnTo>
                    <a:pt x="52" y="480"/>
                  </a:lnTo>
                  <a:lnTo>
                    <a:pt x="52" y="482"/>
                  </a:lnTo>
                  <a:lnTo>
                    <a:pt x="50" y="486"/>
                  </a:lnTo>
                  <a:lnTo>
                    <a:pt x="50" y="490"/>
                  </a:lnTo>
                  <a:lnTo>
                    <a:pt x="52" y="494"/>
                  </a:lnTo>
                  <a:lnTo>
                    <a:pt x="50" y="496"/>
                  </a:lnTo>
                  <a:lnTo>
                    <a:pt x="48" y="496"/>
                  </a:lnTo>
                  <a:lnTo>
                    <a:pt x="48" y="498"/>
                  </a:lnTo>
                  <a:lnTo>
                    <a:pt x="46" y="502"/>
                  </a:lnTo>
                  <a:lnTo>
                    <a:pt x="46" y="504"/>
                  </a:lnTo>
                  <a:lnTo>
                    <a:pt x="48" y="510"/>
                  </a:lnTo>
                  <a:lnTo>
                    <a:pt x="48" y="514"/>
                  </a:lnTo>
                  <a:lnTo>
                    <a:pt x="48" y="520"/>
                  </a:lnTo>
                  <a:lnTo>
                    <a:pt x="46" y="526"/>
                  </a:lnTo>
                  <a:lnTo>
                    <a:pt x="46" y="532"/>
                  </a:lnTo>
                  <a:lnTo>
                    <a:pt x="46" y="536"/>
                  </a:lnTo>
                  <a:lnTo>
                    <a:pt x="46" y="538"/>
                  </a:lnTo>
                  <a:lnTo>
                    <a:pt x="42" y="542"/>
                  </a:lnTo>
                  <a:lnTo>
                    <a:pt x="40" y="548"/>
                  </a:lnTo>
                  <a:lnTo>
                    <a:pt x="40" y="552"/>
                  </a:lnTo>
                  <a:lnTo>
                    <a:pt x="42" y="558"/>
                  </a:lnTo>
                  <a:lnTo>
                    <a:pt x="38" y="562"/>
                  </a:lnTo>
                  <a:lnTo>
                    <a:pt x="32" y="566"/>
                  </a:lnTo>
                  <a:lnTo>
                    <a:pt x="30" y="568"/>
                  </a:lnTo>
                  <a:lnTo>
                    <a:pt x="30" y="570"/>
                  </a:lnTo>
                  <a:lnTo>
                    <a:pt x="32" y="578"/>
                  </a:lnTo>
                  <a:lnTo>
                    <a:pt x="30" y="582"/>
                  </a:lnTo>
                  <a:lnTo>
                    <a:pt x="28" y="588"/>
                  </a:lnTo>
                  <a:lnTo>
                    <a:pt x="28" y="594"/>
                  </a:lnTo>
                  <a:lnTo>
                    <a:pt x="28" y="600"/>
                  </a:lnTo>
                  <a:lnTo>
                    <a:pt x="28" y="602"/>
                  </a:lnTo>
                  <a:lnTo>
                    <a:pt x="30" y="602"/>
                  </a:lnTo>
                  <a:lnTo>
                    <a:pt x="32" y="602"/>
                  </a:lnTo>
                  <a:lnTo>
                    <a:pt x="34" y="600"/>
                  </a:lnTo>
                  <a:lnTo>
                    <a:pt x="36" y="600"/>
                  </a:lnTo>
                  <a:lnTo>
                    <a:pt x="38" y="600"/>
                  </a:lnTo>
                  <a:lnTo>
                    <a:pt x="40" y="606"/>
                  </a:lnTo>
                  <a:lnTo>
                    <a:pt x="38" y="610"/>
                  </a:lnTo>
                  <a:lnTo>
                    <a:pt x="36" y="612"/>
                  </a:lnTo>
                  <a:lnTo>
                    <a:pt x="36" y="614"/>
                  </a:lnTo>
                  <a:lnTo>
                    <a:pt x="38" y="620"/>
                  </a:lnTo>
                  <a:lnTo>
                    <a:pt x="46" y="628"/>
                  </a:lnTo>
                  <a:lnTo>
                    <a:pt x="50" y="634"/>
                  </a:lnTo>
                  <a:lnTo>
                    <a:pt x="68" y="632"/>
                  </a:lnTo>
                  <a:lnTo>
                    <a:pt x="92" y="634"/>
                  </a:lnTo>
                  <a:lnTo>
                    <a:pt x="92" y="636"/>
                  </a:lnTo>
                  <a:lnTo>
                    <a:pt x="82" y="636"/>
                  </a:lnTo>
                  <a:lnTo>
                    <a:pt x="78" y="638"/>
                  </a:lnTo>
                  <a:lnTo>
                    <a:pt x="76" y="644"/>
                  </a:lnTo>
                  <a:lnTo>
                    <a:pt x="58" y="644"/>
                  </a:lnTo>
                  <a:lnTo>
                    <a:pt x="60" y="648"/>
                  </a:lnTo>
                  <a:lnTo>
                    <a:pt x="56" y="654"/>
                  </a:lnTo>
                  <a:lnTo>
                    <a:pt x="58" y="660"/>
                  </a:lnTo>
                  <a:lnTo>
                    <a:pt x="56" y="666"/>
                  </a:lnTo>
                  <a:lnTo>
                    <a:pt x="54" y="668"/>
                  </a:lnTo>
                  <a:lnTo>
                    <a:pt x="48" y="666"/>
                  </a:lnTo>
                  <a:lnTo>
                    <a:pt x="44" y="664"/>
                  </a:lnTo>
                  <a:lnTo>
                    <a:pt x="44" y="662"/>
                  </a:lnTo>
                  <a:lnTo>
                    <a:pt x="44" y="656"/>
                  </a:lnTo>
                  <a:lnTo>
                    <a:pt x="40" y="658"/>
                  </a:lnTo>
                  <a:lnTo>
                    <a:pt x="40" y="662"/>
                  </a:lnTo>
                  <a:lnTo>
                    <a:pt x="34" y="658"/>
                  </a:lnTo>
                  <a:lnTo>
                    <a:pt x="32" y="658"/>
                  </a:lnTo>
                  <a:lnTo>
                    <a:pt x="36" y="662"/>
                  </a:lnTo>
                  <a:lnTo>
                    <a:pt x="42" y="666"/>
                  </a:lnTo>
                  <a:lnTo>
                    <a:pt x="40" y="670"/>
                  </a:lnTo>
                  <a:lnTo>
                    <a:pt x="42" y="674"/>
                  </a:lnTo>
                  <a:lnTo>
                    <a:pt x="38" y="676"/>
                  </a:lnTo>
                  <a:lnTo>
                    <a:pt x="38" y="674"/>
                  </a:lnTo>
                  <a:lnTo>
                    <a:pt x="36" y="674"/>
                  </a:lnTo>
                  <a:lnTo>
                    <a:pt x="34" y="674"/>
                  </a:lnTo>
                  <a:lnTo>
                    <a:pt x="32" y="672"/>
                  </a:lnTo>
                  <a:lnTo>
                    <a:pt x="32" y="670"/>
                  </a:lnTo>
                  <a:lnTo>
                    <a:pt x="32" y="668"/>
                  </a:lnTo>
                  <a:lnTo>
                    <a:pt x="30" y="668"/>
                  </a:lnTo>
                  <a:lnTo>
                    <a:pt x="28" y="670"/>
                  </a:lnTo>
                  <a:lnTo>
                    <a:pt x="28" y="668"/>
                  </a:lnTo>
                  <a:lnTo>
                    <a:pt x="26" y="668"/>
                  </a:lnTo>
                  <a:lnTo>
                    <a:pt x="26" y="666"/>
                  </a:lnTo>
                  <a:lnTo>
                    <a:pt x="24" y="666"/>
                  </a:lnTo>
                  <a:lnTo>
                    <a:pt x="24" y="662"/>
                  </a:lnTo>
                  <a:lnTo>
                    <a:pt x="26" y="654"/>
                  </a:lnTo>
                  <a:lnTo>
                    <a:pt x="30" y="654"/>
                  </a:lnTo>
                  <a:lnTo>
                    <a:pt x="30" y="656"/>
                  </a:lnTo>
                  <a:lnTo>
                    <a:pt x="32" y="656"/>
                  </a:lnTo>
                  <a:lnTo>
                    <a:pt x="32" y="654"/>
                  </a:lnTo>
                  <a:lnTo>
                    <a:pt x="30" y="652"/>
                  </a:lnTo>
                  <a:lnTo>
                    <a:pt x="26" y="652"/>
                  </a:lnTo>
                  <a:lnTo>
                    <a:pt x="24" y="644"/>
                  </a:lnTo>
                  <a:lnTo>
                    <a:pt x="22" y="636"/>
                  </a:lnTo>
                  <a:lnTo>
                    <a:pt x="26" y="636"/>
                  </a:lnTo>
                  <a:lnTo>
                    <a:pt x="30" y="636"/>
                  </a:lnTo>
                  <a:lnTo>
                    <a:pt x="30" y="638"/>
                  </a:lnTo>
                  <a:lnTo>
                    <a:pt x="32" y="638"/>
                  </a:lnTo>
                  <a:lnTo>
                    <a:pt x="34" y="632"/>
                  </a:lnTo>
                  <a:lnTo>
                    <a:pt x="36" y="632"/>
                  </a:lnTo>
                  <a:lnTo>
                    <a:pt x="40" y="628"/>
                  </a:lnTo>
                  <a:lnTo>
                    <a:pt x="40" y="626"/>
                  </a:lnTo>
                  <a:lnTo>
                    <a:pt x="38" y="628"/>
                  </a:lnTo>
                  <a:lnTo>
                    <a:pt x="36" y="628"/>
                  </a:lnTo>
                  <a:lnTo>
                    <a:pt x="34" y="624"/>
                  </a:lnTo>
                  <a:lnTo>
                    <a:pt x="30" y="630"/>
                  </a:lnTo>
                  <a:lnTo>
                    <a:pt x="26" y="634"/>
                  </a:lnTo>
                  <a:lnTo>
                    <a:pt x="24" y="634"/>
                  </a:lnTo>
                  <a:lnTo>
                    <a:pt x="24" y="628"/>
                  </a:lnTo>
                  <a:lnTo>
                    <a:pt x="18" y="632"/>
                  </a:lnTo>
                  <a:lnTo>
                    <a:pt x="16" y="632"/>
                  </a:lnTo>
                  <a:lnTo>
                    <a:pt x="20" y="638"/>
                  </a:lnTo>
                  <a:lnTo>
                    <a:pt x="20" y="648"/>
                  </a:lnTo>
                  <a:lnTo>
                    <a:pt x="12" y="646"/>
                  </a:lnTo>
                  <a:lnTo>
                    <a:pt x="14" y="648"/>
                  </a:lnTo>
                  <a:lnTo>
                    <a:pt x="16" y="648"/>
                  </a:lnTo>
                  <a:lnTo>
                    <a:pt x="24" y="654"/>
                  </a:lnTo>
                  <a:lnTo>
                    <a:pt x="24" y="656"/>
                  </a:lnTo>
                  <a:lnTo>
                    <a:pt x="22" y="656"/>
                  </a:lnTo>
                  <a:lnTo>
                    <a:pt x="18" y="656"/>
                  </a:lnTo>
                  <a:lnTo>
                    <a:pt x="16" y="656"/>
                  </a:lnTo>
                  <a:lnTo>
                    <a:pt x="8" y="648"/>
                  </a:lnTo>
                  <a:lnTo>
                    <a:pt x="10" y="644"/>
                  </a:lnTo>
                  <a:lnTo>
                    <a:pt x="6" y="640"/>
                  </a:lnTo>
                  <a:lnTo>
                    <a:pt x="4" y="638"/>
                  </a:lnTo>
                  <a:lnTo>
                    <a:pt x="2" y="632"/>
                  </a:lnTo>
                  <a:lnTo>
                    <a:pt x="2" y="630"/>
                  </a:lnTo>
                  <a:lnTo>
                    <a:pt x="4" y="628"/>
                  </a:lnTo>
                  <a:lnTo>
                    <a:pt x="8" y="626"/>
                  </a:lnTo>
                  <a:lnTo>
                    <a:pt x="12" y="630"/>
                  </a:lnTo>
                  <a:lnTo>
                    <a:pt x="14" y="630"/>
                  </a:lnTo>
                  <a:lnTo>
                    <a:pt x="14" y="628"/>
                  </a:lnTo>
                  <a:lnTo>
                    <a:pt x="16" y="628"/>
                  </a:lnTo>
                  <a:lnTo>
                    <a:pt x="20" y="628"/>
                  </a:lnTo>
                  <a:lnTo>
                    <a:pt x="20" y="624"/>
                  </a:lnTo>
                  <a:lnTo>
                    <a:pt x="24" y="624"/>
                  </a:lnTo>
                  <a:lnTo>
                    <a:pt x="22" y="620"/>
                  </a:lnTo>
                  <a:lnTo>
                    <a:pt x="20" y="618"/>
                  </a:lnTo>
                  <a:lnTo>
                    <a:pt x="18" y="616"/>
                  </a:lnTo>
                  <a:lnTo>
                    <a:pt x="18" y="614"/>
                  </a:lnTo>
                  <a:lnTo>
                    <a:pt x="18" y="612"/>
                  </a:lnTo>
                  <a:lnTo>
                    <a:pt x="24" y="608"/>
                  </a:lnTo>
                  <a:lnTo>
                    <a:pt x="22" y="608"/>
                  </a:lnTo>
                  <a:lnTo>
                    <a:pt x="18" y="606"/>
                  </a:lnTo>
                  <a:lnTo>
                    <a:pt x="18" y="602"/>
                  </a:lnTo>
                  <a:lnTo>
                    <a:pt x="20" y="602"/>
                  </a:lnTo>
                  <a:lnTo>
                    <a:pt x="22" y="602"/>
                  </a:lnTo>
                  <a:lnTo>
                    <a:pt x="20" y="602"/>
                  </a:lnTo>
                  <a:lnTo>
                    <a:pt x="16" y="600"/>
                  </a:lnTo>
                  <a:lnTo>
                    <a:pt x="12" y="600"/>
                  </a:lnTo>
                  <a:lnTo>
                    <a:pt x="12" y="594"/>
                  </a:lnTo>
                  <a:lnTo>
                    <a:pt x="16" y="590"/>
                  </a:lnTo>
                  <a:lnTo>
                    <a:pt x="16" y="586"/>
                  </a:lnTo>
                  <a:lnTo>
                    <a:pt x="18" y="584"/>
                  </a:lnTo>
                  <a:lnTo>
                    <a:pt x="20" y="584"/>
                  </a:lnTo>
                  <a:lnTo>
                    <a:pt x="20" y="582"/>
                  </a:lnTo>
                  <a:lnTo>
                    <a:pt x="22" y="576"/>
                  </a:lnTo>
                  <a:lnTo>
                    <a:pt x="18" y="578"/>
                  </a:lnTo>
                  <a:lnTo>
                    <a:pt x="18" y="580"/>
                  </a:lnTo>
                  <a:lnTo>
                    <a:pt x="16" y="580"/>
                  </a:lnTo>
                  <a:lnTo>
                    <a:pt x="16" y="568"/>
                  </a:lnTo>
                  <a:lnTo>
                    <a:pt x="18" y="568"/>
                  </a:lnTo>
                  <a:lnTo>
                    <a:pt x="16" y="564"/>
                  </a:lnTo>
                  <a:lnTo>
                    <a:pt x="16" y="556"/>
                  </a:lnTo>
                  <a:lnTo>
                    <a:pt x="16" y="548"/>
                  </a:lnTo>
                  <a:lnTo>
                    <a:pt x="20" y="550"/>
                  </a:lnTo>
                  <a:lnTo>
                    <a:pt x="20" y="548"/>
                  </a:lnTo>
                  <a:lnTo>
                    <a:pt x="22" y="546"/>
                  </a:lnTo>
                  <a:lnTo>
                    <a:pt x="18" y="546"/>
                  </a:lnTo>
                  <a:lnTo>
                    <a:pt x="20" y="542"/>
                  </a:lnTo>
                  <a:lnTo>
                    <a:pt x="20" y="538"/>
                  </a:lnTo>
                  <a:lnTo>
                    <a:pt x="18" y="530"/>
                  </a:lnTo>
                  <a:lnTo>
                    <a:pt x="12" y="530"/>
                  </a:lnTo>
                  <a:lnTo>
                    <a:pt x="12" y="534"/>
                  </a:lnTo>
                  <a:lnTo>
                    <a:pt x="6" y="532"/>
                  </a:lnTo>
                  <a:lnTo>
                    <a:pt x="6" y="530"/>
                  </a:lnTo>
                  <a:lnTo>
                    <a:pt x="6" y="528"/>
                  </a:lnTo>
                  <a:lnTo>
                    <a:pt x="8" y="528"/>
                  </a:lnTo>
                  <a:lnTo>
                    <a:pt x="8" y="526"/>
                  </a:lnTo>
                  <a:lnTo>
                    <a:pt x="6" y="526"/>
                  </a:lnTo>
                  <a:lnTo>
                    <a:pt x="6" y="528"/>
                  </a:lnTo>
                  <a:lnTo>
                    <a:pt x="2" y="528"/>
                  </a:lnTo>
                  <a:lnTo>
                    <a:pt x="2" y="532"/>
                  </a:lnTo>
                  <a:lnTo>
                    <a:pt x="0" y="532"/>
                  </a:lnTo>
                  <a:lnTo>
                    <a:pt x="0" y="526"/>
                  </a:lnTo>
                  <a:lnTo>
                    <a:pt x="6" y="522"/>
                  </a:lnTo>
                  <a:lnTo>
                    <a:pt x="2" y="518"/>
                  </a:lnTo>
                  <a:lnTo>
                    <a:pt x="6" y="516"/>
                  </a:lnTo>
                  <a:lnTo>
                    <a:pt x="8" y="514"/>
                  </a:lnTo>
                  <a:lnTo>
                    <a:pt x="12" y="514"/>
                  </a:lnTo>
                  <a:lnTo>
                    <a:pt x="12" y="520"/>
                  </a:lnTo>
                  <a:lnTo>
                    <a:pt x="16" y="516"/>
                  </a:lnTo>
                  <a:lnTo>
                    <a:pt x="16" y="520"/>
                  </a:lnTo>
                  <a:lnTo>
                    <a:pt x="14" y="520"/>
                  </a:lnTo>
                  <a:lnTo>
                    <a:pt x="16" y="520"/>
                  </a:lnTo>
                  <a:lnTo>
                    <a:pt x="18" y="520"/>
                  </a:lnTo>
                  <a:lnTo>
                    <a:pt x="18" y="518"/>
                  </a:lnTo>
                  <a:lnTo>
                    <a:pt x="22" y="518"/>
                  </a:lnTo>
                  <a:lnTo>
                    <a:pt x="22" y="520"/>
                  </a:lnTo>
                  <a:lnTo>
                    <a:pt x="22" y="522"/>
                  </a:lnTo>
                  <a:lnTo>
                    <a:pt x="24" y="520"/>
                  </a:lnTo>
                  <a:lnTo>
                    <a:pt x="26" y="520"/>
                  </a:lnTo>
                  <a:lnTo>
                    <a:pt x="26" y="514"/>
                  </a:lnTo>
                  <a:lnTo>
                    <a:pt x="26" y="506"/>
                  </a:lnTo>
                  <a:lnTo>
                    <a:pt x="30" y="504"/>
                  </a:lnTo>
                  <a:lnTo>
                    <a:pt x="28" y="502"/>
                  </a:lnTo>
                  <a:lnTo>
                    <a:pt x="26" y="502"/>
                  </a:lnTo>
                  <a:lnTo>
                    <a:pt x="28" y="494"/>
                  </a:lnTo>
                  <a:lnTo>
                    <a:pt x="26" y="486"/>
                  </a:lnTo>
                  <a:lnTo>
                    <a:pt x="30" y="484"/>
                  </a:lnTo>
                  <a:lnTo>
                    <a:pt x="26" y="480"/>
                  </a:lnTo>
                  <a:lnTo>
                    <a:pt x="34" y="480"/>
                  </a:lnTo>
                  <a:lnTo>
                    <a:pt x="32" y="478"/>
                  </a:lnTo>
                  <a:lnTo>
                    <a:pt x="30" y="478"/>
                  </a:lnTo>
                  <a:lnTo>
                    <a:pt x="30" y="474"/>
                  </a:lnTo>
                  <a:lnTo>
                    <a:pt x="38" y="470"/>
                  </a:lnTo>
                  <a:lnTo>
                    <a:pt x="34" y="466"/>
                  </a:lnTo>
                  <a:lnTo>
                    <a:pt x="34" y="462"/>
                  </a:lnTo>
                  <a:lnTo>
                    <a:pt x="32" y="462"/>
                  </a:lnTo>
                  <a:lnTo>
                    <a:pt x="32" y="458"/>
                  </a:lnTo>
                  <a:lnTo>
                    <a:pt x="34" y="456"/>
                  </a:lnTo>
                  <a:lnTo>
                    <a:pt x="36" y="454"/>
                  </a:lnTo>
                  <a:lnTo>
                    <a:pt x="36" y="456"/>
                  </a:lnTo>
                  <a:lnTo>
                    <a:pt x="38" y="454"/>
                  </a:lnTo>
                  <a:lnTo>
                    <a:pt x="36" y="434"/>
                  </a:lnTo>
                  <a:lnTo>
                    <a:pt x="40" y="432"/>
                  </a:lnTo>
                  <a:lnTo>
                    <a:pt x="40" y="430"/>
                  </a:lnTo>
                  <a:lnTo>
                    <a:pt x="38" y="430"/>
                  </a:lnTo>
                  <a:lnTo>
                    <a:pt x="36" y="424"/>
                  </a:lnTo>
                  <a:lnTo>
                    <a:pt x="32" y="428"/>
                  </a:lnTo>
                  <a:lnTo>
                    <a:pt x="32" y="432"/>
                  </a:lnTo>
                  <a:lnTo>
                    <a:pt x="26" y="432"/>
                  </a:lnTo>
                  <a:lnTo>
                    <a:pt x="26" y="424"/>
                  </a:lnTo>
                  <a:lnTo>
                    <a:pt x="24" y="418"/>
                  </a:lnTo>
                  <a:lnTo>
                    <a:pt x="26" y="408"/>
                  </a:lnTo>
                  <a:lnTo>
                    <a:pt x="30" y="396"/>
                  </a:lnTo>
                  <a:lnTo>
                    <a:pt x="32" y="396"/>
                  </a:lnTo>
                  <a:lnTo>
                    <a:pt x="32" y="384"/>
                  </a:lnTo>
                  <a:lnTo>
                    <a:pt x="30" y="376"/>
                  </a:lnTo>
                  <a:lnTo>
                    <a:pt x="30" y="374"/>
                  </a:lnTo>
                  <a:lnTo>
                    <a:pt x="32" y="374"/>
                  </a:lnTo>
                  <a:lnTo>
                    <a:pt x="30" y="372"/>
                  </a:lnTo>
                  <a:lnTo>
                    <a:pt x="30" y="368"/>
                  </a:lnTo>
                  <a:lnTo>
                    <a:pt x="30" y="366"/>
                  </a:lnTo>
                  <a:lnTo>
                    <a:pt x="32" y="362"/>
                  </a:lnTo>
                  <a:lnTo>
                    <a:pt x="28" y="360"/>
                  </a:lnTo>
                  <a:lnTo>
                    <a:pt x="28" y="356"/>
                  </a:lnTo>
                  <a:lnTo>
                    <a:pt x="30" y="354"/>
                  </a:lnTo>
                  <a:lnTo>
                    <a:pt x="26" y="350"/>
                  </a:lnTo>
                  <a:lnTo>
                    <a:pt x="30" y="348"/>
                  </a:lnTo>
                  <a:lnTo>
                    <a:pt x="34" y="348"/>
                  </a:lnTo>
                  <a:lnTo>
                    <a:pt x="32" y="342"/>
                  </a:lnTo>
                  <a:lnTo>
                    <a:pt x="34" y="340"/>
                  </a:lnTo>
                  <a:lnTo>
                    <a:pt x="36" y="338"/>
                  </a:lnTo>
                  <a:lnTo>
                    <a:pt x="38" y="336"/>
                  </a:lnTo>
                  <a:lnTo>
                    <a:pt x="38" y="330"/>
                  </a:lnTo>
                  <a:lnTo>
                    <a:pt x="42" y="326"/>
                  </a:lnTo>
                  <a:lnTo>
                    <a:pt x="42" y="320"/>
                  </a:lnTo>
                  <a:lnTo>
                    <a:pt x="42" y="314"/>
                  </a:lnTo>
                  <a:lnTo>
                    <a:pt x="42" y="312"/>
                  </a:lnTo>
                  <a:lnTo>
                    <a:pt x="40" y="308"/>
                  </a:lnTo>
                  <a:lnTo>
                    <a:pt x="44" y="302"/>
                  </a:lnTo>
                  <a:lnTo>
                    <a:pt x="48" y="296"/>
                  </a:lnTo>
                  <a:lnTo>
                    <a:pt x="48" y="286"/>
                  </a:lnTo>
                  <a:lnTo>
                    <a:pt x="52" y="280"/>
                  </a:lnTo>
                  <a:lnTo>
                    <a:pt x="52" y="278"/>
                  </a:lnTo>
                  <a:lnTo>
                    <a:pt x="52" y="276"/>
                  </a:lnTo>
                  <a:lnTo>
                    <a:pt x="52" y="270"/>
                  </a:lnTo>
                  <a:lnTo>
                    <a:pt x="56" y="266"/>
                  </a:lnTo>
                  <a:lnTo>
                    <a:pt x="58" y="244"/>
                  </a:lnTo>
                  <a:lnTo>
                    <a:pt x="56" y="238"/>
                  </a:lnTo>
                  <a:lnTo>
                    <a:pt x="54" y="234"/>
                  </a:lnTo>
                  <a:lnTo>
                    <a:pt x="54" y="228"/>
                  </a:lnTo>
                  <a:lnTo>
                    <a:pt x="56" y="224"/>
                  </a:lnTo>
                  <a:lnTo>
                    <a:pt x="58" y="224"/>
                  </a:lnTo>
                  <a:lnTo>
                    <a:pt x="58" y="210"/>
                  </a:lnTo>
                  <a:lnTo>
                    <a:pt x="56" y="204"/>
                  </a:lnTo>
                  <a:lnTo>
                    <a:pt x="54" y="200"/>
                  </a:lnTo>
                  <a:lnTo>
                    <a:pt x="54" y="196"/>
                  </a:lnTo>
                  <a:lnTo>
                    <a:pt x="58" y="188"/>
                  </a:lnTo>
                  <a:lnTo>
                    <a:pt x="58" y="182"/>
                  </a:lnTo>
                  <a:lnTo>
                    <a:pt x="58" y="178"/>
                  </a:lnTo>
                  <a:lnTo>
                    <a:pt x="60" y="178"/>
                  </a:lnTo>
                  <a:lnTo>
                    <a:pt x="60" y="172"/>
                  </a:lnTo>
                  <a:lnTo>
                    <a:pt x="60" y="168"/>
                  </a:lnTo>
                  <a:lnTo>
                    <a:pt x="64" y="166"/>
                  </a:lnTo>
                  <a:lnTo>
                    <a:pt x="64" y="162"/>
                  </a:lnTo>
                  <a:lnTo>
                    <a:pt x="64" y="158"/>
                  </a:lnTo>
                  <a:lnTo>
                    <a:pt x="64" y="150"/>
                  </a:lnTo>
                  <a:lnTo>
                    <a:pt x="66" y="150"/>
                  </a:lnTo>
                  <a:lnTo>
                    <a:pt x="64" y="148"/>
                  </a:lnTo>
                  <a:lnTo>
                    <a:pt x="68" y="138"/>
                  </a:lnTo>
                  <a:lnTo>
                    <a:pt x="66" y="134"/>
                  </a:lnTo>
                  <a:lnTo>
                    <a:pt x="66" y="132"/>
                  </a:lnTo>
                  <a:lnTo>
                    <a:pt x="64" y="124"/>
                  </a:lnTo>
                  <a:lnTo>
                    <a:pt x="66" y="118"/>
                  </a:lnTo>
                  <a:lnTo>
                    <a:pt x="68" y="108"/>
                  </a:lnTo>
                  <a:lnTo>
                    <a:pt x="68" y="106"/>
                  </a:lnTo>
                  <a:lnTo>
                    <a:pt x="70" y="106"/>
                  </a:lnTo>
                  <a:lnTo>
                    <a:pt x="70" y="102"/>
                  </a:lnTo>
                  <a:lnTo>
                    <a:pt x="66" y="100"/>
                  </a:lnTo>
                  <a:lnTo>
                    <a:pt x="66" y="98"/>
                  </a:lnTo>
                  <a:lnTo>
                    <a:pt x="66" y="94"/>
                  </a:lnTo>
                  <a:lnTo>
                    <a:pt x="70" y="94"/>
                  </a:lnTo>
                  <a:lnTo>
                    <a:pt x="70" y="82"/>
                  </a:lnTo>
                  <a:lnTo>
                    <a:pt x="70" y="70"/>
                  </a:lnTo>
                  <a:lnTo>
                    <a:pt x="72" y="70"/>
                  </a:lnTo>
                  <a:lnTo>
                    <a:pt x="72" y="64"/>
                  </a:lnTo>
                  <a:lnTo>
                    <a:pt x="74" y="64"/>
                  </a:lnTo>
                  <a:lnTo>
                    <a:pt x="74" y="60"/>
                  </a:lnTo>
                  <a:lnTo>
                    <a:pt x="72" y="58"/>
                  </a:lnTo>
                  <a:lnTo>
                    <a:pt x="74" y="50"/>
                  </a:lnTo>
                  <a:lnTo>
                    <a:pt x="74" y="44"/>
                  </a:lnTo>
                  <a:lnTo>
                    <a:pt x="74" y="30"/>
                  </a:lnTo>
                  <a:lnTo>
                    <a:pt x="72" y="18"/>
                  </a:lnTo>
                  <a:lnTo>
                    <a:pt x="72" y="10"/>
                  </a:lnTo>
                  <a:lnTo>
                    <a:pt x="70" y="8"/>
                  </a:lnTo>
                  <a:lnTo>
                    <a:pt x="72" y="8"/>
                  </a:lnTo>
                  <a:lnTo>
                    <a:pt x="74" y="4"/>
                  </a:lnTo>
                  <a:lnTo>
                    <a:pt x="76" y="0"/>
                  </a:lnTo>
                  <a:lnTo>
                    <a:pt x="78" y="0"/>
                  </a:lnTo>
                  <a:lnTo>
                    <a:pt x="80" y="6"/>
                  </a:lnTo>
                  <a:lnTo>
                    <a:pt x="82" y="12"/>
                  </a:lnTo>
                  <a:lnTo>
                    <a:pt x="84" y="14"/>
                  </a:lnTo>
                  <a:lnTo>
                    <a:pt x="88" y="20"/>
                  </a:lnTo>
                  <a:lnTo>
                    <a:pt x="90" y="22"/>
                  </a:lnTo>
                  <a:lnTo>
                    <a:pt x="94" y="36"/>
                  </a:lnTo>
                  <a:lnTo>
                    <a:pt x="94" y="42"/>
                  </a:lnTo>
                  <a:lnTo>
                    <a:pt x="98" y="48"/>
                  </a:lnTo>
                  <a:lnTo>
                    <a:pt x="98" y="52"/>
                  </a:lnTo>
                  <a:lnTo>
                    <a:pt x="98" y="56"/>
                  </a:lnTo>
                  <a:lnTo>
                    <a:pt x="98" y="62"/>
                  </a:lnTo>
                  <a:lnTo>
                    <a:pt x="100" y="74"/>
                  </a:lnTo>
                  <a:lnTo>
                    <a:pt x="108" y="78"/>
                  </a:lnTo>
                  <a:lnTo>
                    <a:pt x="108" y="82"/>
                  </a:lnTo>
                  <a:lnTo>
                    <a:pt x="108" y="86"/>
                  </a:lnTo>
                  <a:lnTo>
                    <a:pt x="110" y="88"/>
                  </a:lnTo>
                  <a:lnTo>
                    <a:pt x="114" y="92"/>
                  </a:lnTo>
                  <a:lnTo>
                    <a:pt x="114" y="94"/>
                  </a:lnTo>
                  <a:lnTo>
                    <a:pt x="112" y="102"/>
                  </a:lnTo>
                  <a:close/>
                </a:path>
              </a:pathLst>
            </a:custGeom>
            <a:solidFill>
              <a:schemeClr val="bg2"/>
            </a:solidFill>
            <a:ln w="3175">
              <a:solidFill>
                <a:schemeClr val="bg1"/>
              </a:solidFill>
              <a:prstDash val="solid"/>
              <a:round/>
              <a:headEnd/>
              <a:tailEnd/>
            </a:ln>
          </p:spPr>
          <p:txBody>
            <a:bodyPr/>
            <a:lstStyle/>
            <a:p>
              <a:endParaRPr lang="nl-BE"/>
            </a:p>
          </p:txBody>
        </p:sp>
        <p:sp>
          <p:nvSpPr>
            <p:cNvPr id="319" name="Freeform 215"/>
            <p:cNvSpPr>
              <a:spLocks noEditPoints="1"/>
            </p:cNvSpPr>
            <p:nvPr/>
          </p:nvSpPr>
          <p:spPr bwMode="gray">
            <a:xfrm>
              <a:off x="3162" y="2288"/>
              <a:ext cx="154" cy="274"/>
            </a:xfrm>
            <a:custGeom>
              <a:avLst/>
              <a:gdLst>
                <a:gd name="T0" fmla="*/ 18 w 142"/>
                <a:gd name="T1" fmla="*/ 182 h 274"/>
                <a:gd name="T2" fmla="*/ 18 w 142"/>
                <a:gd name="T3" fmla="*/ 188 h 274"/>
                <a:gd name="T4" fmla="*/ 22 w 142"/>
                <a:gd name="T5" fmla="*/ 194 h 274"/>
                <a:gd name="T6" fmla="*/ 22 w 142"/>
                <a:gd name="T7" fmla="*/ 202 h 274"/>
                <a:gd name="T8" fmla="*/ 18 w 142"/>
                <a:gd name="T9" fmla="*/ 208 h 274"/>
                <a:gd name="T10" fmla="*/ 22 w 142"/>
                <a:gd name="T11" fmla="*/ 218 h 274"/>
                <a:gd name="T12" fmla="*/ 24 w 142"/>
                <a:gd name="T13" fmla="*/ 226 h 274"/>
                <a:gd name="T14" fmla="*/ 24 w 142"/>
                <a:gd name="T15" fmla="*/ 232 h 274"/>
                <a:gd name="T16" fmla="*/ 12 w 142"/>
                <a:gd name="T17" fmla="*/ 232 h 274"/>
                <a:gd name="T18" fmla="*/ 6 w 142"/>
                <a:gd name="T19" fmla="*/ 238 h 274"/>
                <a:gd name="T20" fmla="*/ 6 w 142"/>
                <a:gd name="T21" fmla="*/ 242 h 274"/>
                <a:gd name="T22" fmla="*/ 18 w 142"/>
                <a:gd name="T23" fmla="*/ 260 h 274"/>
                <a:gd name="T24" fmla="*/ 22 w 142"/>
                <a:gd name="T25" fmla="*/ 274 h 274"/>
                <a:gd name="T26" fmla="*/ 32 w 142"/>
                <a:gd name="T27" fmla="*/ 268 h 274"/>
                <a:gd name="T28" fmla="*/ 38 w 142"/>
                <a:gd name="T29" fmla="*/ 270 h 274"/>
                <a:gd name="T30" fmla="*/ 60 w 142"/>
                <a:gd name="T31" fmla="*/ 266 h 274"/>
                <a:gd name="T32" fmla="*/ 70 w 142"/>
                <a:gd name="T33" fmla="*/ 256 h 274"/>
                <a:gd name="T34" fmla="*/ 74 w 142"/>
                <a:gd name="T35" fmla="*/ 254 h 274"/>
                <a:gd name="T36" fmla="*/ 72 w 142"/>
                <a:gd name="T37" fmla="*/ 246 h 274"/>
                <a:gd name="T38" fmla="*/ 78 w 142"/>
                <a:gd name="T39" fmla="*/ 242 h 274"/>
                <a:gd name="T40" fmla="*/ 86 w 142"/>
                <a:gd name="T41" fmla="*/ 240 h 274"/>
                <a:gd name="T42" fmla="*/ 94 w 142"/>
                <a:gd name="T43" fmla="*/ 236 h 274"/>
                <a:gd name="T44" fmla="*/ 100 w 142"/>
                <a:gd name="T45" fmla="*/ 230 h 274"/>
                <a:gd name="T46" fmla="*/ 108 w 142"/>
                <a:gd name="T47" fmla="*/ 226 h 274"/>
                <a:gd name="T48" fmla="*/ 112 w 142"/>
                <a:gd name="T49" fmla="*/ 220 h 274"/>
                <a:gd name="T50" fmla="*/ 118 w 142"/>
                <a:gd name="T51" fmla="*/ 216 h 274"/>
                <a:gd name="T52" fmla="*/ 118 w 142"/>
                <a:gd name="T53" fmla="*/ 210 h 274"/>
                <a:gd name="T54" fmla="*/ 116 w 142"/>
                <a:gd name="T55" fmla="*/ 204 h 274"/>
                <a:gd name="T56" fmla="*/ 116 w 142"/>
                <a:gd name="T57" fmla="*/ 198 h 274"/>
                <a:gd name="T58" fmla="*/ 114 w 142"/>
                <a:gd name="T59" fmla="*/ 192 h 274"/>
                <a:gd name="T60" fmla="*/ 118 w 142"/>
                <a:gd name="T61" fmla="*/ 186 h 274"/>
                <a:gd name="T62" fmla="*/ 112 w 142"/>
                <a:gd name="T63" fmla="*/ 182 h 274"/>
                <a:gd name="T64" fmla="*/ 106 w 142"/>
                <a:gd name="T65" fmla="*/ 184 h 274"/>
                <a:gd name="T66" fmla="*/ 106 w 142"/>
                <a:gd name="T67" fmla="*/ 178 h 274"/>
                <a:gd name="T68" fmla="*/ 110 w 142"/>
                <a:gd name="T69" fmla="*/ 174 h 274"/>
                <a:gd name="T70" fmla="*/ 112 w 142"/>
                <a:gd name="T71" fmla="*/ 168 h 274"/>
                <a:gd name="T72" fmla="*/ 116 w 142"/>
                <a:gd name="T73" fmla="*/ 160 h 274"/>
                <a:gd name="T74" fmla="*/ 118 w 142"/>
                <a:gd name="T75" fmla="*/ 152 h 274"/>
                <a:gd name="T76" fmla="*/ 122 w 142"/>
                <a:gd name="T77" fmla="*/ 146 h 274"/>
                <a:gd name="T78" fmla="*/ 122 w 142"/>
                <a:gd name="T79" fmla="*/ 140 h 274"/>
                <a:gd name="T80" fmla="*/ 126 w 142"/>
                <a:gd name="T81" fmla="*/ 134 h 274"/>
                <a:gd name="T82" fmla="*/ 132 w 142"/>
                <a:gd name="T83" fmla="*/ 132 h 274"/>
                <a:gd name="T84" fmla="*/ 142 w 142"/>
                <a:gd name="T85" fmla="*/ 132 h 274"/>
                <a:gd name="T86" fmla="*/ 12 w 142"/>
                <a:gd name="T87" fmla="*/ 10 h 274"/>
                <a:gd name="T88" fmla="*/ 24 w 142"/>
                <a:gd name="T89" fmla="*/ 50 h 274"/>
                <a:gd name="T90" fmla="*/ 26 w 142"/>
                <a:gd name="T91" fmla="*/ 58 h 274"/>
                <a:gd name="T92" fmla="*/ 22 w 142"/>
                <a:gd name="T93" fmla="*/ 72 h 274"/>
                <a:gd name="T94" fmla="*/ 0 w 142"/>
                <a:gd name="T95" fmla="*/ 146 h 274"/>
                <a:gd name="T96" fmla="*/ 2 w 142"/>
                <a:gd name="T97" fmla="*/ 160 h 274"/>
                <a:gd name="T98" fmla="*/ 6 w 142"/>
                <a:gd name="T99" fmla="*/ 160 h 274"/>
                <a:gd name="T100" fmla="*/ 14 w 142"/>
                <a:gd name="T101" fmla="*/ 168 h 274"/>
                <a:gd name="T102" fmla="*/ 24 w 142"/>
                <a:gd name="T103" fmla="*/ 168 h 274"/>
                <a:gd name="T104" fmla="*/ 24 w 142"/>
                <a:gd name="T105" fmla="*/ 174 h 274"/>
                <a:gd name="T106" fmla="*/ 20 w 142"/>
                <a:gd name="T107" fmla="*/ 172 h 274"/>
                <a:gd name="T108" fmla="*/ 10 w 142"/>
                <a:gd name="T109" fmla="*/ 174 h 274"/>
                <a:gd name="T110" fmla="*/ 2 w 142"/>
                <a:gd name="T111" fmla="*/ 160 h 274"/>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42"/>
                <a:gd name="T169" fmla="*/ 0 h 274"/>
                <a:gd name="T170" fmla="*/ 142 w 142"/>
                <a:gd name="T171" fmla="*/ 274 h 274"/>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42" h="274">
                  <a:moveTo>
                    <a:pt x="8" y="174"/>
                  </a:moveTo>
                  <a:lnTo>
                    <a:pt x="8" y="174"/>
                  </a:lnTo>
                  <a:lnTo>
                    <a:pt x="18" y="182"/>
                  </a:lnTo>
                  <a:lnTo>
                    <a:pt x="18" y="186"/>
                  </a:lnTo>
                  <a:lnTo>
                    <a:pt x="18" y="188"/>
                  </a:lnTo>
                  <a:lnTo>
                    <a:pt x="18" y="190"/>
                  </a:lnTo>
                  <a:lnTo>
                    <a:pt x="22" y="194"/>
                  </a:lnTo>
                  <a:lnTo>
                    <a:pt x="22" y="198"/>
                  </a:lnTo>
                  <a:lnTo>
                    <a:pt x="22" y="202"/>
                  </a:lnTo>
                  <a:lnTo>
                    <a:pt x="20" y="204"/>
                  </a:lnTo>
                  <a:lnTo>
                    <a:pt x="18" y="208"/>
                  </a:lnTo>
                  <a:lnTo>
                    <a:pt x="20" y="214"/>
                  </a:lnTo>
                  <a:lnTo>
                    <a:pt x="22" y="218"/>
                  </a:lnTo>
                  <a:lnTo>
                    <a:pt x="22" y="222"/>
                  </a:lnTo>
                  <a:lnTo>
                    <a:pt x="24" y="226"/>
                  </a:lnTo>
                  <a:lnTo>
                    <a:pt x="24" y="230"/>
                  </a:lnTo>
                  <a:lnTo>
                    <a:pt x="24" y="232"/>
                  </a:lnTo>
                  <a:lnTo>
                    <a:pt x="18" y="232"/>
                  </a:lnTo>
                  <a:lnTo>
                    <a:pt x="12" y="232"/>
                  </a:lnTo>
                  <a:lnTo>
                    <a:pt x="8" y="234"/>
                  </a:lnTo>
                  <a:lnTo>
                    <a:pt x="6" y="238"/>
                  </a:lnTo>
                  <a:lnTo>
                    <a:pt x="6" y="240"/>
                  </a:lnTo>
                  <a:lnTo>
                    <a:pt x="6" y="242"/>
                  </a:lnTo>
                  <a:lnTo>
                    <a:pt x="16" y="254"/>
                  </a:lnTo>
                  <a:lnTo>
                    <a:pt x="18" y="260"/>
                  </a:lnTo>
                  <a:lnTo>
                    <a:pt x="20" y="266"/>
                  </a:lnTo>
                  <a:lnTo>
                    <a:pt x="16" y="274"/>
                  </a:lnTo>
                  <a:lnTo>
                    <a:pt x="22" y="274"/>
                  </a:lnTo>
                  <a:lnTo>
                    <a:pt x="28" y="274"/>
                  </a:lnTo>
                  <a:lnTo>
                    <a:pt x="32" y="268"/>
                  </a:lnTo>
                  <a:lnTo>
                    <a:pt x="34" y="270"/>
                  </a:lnTo>
                  <a:lnTo>
                    <a:pt x="38" y="270"/>
                  </a:lnTo>
                  <a:lnTo>
                    <a:pt x="54" y="268"/>
                  </a:lnTo>
                  <a:lnTo>
                    <a:pt x="60" y="266"/>
                  </a:lnTo>
                  <a:lnTo>
                    <a:pt x="64" y="260"/>
                  </a:lnTo>
                  <a:lnTo>
                    <a:pt x="70" y="256"/>
                  </a:lnTo>
                  <a:lnTo>
                    <a:pt x="74" y="254"/>
                  </a:lnTo>
                  <a:lnTo>
                    <a:pt x="72" y="252"/>
                  </a:lnTo>
                  <a:lnTo>
                    <a:pt x="70" y="250"/>
                  </a:lnTo>
                  <a:lnTo>
                    <a:pt x="72" y="246"/>
                  </a:lnTo>
                  <a:lnTo>
                    <a:pt x="74" y="244"/>
                  </a:lnTo>
                  <a:lnTo>
                    <a:pt x="78" y="242"/>
                  </a:lnTo>
                  <a:lnTo>
                    <a:pt x="84" y="242"/>
                  </a:lnTo>
                  <a:lnTo>
                    <a:pt x="86" y="240"/>
                  </a:lnTo>
                  <a:lnTo>
                    <a:pt x="90" y="238"/>
                  </a:lnTo>
                  <a:lnTo>
                    <a:pt x="94" y="236"/>
                  </a:lnTo>
                  <a:lnTo>
                    <a:pt x="96" y="236"/>
                  </a:lnTo>
                  <a:lnTo>
                    <a:pt x="98" y="234"/>
                  </a:lnTo>
                  <a:lnTo>
                    <a:pt x="100" y="230"/>
                  </a:lnTo>
                  <a:lnTo>
                    <a:pt x="108" y="226"/>
                  </a:lnTo>
                  <a:lnTo>
                    <a:pt x="110" y="224"/>
                  </a:lnTo>
                  <a:lnTo>
                    <a:pt x="112" y="220"/>
                  </a:lnTo>
                  <a:lnTo>
                    <a:pt x="114" y="218"/>
                  </a:lnTo>
                  <a:lnTo>
                    <a:pt x="116" y="216"/>
                  </a:lnTo>
                  <a:lnTo>
                    <a:pt x="118" y="216"/>
                  </a:lnTo>
                  <a:lnTo>
                    <a:pt x="118" y="214"/>
                  </a:lnTo>
                  <a:lnTo>
                    <a:pt x="118" y="210"/>
                  </a:lnTo>
                  <a:lnTo>
                    <a:pt x="114" y="206"/>
                  </a:lnTo>
                  <a:lnTo>
                    <a:pt x="116" y="204"/>
                  </a:lnTo>
                  <a:lnTo>
                    <a:pt x="116" y="198"/>
                  </a:lnTo>
                  <a:lnTo>
                    <a:pt x="114" y="194"/>
                  </a:lnTo>
                  <a:lnTo>
                    <a:pt x="114" y="192"/>
                  </a:lnTo>
                  <a:lnTo>
                    <a:pt x="116" y="190"/>
                  </a:lnTo>
                  <a:lnTo>
                    <a:pt x="118" y="188"/>
                  </a:lnTo>
                  <a:lnTo>
                    <a:pt x="118" y="186"/>
                  </a:lnTo>
                  <a:lnTo>
                    <a:pt x="114" y="184"/>
                  </a:lnTo>
                  <a:lnTo>
                    <a:pt x="112" y="182"/>
                  </a:lnTo>
                  <a:lnTo>
                    <a:pt x="108" y="184"/>
                  </a:lnTo>
                  <a:lnTo>
                    <a:pt x="106" y="184"/>
                  </a:lnTo>
                  <a:lnTo>
                    <a:pt x="106" y="182"/>
                  </a:lnTo>
                  <a:lnTo>
                    <a:pt x="106" y="178"/>
                  </a:lnTo>
                  <a:lnTo>
                    <a:pt x="106" y="176"/>
                  </a:lnTo>
                  <a:lnTo>
                    <a:pt x="110" y="174"/>
                  </a:lnTo>
                  <a:lnTo>
                    <a:pt x="110" y="170"/>
                  </a:lnTo>
                  <a:lnTo>
                    <a:pt x="112" y="168"/>
                  </a:lnTo>
                  <a:lnTo>
                    <a:pt x="114" y="166"/>
                  </a:lnTo>
                  <a:lnTo>
                    <a:pt x="116" y="160"/>
                  </a:lnTo>
                  <a:lnTo>
                    <a:pt x="118" y="156"/>
                  </a:lnTo>
                  <a:lnTo>
                    <a:pt x="118" y="152"/>
                  </a:lnTo>
                  <a:lnTo>
                    <a:pt x="120" y="150"/>
                  </a:lnTo>
                  <a:lnTo>
                    <a:pt x="122" y="146"/>
                  </a:lnTo>
                  <a:lnTo>
                    <a:pt x="122" y="142"/>
                  </a:lnTo>
                  <a:lnTo>
                    <a:pt x="122" y="140"/>
                  </a:lnTo>
                  <a:lnTo>
                    <a:pt x="122" y="138"/>
                  </a:lnTo>
                  <a:lnTo>
                    <a:pt x="126" y="134"/>
                  </a:lnTo>
                  <a:lnTo>
                    <a:pt x="126" y="132"/>
                  </a:lnTo>
                  <a:lnTo>
                    <a:pt x="128" y="132"/>
                  </a:lnTo>
                  <a:lnTo>
                    <a:pt x="132" y="132"/>
                  </a:lnTo>
                  <a:lnTo>
                    <a:pt x="138" y="134"/>
                  </a:lnTo>
                  <a:lnTo>
                    <a:pt x="142" y="132"/>
                  </a:lnTo>
                  <a:lnTo>
                    <a:pt x="142" y="70"/>
                  </a:lnTo>
                  <a:lnTo>
                    <a:pt x="26" y="0"/>
                  </a:lnTo>
                  <a:lnTo>
                    <a:pt x="12" y="10"/>
                  </a:lnTo>
                  <a:lnTo>
                    <a:pt x="20" y="44"/>
                  </a:lnTo>
                  <a:lnTo>
                    <a:pt x="24" y="50"/>
                  </a:lnTo>
                  <a:lnTo>
                    <a:pt x="26" y="54"/>
                  </a:lnTo>
                  <a:lnTo>
                    <a:pt x="26" y="58"/>
                  </a:lnTo>
                  <a:lnTo>
                    <a:pt x="22" y="64"/>
                  </a:lnTo>
                  <a:lnTo>
                    <a:pt x="22" y="72"/>
                  </a:lnTo>
                  <a:lnTo>
                    <a:pt x="20" y="102"/>
                  </a:lnTo>
                  <a:lnTo>
                    <a:pt x="22" y="128"/>
                  </a:lnTo>
                  <a:lnTo>
                    <a:pt x="0" y="146"/>
                  </a:lnTo>
                  <a:lnTo>
                    <a:pt x="0" y="160"/>
                  </a:lnTo>
                  <a:lnTo>
                    <a:pt x="8" y="174"/>
                  </a:lnTo>
                  <a:close/>
                  <a:moveTo>
                    <a:pt x="2" y="160"/>
                  </a:moveTo>
                  <a:lnTo>
                    <a:pt x="2" y="160"/>
                  </a:lnTo>
                  <a:lnTo>
                    <a:pt x="6" y="160"/>
                  </a:lnTo>
                  <a:lnTo>
                    <a:pt x="6" y="164"/>
                  </a:lnTo>
                  <a:lnTo>
                    <a:pt x="14" y="168"/>
                  </a:lnTo>
                  <a:lnTo>
                    <a:pt x="24" y="168"/>
                  </a:lnTo>
                  <a:lnTo>
                    <a:pt x="24" y="174"/>
                  </a:lnTo>
                  <a:lnTo>
                    <a:pt x="22" y="174"/>
                  </a:lnTo>
                  <a:lnTo>
                    <a:pt x="20" y="172"/>
                  </a:lnTo>
                  <a:lnTo>
                    <a:pt x="14" y="172"/>
                  </a:lnTo>
                  <a:lnTo>
                    <a:pt x="10" y="174"/>
                  </a:lnTo>
                  <a:lnTo>
                    <a:pt x="2" y="160"/>
                  </a:lnTo>
                  <a:close/>
                </a:path>
              </a:pathLst>
            </a:custGeom>
            <a:solidFill>
              <a:schemeClr val="bg2"/>
            </a:solidFill>
            <a:ln w="3175">
              <a:solidFill>
                <a:schemeClr val="bg1"/>
              </a:solidFill>
              <a:prstDash val="solid"/>
              <a:round/>
              <a:headEnd/>
              <a:tailEnd/>
            </a:ln>
          </p:spPr>
          <p:txBody>
            <a:bodyPr/>
            <a:lstStyle/>
            <a:p>
              <a:endParaRPr lang="nl-BE"/>
            </a:p>
          </p:txBody>
        </p:sp>
        <p:sp>
          <p:nvSpPr>
            <p:cNvPr id="320" name="Freeform 216"/>
            <p:cNvSpPr>
              <a:spLocks/>
            </p:cNvSpPr>
            <p:nvPr/>
          </p:nvSpPr>
          <p:spPr bwMode="gray">
            <a:xfrm>
              <a:off x="3164" y="2504"/>
              <a:ext cx="193" cy="130"/>
            </a:xfrm>
            <a:custGeom>
              <a:avLst/>
              <a:gdLst>
                <a:gd name="T0" fmla="*/ 64 w 178"/>
                <a:gd name="T1" fmla="*/ 106 h 130"/>
                <a:gd name="T2" fmla="*/ 70 w 178"/>
                <a:gd name="T3" fmla="*/ 98 h 130"/>
                <a:gd name="T4" fmla="*/ 76 w 178"/>
                <a:gd name="T5" fmla="*/ 90 h 130"/>
                <a:gd name="T6" fmla="*/ 86 w 178"/>
                <a:gd name="T7" fmla="*/ 92 h 130"/>
                <a:gd name="T8" fmla="*/ 94 w 178"/>
                <a:gd name="T9" fmla="*/ 98 h 130"/>
                <a:gd name="T10" fmla="*/ 106 w 178"/>
                <a:gd name="T11" fmla="*/ 100 h 130"/>
                <a:gd name="T12" fmla="*/ 114 w 178"/>
                <a:gd name="T13" fmla="*/ 102 h 130"/>
                <a:gd name="T14" fmla="*/ 122 w 178"/>
                <a:gd name="T15" fmla="*/ 100 h 130"/>
                <a:gd name="T16" fmla="*/ 126 w 178"/>
                <a:gd name="T17" fmla="*/ 96 h 130"/>
                <a:gd name="T18" fmla="*/ 132 w 178"/>
                <a:gd name="T19" fmla="*/ 100 h 130"/>
                <a:gd name="T20" fmla="*/ 142 w 178"/>
                <a:gd name="T21" fmla="*/ 98 h 130"/>
                <a:gd name="T22" fmla="*/ 142 w 178"/>
                <a:gd name="T23" fmla="*/ 94 h 130"/>
                <a:gd name="T24" fmla="*/ 146 w 178"/>
                <a:gd name="T25" fmla="*/ 94 h 130"/>
                <a:gd name="T26" fmla="*/ 150 w 178"/>
                <a:gd name="T27" fmla="*/ 94 h 130"/>
                <a:gd name="T28" fmla="*/ 156 w 178"/>
                <a:gd name="T29" fmla="*/ 88 h 130"/>
                <a:gd name="T30" fmla="*/ 166 w 178"/>
                <a:gd name="T31" fmla="*/ 88 h 130"/>
                <a:gd name="T32" fmla="*/ 170 w 178"/>
                <a:gd name="T33" fmla="*/ 90 h 130"/>
                <a:gd name="T34" fmla="*/ 178 w 178"/>
                <a:gd name="T35" fmla="*/ 88 h 130"/>
                <a:gd name="T36" fmla="*/ 174 w 178"/>
                <a:gd name="T37" fmla="*/ 84 h 130"/>
                <a:gd name="T38" fmla="*/ 174 w 178"/>
                <a:gd name="T39" fmla="*/ 76 h 130"/>
                <a:gd name="T40" fmla="*/ 166 w 178"/>
                <a:gd name="T41" fmla="*/ 68 h 130"/>
                <a:gd name="T42" fmla="*/ 160 w 178"/>
                <a:gd name="T43" fmla="*/ 58 h 130"/>
                <a:gd name="T44" fmla="*/ 154 w 178"/>
                <a:gd name="T45" fmla="*/ 56 h 130"/>
                <a:gd name="T46" fmla="*/ 148 w 178"/>
                <a:gd name="T47" fmla="*/ 52 h 130"/>
                <a:gd name="T48" fmla="*/ 140 w 178"/>
                <a:gd name="T49" fmla="*/ 50 h 130"/>
                <a:gd name="T50" fmla="*/ 138 w 178"/>
                <a:gd name="T51" fmla="*/ 48 h 130"/>
                <a:gd name="T52" fmla="*/ 130 w 178"/>
                <a:gd name="T53" fmla="*/ 38 h 130"/>
                <a:gd name="T54" fmla="*/ 130 w 178"/>
                <a:gd name="T55" fmla="*/ 32 h 130"/>
                <a:gd name="T56" fmla="*/ 126 w 178"/>
                <a:gd name="T57" fmla="*/ 22 h 130"/>
                <a:gd name="T58" fmla="*/ 124 w 178"/>
                <a:gd name="T59" fmla="*/ 16 h 130"/>
                <a:gd name="T60" fmla="*/ 116 w 178"/>
                <a:gd name="T61" fmla="*/ 0 h 130"/>
                <a:gd name="T62" fmla="*/ 112 w 178"/>
                <a:gd name="T63" fmla="*/ 2 h 130"/>
                <a:gd name="T64" fmla="*/ 108 w 178"/>
                <a:gd name="T65" fmla="*/ 8 h 130"/>
                <a:gd name="T66" fmla="*/ 98 w 178"/>
                <a:gd name="T67" fmla="*/ 14 h 130"/>
                <a:gd name="T68" fmla="*/ 94 w 178"/>
                <a:gd name="T69" fmla="*/ 20 h 130"/>
                <a:gd name="T70" fmla="*/ 88 w 178"/>
                <a:gd name="T71" fmla="*/ 22 h 130"/>
                <a:gd name="T72" fmla="*/ 82 w 178"/>
                <a:gd name="T73" fmla="*/ 26 h 130"/>
                <a:gd name="T74" fmla="*/ 70 w 178"/>
                <a:gd name="T75" fmla="*/ 30 h 130"/>
                <a:gd name="T76" fmla="*/ 70 w 178"/>
                <a:gd name="T77" fmla="*/ 36 h 130"/>
                <a:gd name="T78" fmla="*/ 72 w 178"/>
                <a:gd name="T79" fmla="*/ 38 h 130"/>
                <a:gd name="T80" fmla="*/ 62 w 178"/>
                <a:gd name="T81" fmla="*/ 44 h 130"/>
                <a:gd name="T82" fmla="*/ 52 w 178"/>
                <a:gd name="T83" fmla="*/ 52 h 130"/>
                <a:gd name="T84" fmla="*/ 32 w 178"/>
                <a:gd name="T85" fmla="*/ 54 h 130"/>
                <a:gd name="T86" fmla="*/ 20 w 178"/>
                <a:gd name="T87" fmla="*/ 58 h 130"/>
                <a:gd name="T88" fmla="*/ 10 w 178"/>
                <a:gd name="T89" fmla="*/ 66 h 130"/>
                <a:gd name="T90" fmla="*/ 4 w 178"/>
                <a:gd name="T91" fmla="*/ 76 h 130"/>
                <a:gd name="T92" fmla="*/ 2 w 178"/>
                <a:gd name="T93" fmla="*/ 82 h 130"/>
                <a:gd name="T94" fmla="*/ 6 w 178"/>
                <a:gd name="T95" fmla="*/ 88 h 130"/>
                <a:gd name="T96" fmla="*/ 12 w 178"/>
                <a:gd name="T97" fmla="*/ 102 h 130"/>
                <a:gd name="T98" fmla="*/ 18 w 178"/>
                <a:gd name="T99" fmla="*/ 112 h 130"/>
                <a:gd name="T100" fmla="*/ 26 w 178"/>
                <a:gd name="T101" fmla="*/ 120 h 130"/>
                <a:gd name="T102" fmla="*/ 36 w 178"/>
                <a:gd name="T103" fmla="*/ 130 h 130"/>
                <a:gd name="T104" fmla="*/ 42 w 178"/>
                <a:gd name="T105" fmla="*/ 126 h 130"/>
                <a:gd name="T106" fmla="*/ 46 w 178"/>
                <a:gd name="T107" fmla="*/ 120 h 130"/>
                <a:gd name="T108" fmla="*/ 52 w 178"/>
                <a:gd name="T109" fmla="*/ 122 h 130"/>
                <a:gd name="T110" fmla="*/ 62 w 178"/>
                <a:gd name="T111" fmla="*/ 118 h 13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178"/>
                <a:gd name="T169" fmla="*/ 0 h 130"/>
                <a:gd name="T170" fmla="*/ 178 w 178"/>
                <a:gd name="T171" fmla="*/ 130 h 13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178" h="130">
                  <a:moveTo>
                    <a:pt x="62" y="118"/>
                  </a:moveTo>
                  <a:lnTo>
                    <a:pt x="64" y="106"/>
                  </a:lnTo>
                  <a:lnTo>
                    <a:pt x="66" y="104"/>
                  </a:lnTo>
                  <a:lnTo>
                    <a:pt x="70" y="102"/>
                  </a:lnTo>
                  <a:lnTo>
                    <a:pt x="70" y="98"/>
                  </a:lnTo>
                  <a:lnTo>
                    <a:pt x="72" y="94"/>
                  </a:lnTo>
                  <a:lnTo>
                    <a:pt x="76" y="90"/>
                  </a:lnTo>
                  <a:lnTo>
                    <a:pt x="80" y="90"/>
                  </a:lnTo>
                  <a:lnTo>
                    <a:pt x="86" y="92"/>
                  </a:lnTo>
                  <a:lnTo>
                    <a:pt x="90" y="96"/>
                  </a:lnTo>
                  <a:lnTo>
                    <a:pt x="94" y="98"/>
                  </a:lnTo>
                  <a:lnTo>
                    <a:pt x="100" y="100"/>
                  </a:lnTo>
                  <a:lnTo>
                    <a:pt x="106" y="100"/>
                  </a:lnTo>
                  <a:lnTo>
                    <a:pt x="114" y="102"/>
                  </a:lnTo>
                  <a:lnTo>
                    <a:pt x="122" y="104"/>
                  </a:lnTo>
                  <a:lnTo>
                    <a:pt x="122" y="100"/>
                  </a:lnTo>
                  <a:lnTo>
                    <a:pt x="124" y="96"/>
                  </a:lnTo>
                  <a:lnTo>
                    <a:pt x="126" y="96"/>
                  </a:lnTo>
                  <a:lnTo>
                    <a:pt x="128" y="96"/>
                  </a:lnTo>
                  <a:lnTo>
                    <a:pt x="130" y="98"/>
                  </a:lnTo>
                  <a:lnTo>
                    <a:pt x="132" y="100"/>
                  </a:lnTo>
                  <a:lnTo>
                    <a:pt x="134" y="98"/>
                  </a:lnTo>
                  <a:lnTo>
                    <a:pt x="142" y="98"/>
                  </a:lnTo>
                  <a:lnTo>
                    <a:pt x="142" y="96"/>
                  </a:lnTo>
                  <a:lnTo>
                    <a:pt x="142" y="94"/>
                  </a:lnTo>
                  <a:lnTo>
                    <a:pt x="144" y="92"/>
                  </a:lnTo>
                  <a:lnTo>
                    <a:pt x="146" y="94"/>
                  </a:lnTo>
                  <a:lnTo>
                    <a:pt x="148" y="96"/>
                  </a:lnTo>
                  <a:lnTo>
                    <a:pt x="150" y="94"/>
                  </a:lnTo>
                  <a:lnTo>
                    <a:pt x="152" y="90"/>
                  </a:lnTo>
                  <a:lnTo>
                    <a:pt x="156" y="88"/>
                  </a:lnTo>
                  <a:lnTo>
                    <a:pt x="166" y="88"/>
                  </a:lnTo>
                  <a:lnTo>
                    <a:pt x="170" y="90"/>
                  </a:lnTo>
                  <a:lnTo>
                    <a:pt x="178" y="90"/>
                  </a:lnTo>
                  <a:lnTo>
                    <a:pt x="178" y="88"/>
                  </a:lnTo>
                  <a:lnTo>
                    <a:pt x="176" y="84"/>
                  </a:lnTo>
                  <a:lnTo>
                    <a:pt x="174" y="84"/>
                  </a:lnTo>
                  <a:lnTo>
                    <a:pt x="174" y="82"/>
                  </a:lnTo>
                  <a:lnTo>
                    <a:pt x="174" y="76"/>
                  </a:lnTo>
                  <a:lnTo>
                    <a:pt x="170" y="70"/>
                  </a:lnTo>
                  <a:lnTo>
                    <a:pt x="166" y="68"/>
                  </a:lnTo>
                  <a:lnTo>
                    <a:pt x="162" y="66"/>
                  </a:lnTo>
                  <a:lnTo>
                    <a:pt x="160" y="64"/>
                  </a:lnTo>
                  <a:lnTo>
                    <a:pt x="160" y="58"/>
                  </a:lnTo>
                  <a:lnTo>
                    <a:pt x="156" y="56"/>
                  </a:lnTo>
                  <a:lnTo>
                    <a:pt x="154" y="56"/>
                  </a:lnTo>
                  <a:lnTo>
                    <a:pt x="150" y="54"/>
                  </a:lnTo>
                  <a:lnTo>
                    <a:pt x="148" y="52"/>
                  </a:lnTo>
                  <a:lnTo>
                    <a:pt x="144" y="50"/>
                  </a:lnTo>
                  <a:lnTo>
                    <a:pt x="140" y="50"/>
                  </a:lnTo>
                  <a:lnTo>
                    <a:pt x="140" y="48"/>
                  </a:lnTo>
                  <a:lnTo>
                    <a:pt x="138" y="48"/>
                  </a:lnTo>
                  <a:lnTo>
                    <a:pt x="136" y="44"/>
                  </a:lnTo>
                  <a:lnTo>
                    <a:pt x="130" y="38"/>
                  </a:lnTo>
                  <a:lnTo>
                    <a:pt x="130" y="36"/>
                  </a:lnTo>
                  <a:lnTo>
                    <a:pt x="130" y="32"/>
                  </a:lnTo>
                  <a:lnTo>
                    <a:pt x="130" y="26"/>
                  </a:lnTo>
                  <a:lnTo>
                    <a:pt x="126" y="22"/>
                  </a:lnTo>
                  <a:lnTo>
                    <a:pt x="124" y="20"/>
                  </a:lnTo>
                  <a:lnTo>
                    <a:pt x="124" y="16"/>
                  </a:lnTo>
                  <a:lnTo>
                    <a:pt x="124" y="10"/>
                  </a:lnTo>
                  <a:lnTo>
                    <a:pt x="124" y="8"/>
                  </a:lnTo>
                  <a:lnTo>
                    <a:pt x="116" y="0"/>
                  </a:lnTo>
                  <a:lnTo>
                    <a:pt x="114" y="0"/>
                  </a:lnTo>
                  <a:lnTo>
                    <a:pt x="112" y="2"/>
                  </a:lnTo>
                  <a:lnTo>
                    <a:pt x="110" y="4"/>
                  </a:lnTo>
                  <a:lnTo>
                    <a:pt x="108" y="8"/>
                  </a:lnTo>
                  <a:lnTo>
                    <a:pt x="106" y="10"/>
                  </a:lnTo>
                  <a:lnTo>
                    <a:pt x="98" y="14"/>
                  </a:lnTo>
                  <a:lnTo>
                    <a:pt x="96" y="18"/>
                  </a:lnTo>
                  <a:lnTo>
                    <a:pt x="94" y="20"/>
                  </a:lnTo>
                  <a:lnTo>
                    <a:pt x="92" y="20"/>
                  </a:lnTo>
                  <a:lnTo>
                    <a:pt x="88" y="22"/>
                  </a:lnTo>
                  <a:lnTo>
                    <a:pt x="84" y="24"/>
                  </a:lnTo>
                  <a:lnTo>
                    <a:pt x="82" y="26"/>
                  </a:lnTo>
                  <a:lnTo>
                    <a:pt x="76" y="26"/>
                  </a:lnTo>
                  <a:lnTo>
                    <a:pt x="72" y="28"/>
                  </a:lnTo>
                  <a:lnTo>
                    <a:pt x="70" y="30"/>
                  </a:lnTo>
                  <a:lnTo>
                    <a:pt x="68" y="34"/>
                  </a:lnTo>
                  <a:lnTo>
                    <a:pt x="70" y="36"/>
                  </a:lnTo>
                  <a:lnTo>
                    <a:pt x="72" y="38"/>
                  </a:lnTo>
                  <a:lnTo>
                    <a:pt x="68" y="40"/>
                  </a:lnTo>
                  <a:lnTo>
                    <a:pt x="62" y="44"/>
                  </a:lnTo>
                  <a:lnTo>
                    <a:pt x="58" y="50"/>
                  </a:lnTo>
                  <a:lnTo>
                    <a:pt x="52" y="52"/>
                  </a:lnTo>
                  <a:lnTo>
                    <a:pt x="36" y="54"/>
                  </a:lnTo>
                  <a:lnTo>
                    <a:pt x="32" y="54"/>
                  </a:lnTo>
                  <a:lnTo>
                    <a:pt x="30" y="52"/>
                  </a:lnTo>
                  <a:lnTo>
                    <a:pt x="26" y="58"/>
                  </a:lnTo>
                  <a:lnTo>
                    <a:pt x="20" y="58"/>
                  </a:lnTo>
                  <a:lnTo>
                    <a:pt x="14" y="58"/>
                  </a:lnTo>
                  <a:lnTo>
                    <a:pt x="10" y="66"/>
                  </a:lnTo>
                  <a:lnTo>
                    <a:pt x="8" y="72"/>
                  </a:lnTo>
                  <a:lnTo>
                    <a:pt x="4" y="76"/>
                  </a:lnTo>
                  <a:lnTo>
                    <a:pt x="0" y="80"/>
                  </a:lnTo>
                  <a:lnTo>
                    <a:pt x="2" y="82"/>
                  </a:lnTo>
                  <a:lnTo>
                    <a:pt x="4" y="84"/>
                  </a:lnTo>
                  <a:lnTo>
                    <a:pt x="6" y="88"/>
                  </a:lnTo>
                  <a:lnTo>
                    <a:pt x="12" y="102"/>
                  </a:lnTo>
                  <a:lnTo>
                    <a:pt x="16" y="106"/>
                  </a:lnTo>
                  <a:lnTo>
                    <a:pt x="18" y="112"/>
                  </a:lnTo>
                  <a:lnTo>
                    <a:pt x="24" y="116"/>
                  </a:lnTo>
                  <a:lnTo>
                    <a:pt x="26" y="120"/>
                  </a:lnTo>
                  <a:lnTo>
                    <a:pt x="32" y="126"/>
                  </a:lnTo>
                  <a:lnTo>
                    <a:pt x="36" y="130"/>
                  </a:lnTo>
                  <a:lnTo>
                    <a:pt x="38" y="130"/>
                  </a:lnTo>
                  <a:lnTo>
                    <a:pt x="40" y="128"/>
                  </a:lnTo>
                  <a:lnTo>
                    <a:pt x="42" y="126"/>
                  </a:lnTo>
                  <a:lnTo>
                    <a:pt x="42" y="122"/>
                  </a:lnTo>
                  <a:lnTo>
                    <a:pt x="46" y="120"/>
                  </a:lnTo>
                  <a:lnTo>
                    <a:pt x="50" y="122"/>
                  </a:lnTo>
                  <a:lnTo>
                    <a:pt x="52" y="122"/>
                  </a:lnTo>
                  <a:lnTo>
                    <a:pt x="62" y="118"/>
                  </a:lnTo>
                  <a:close/>
                </a:path>
              </a:pathLst>
            </a:custGeom>
            <a:solidFill>
              <a:schemeClr val="bg2"/>
            </a:solidFill>
            <a:ln w="3175">
              <a:solidFill>
                <a:schemeClr val="bg1"/>
              </a:solidFill>
              <a:prstDash val="solid"/>
              <a:round/>
              <a:headEnd/>
              <a:tailEnd/>
            </a:ln>
          </p:spPr>
          <p:txBody>
            <a:bodyPr/>
            <a:lstStyle/>
            <a:p>
              <a:endParaRPr lang="nl-BE"/>
            </a:p>
          </p:txBody>
        </p:sp>
        <p:sp>
          <p:nvSpPr>
            <p:cNvPr id="321" name="Freeform 217"/>
            <p:cNvSpPr>
              <a:spLocks/>
            </p:cNvSpPr>
            <p:nvPr/>
          </p:nvSpPr>
          <p:spPr bwMode="gray">
            <a:xfrm>
              <a:off x="1800" y="1358"/>
              <a:ext cx="3" cy="2"/>
            </a:xfrm>
            <a:custGeom>
              <a:avLst/>
              <a:gdLst>
                <a:gd name="T0" fmla="*/ 0 w 2"/>
                <a:gd name="T1" fmla="*/ 0 h 2"/>
                <a:gd name="T2" fmla="*/ 2 w 2"/>
                <a:gd name="T3" fmla="*/ 2 h 2"/>
                <a:gd name="T4" fmla="*/ 2 w 2"/>
                <a:gd name="T5" fmla="*/ 2 h 2"/>
                <a:gd name="T6" fmla="*/ 2 w 2"/>
                <a:gd name="T7" fmla="*/ 0 h 2"/>
                <a:gd name="T8" fmla="*/ 0 w 2"/>
                <a:gd name="T9" fmla="*/ 0 h 2"/>
                <a:gd name="T10" fmla="*/ 0 w 2"/>
                <a:gd name="T11" fmla="*/ 0 h 2"/>
                <a:gd name="T12" fmla="*/ 0 60000 65536"/>
                <a:gd name="T13" fmla="*/ 0 60000 65536"/>
                <a:gd name="T14" fmla="*/ 0 60000 65536"/>
                <a:gd name="T15" fmla="*/ 0 60000 65536"/>
                <a:gd name="T16" fmla="*/ 0 60000 65536"/>
                <a:gd name="T17" fmla="*/ 0 60000 65536"/>
                <a:gd name="T18" fmla="*/ 0 w 2"/>
                <a:gd name="T19" fmla="*/ 0 h 2"/>
                <a:gd name="T20" fmla="*/ 2 w 2"/>
                <a:gd name="T21" fmla="*/ 2 h 2"/>
              </a:gdLst>
              <a:ahLst/>
              <a:cxnLst>
                <a:cxn ang="T12">
                  <a:pos x="T0" y="T1"/>
                </a:cxn>
                <a:cxn ang="T13">
                  <a:pos x="T2" y="T3"/>
                </a:cxn>
                <a:cxn ang="T14">
                  <a:pos x="T4" y="T5"/>
                </a:cxn>
                <a:cxn ang="T15">
                  <a:pos x="T6" y="T7"/>
                </a:cxn>
                <a:cxn ang="T16">
                  <a:pos x="T8" y="T9"/>
                </a:cxn>
                <a:cxn ang="T17">
                  <a:pos x="T10" y="T11"/>
                </a:cxn>
              </a:cxnLst>
              <a:rect l="T18" t="T19" r="T20" b="T21"/>
              <a:pathLst>
                <a:path w="2" h="2">
                  <a:moveTo>
                    <a:pt x="0" y="0"/>
                  </a:moveTo>
                  <a:lnTo>
                    <a:pt x="2" y="2"/>
                  </a:lnTo>
                  <a:lnTo>
                    <a:pt x="2" y="0"/>
                  </a:lnTo>
                  <a:lnTo>
                    <a:pt x="0" y="0"/>
                  </a:lnTo>
                  <a:close/>
                </a:path>
              </a:pathLst>
            </a:custGeom>
            <a:solidFill>
              <a:schemeClr val="bg2"/>
            </a:solidFill>
            <a:ln w="3175">
              <a:solidFill>
                <a:schemeClr val="bg1"/>
              </a:solidFill>
              <a:prstDash val="solid"/>
              <a:round/>
              <a:headEnd/>
              <a:tailEnd/>
            </a:ln>
          </p:spPr>
          <p:txBody>
            <a:bodyPr/>
            <a:lstStyle/>
            <a:p>
              <a:endParaRPr lang="nl-BE"/>
            </a:p>
          </p:txBody>
        </p:sp>
        <p:sp>
          <p:nvSpPr>
            <p:cNvPr id="322" name="Freeform 218"/>
            <p:cNvSpPr>
              <a:spLocks/>
            </p:cNvSpPr>
            <p:nvPr/>
          </p:nvSpPr>
          <p:spPr bwMode="gray">
            <a:xfrm>
              <a:off x="1824" y="1294"/>
              <a:ext cx="2" cy="2"/>
            </a:xfrm>
            <a:custGeom>
              <a:avLst/>
              <a:gdLst>
                <a:gd name="T0" fmla="*/ 2 w 2"/>
                <a:gd name="T1" fmla="*/ 0 h 2"/>
                <a:gd name="T2" fmla="*/ 2 w 2"/>
                <a:gd name="T3" fmla="*/ 0 h 2"/>
                <a:gd name="T4" fmla="*/ 2 w 2"/>
                <a:gd name="T5" fmla="*/ 2 h 2"/>
                <a:gd name="T6" fmla="*/ 0 w 2"/>
                <a:gd name="T7" fmla="*/ 2 h 2"/>
                <a:gd name="T8" fmla="*/ 0 w 2"/>
                <a:gd name="T9" fmla="*/ 2 h 2"/>
                <a:gd name="T10" fmla="*/ 0 w 2"/>
                <a:gd name="T11" fmla="*/ 0 h 2"/>
                <a:gd name="T12" fmla="*/ 2 w 2"/>
                <a:gd name="T13" fmla="*/ 0 h 2"/>
                <a:gd name="T14" fmla="*/ 2 w 2"/>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2"/>
                <a:gd name="T25" fmla="*/ 0 h 2"/>
                <a:gd name="T26" fmla="*/ 2 w 2"/>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 h="2">
                  <a:moveTo>
                    <a:pt x="2" y="0"/>
                  </a:moveTo>
                  <a:lnTo>
                    <a:pt x="2" y="0"/>
                  </a:lnTo>
                  <a:lnTo>
                    <a:pt x="2" y="2"/>
                  </a:lnTo>
                  <a:lnTo>
                    <a:pt x="0" y="2"/>
                  </a:lnTo>
                  <a:lnTo>
                    <a:pt x="0" y="0"/>
                  </a:lnTo>
                  <a:lnTo>
                    <a:pt x="2" y="0"/>
                  </a:lnTo>
                  <a:close/>
                </a:path>
              </a:pathLst>
            </a:custGeom>
            <a:solidFill>
              <a:schemeClr val="bg2"/>
            </a:solidFill>
            <a:ln w="3175">
              <a:solidFill>
                <a:schemeClr val="bg1"/>
              </a:solidFill>
              <a:prstDash val="solid"/>
              <a:round/>
              <a:headEnd/>
              <a:tailEnd/>
            </a:ln>
          </p:spPr>
          <p:txBody>
            <a:bodyPr/>
            <a:lstStyle/>
            <a:p>
              <a:endParaRPr lang="nl-BE"/>
            </a:p>
          </p:txBody>
        </p:sp>
        <p:sp>
          <p:nvSpPr>
            <p:cNvPr id="323" name="Freeform 219"/>
            <p:cNvSpPr>
              <a:spLocks/>
            </p:cNvSpPr>
            <p:nvPr/>
          </p:nvSpPr>
          <p:spPr bwMode="gray">
            <a:xfrm>
              <a:off x="1826" y="1298"/>
              <a:ext cx="2" cy="2"/>
            </a:xfrm>
            <a:custGeom>
              <a:avLst/>
              <a:gdLst>
                <a:gd name="T0" fmla="*/ 0 w 2"/>
                <a:gd name="T1" fmla="*/ 2 h 2"/>
                <a:gd name="T2" fmla="*/ 0 w 2"/>
                <a:gd name="T3" fmla="*/ 2 h 2"/>
                <a:gd name="T4" fmla="*/ 0 w 2"/>
                <a:gd name="T5" fmla="*/ 0 h 2"/>
                <a:gd name="T6" fmla="*/ 0 w 2"/>
                <a:gd name="T7" fmla="*/ 0 h 2"/>
                <a:gd name="T8" fmla="*/ 0 w 2"/>
                <a:gd name="T9" fmla="*/ 0 h 2"/>
                <a:gd name="T10" fmla="*/ 0 w 2"/>
                <a:gd name="T11" fmla="*/ 2 h 2"/>
                <a:gd name="T12" fmla="*/ 0 w 2"/>
                <a:gd name="T13" fmla="*/ 2 h 2"/>
                <a:gd name="T14" fmla="*/ 0 w 2"/>
                <a:gd name="T15" fmla="*/ 2 h 2"/>
                <a:gd name="T16" fmla="*/ 0 60000 65536"/>
                <a:gd name="T17" fmla="*/ 0 60000 65536"/>
                <a:gd name="T18" fmla="*/ 0 60000 65536"/>
                <a:gd name="T19" fmla="*/ 0 60000 65536"/>
                <a:gd name="T20" fmla="*/ 0 60000 65536"/>
                <a:gd name="T21" fmla="*/ 0 60000 65536"/>
                <a:gd name="T22" fmla="*/ 0 60000 65536"/>
                <a:gd name="T23" fmla="*/ 0 60000 65536"/>
                <a:gd name="T24" fmla="*/ 0 w 2"/>
                <a:gd name="T25" fmla="*/ 0 h 2"/>
                <a:gd name="T26" fmla="*/ 2 w 2"/>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 h="2">
                  <a:moveTo>
                    <a:pt x="0" y="2"/>
                  </a:moveTo>
                  <a:lnTo>
                    <a:pt x="0" y="2"/>
                  </a:lnTo>
                  <a:lnTo>
                    <a:pt x="0" y="0"/>
                  </a:lnTo>
                  <a:lnTo>
                    <a:pt x="0" y="2"/>
                  </a:lnTo>
                  <a:close/>
                </a:path>
              </a:pathLst>
            </a:custGeom>
            <a:solidFill>
              <a:schemeClr val="bg2"/>
            </a:solidFill>
            <a:ln w="3175">
              <a:solidFill>
                <a:schemeClr val="bg1"/>
              </a:solidFill>
              <a:prstDash val="solid"/>
              <a:round/>
              <a:headEnd/>
              <a:tailEnd/>
            </a:ln>
          </p:spPr>
          <p:txBody>
            <a:bodyPr/>
            <a:lstStyle/>
            <a:p>
              <a:endParaRPr lang="nl-BE"/>
            </a:p>
          </p:txBody>
        </p:sp>
        <p:sp>
          <p:nvSpPr>
            <p:cNvPr id="324" name="Freeform 220"/>
            <p:cNvSpPr>
              <a:spLocks/>
            </p:cNvSpPr>
            <p:nvPr/>
          </p:nvSpPr>
          <p:spPr bwMode="gray">
            <a:xfrm>
              <a:off x="1954" y="1350"/>
              <a:ext cx="13" cy="4"/>
            </a:xfrm>
            <a:custGeom>
              <a:avLst/>
              <a:gdLst>
                <a:gd name="T0" fmla="*/ 2 w 12"/>
                <a:gd name="T1" fmla="*/ 0 h 4"/>
                <a:gd name="T2" fmla="*/ 2 w 12"/>
                <a:gd name="T3" fmla="*/ 0 h 4"/>
                <a:gd name="T4" fmla="*/ 10 w 12"/>
                <a:gd name="T5" fmla="*/ 2 h 4"/>
                <a:gd name="T6" fmla="*/ 12 w 12"/>
                <a:gd name="T7" fmla="*/ 4 h 4"/>
                <a:gd name="T8" fmla="*/ 12 w 12"/>
                <a:gd name="T9" fmla="*/ 4 h 4"/>
                <a:gd name="T10" fmla="*/ 4 w 12"/>
                <a:gd name="T11" fmla="*/ 2 h 4"/>
                <a:gd name="T12" fmla="*/ 0 w 12"/>
                <a:gd name="T13" fmla="*/ 2 h 4"/>
                <a:gd name="T14" fmla="*/ 2 w 12"/>
                <a:gd name="T15" fmla="*/ 0 h 4"/>
                <a:gd name="T16" fmla="*/ 2 w 12"/>
                <a:gd name="T17" fmla="*/ 0 h 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12"/>
                <a:gd name="T28" fmla="*/ 0 h 4"/>
                <a:gd name="T29" fmla="*/ 12 w 12"/>
                <a:gd name="T30" fmla="*/ 4 h 4"/>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12" h="4">
                  <a:moveTo>
                    <a:pt x="2" y="0"/>
                  </a:moveTo>
                  <a:lnTo>
                    <a:pt x="2" y="0"/>
                  </a:lnTo>
                  <a:lnTo>
                    <a:pt x="10" y="2"/>
                  </a:lnTo>
                  <a:lnTo>
                    <a:pt x="12" y="4"/>
                  </a:lnTo>
                  <a:lnTo>
                    <a:pt x="4" y="2"/>
                  </a:lnTo>
                  <a:lnTo>
                    <a:pt x="0" y="2"/>
                  </a:lnTo>
                  <a:lnTo>
                    <a:pt x="2" y="0"/>
                  </a:lnTo>
                  <a:close/>
                </a:path>
              </a:pathLst>
            </a:custGeom>
            <a:solidFill>
              <a:schemeClr val="bg2"/>
            </a:solidFill>
            <a:ln w="3175">
              <a:solidFill>
                <a:schemeClr val="bg1"/>
              </a:solidFill>
              <a:prstDash val="solid"/>
              <a:round/>
              <a:headEnd/>
              <a:tailEnd/>
            </a:ln>
          </p:spPr>
          <p:txBody>
            <a:bodyPr/>
            <a:lstStyle/>
            <a:p>
              <a:endParaRPr lang="nl-BE"/>
            </a:p>
          </p:txBody>
        </p:sp>
        <p:sp>
          <p:nvSpPr>
            <p:cNvPr id="325" name="Freeform 221"/>
            <p:cNvSpPr>
              <a:spLocks/>
            </p:cNvSpPr>
            <p:nvPr/>
          </p:nvSpPr>
          <p:spPr bwMode="gray">
            <a:xfrm>
              <a:off x="1941" y="1332"/>
              <a:ext cx="5" cy="6"/>
            </a:xfrm>
            <a:custGeom>
              <a:avLst/>
              <a:gdLst>
                <a:gd name="T0" fmla="*/ 2 w 4"/>
                <a:gd name="T1" fmla="*/ 0 h 6"/>
                <a:gd name="T2" fmla="*/ 2 w 4"/>
                <a:gd name="T3" fmla="*/ 0 h 6"/>
                <a:gd name="T4" fmla="*/ 4 w 4"/>
                <a:gd name="T5" fmla="*/ 0 h 6"/>
                <a:gd name="T6" fmla="*/ 4 w 4"/>
                <a:gd name="T7" fmla="*/ 2 h 6"/>
                <a:gd name="T8" fmla="*/ 4 w 4"/>
                <a:gd name="T9" fmla="*/ 6 h 6"/>
                <a:gd name="T10" fmla="*/ 4 w 4"/>
                <a:gd name="T11" fmla="*/ 6 h 6"/>
                <a:gd name="T12" fmla="*/ 0 w 4"/>
                <a:gd name="T13" fmla="*/ 6 h 6"/>
                <a:gd name="T14" fmla="*/ 0 w 4"/>
                <a:gd name="T15" fmla="*/ 6 h 6"/>
                <a:gd name="T16" fmla="*/ 0 w 4"/>
                <a:gd name="T17" fmla="*/ 2 h 6"/>
                <a:gd name="T18" fmla="*/ 0 w 4"/>
                <a:gd name="T19" fmla="*/ 0 h 6"/>
                <a:gd name="T20" fmla="*/ 2 w 4"/>
                <a:gd name="T21" fmla="*/ 0 h 6"/>
                <a:gd name="T22" fmla="*/ 2 w 4"/>
                <a:gd name="T23" fmla="*/ 0 h 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4"/>
                <a:gd name="T37" fmla="*/ 0 h 6"/>
                <a:gd name="T38" fmla="*/ 4 w 4"/>
                <a:gd name="T39" fmla="*/ 6 h 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4" h="6">
                  <a:moveTo>
                    <a:pt x="2" y="0"/>
                  </a:moveTo>
                  <a:lnTo>
                    <a:pt x="2" y="0"/>
                  </a:lnTo>
                  <a:lnTo>
                    <a:pt x="4" y="0"/>
                  </a:lnTo>
                  <a:lnTo>
                    <a:pt x="4" y="2"/>
                  </a:lnTo>
                  <a:lnTo>
                    <a:pt x="4" y="6"/>
                  </a:lnTo>
                  <a:lnTo>
                    <a:pt x="0" y="6"/>
                  </a:lnTo>
                  <a:lnTo>
                    <a:pt x="0" y="2"/>
                  </a:lnTo>
                  <a:lnTo>
                    <a:pt x="0" y="0"/>
                  </a:lnTo>
                  <a:lnTo>
                    <a:pt x="2" y="0"/>
                  </a:lnTo>
                  <a:close/>
                </a:path>
              </a:pathLst>
            </a:custGeom>
            <a:solidFill>
              <a:schemeClr val="bg2"/>
            </a:solidFill>
            <a:ln w="3175">
              <a:solidFill>
                <a:schemeClr val="bg1"/>
              </a:solidFill>
              <a:prstDash val="solid"/>
              <a:round/>
              <a:headEnd/>
              <a:tailEnd/>
            </a:ln>
          </p:spPr>
          <p:txBody>
            <a:bodyPr/>
            <a:lstStyle/>
            <a:p>
              <a:endParaRPr lang="nl-BE"/>
            </a:p>
          </p:txBody>
        </p:sp>
        <p:sp>
          <p:nvSpPr>
            <p:cNvPr id="326" name="Freeform 222"/>
            <p:cNvSpPr>
              <a:spLocks/>
            </p:cNvSpPr>
            <p:nvPr/>
          </p:nvSpPr>
          <p:spPr bwMode="gray">
            <a:xfrm>
              <a:off x="2013" y="1488"/>
              <a:ext cx="2" cy="4"/>
            </a:xfrm>
            <a:custGeom>
              <a:avLst/>
              <a:gdLst>
                <a:gd name="T0" fmla="*/ 0 w 2"/>
                <a:gd name="T1" fmla="*/ 0 h 4"/>
                <a:gd name="T2" fmla="*/ 0 w 2"/>
                <a:gd name="T3" fmla="*/ 0 h 4"/>
                <a:gd name="T4" fmla="*/ 2 w 2"/>
                <a:gd name="T5" fmla="*/ 2 h 4"/>
                <a:gd name="T6" fmla="*/ 2 w 2"/>
                <a:gd name="T7" fmla="*/ 4 h 4"/>
                <a:gd name="T8" fmla="*/ 2 w 2"/>
                <a:gd name="T9" fmla="*/ 2 h 4"/>
                <a:gd name="T10" fmla="*/ 2 w 2"/>
                <a:gd name="T11" fmla="*/ 2 h 4"/>
                <a:gd name="T12" fmla="*/ 0 w 2"/>
                <a:gd name="T13" fmla="*/ 0 h 4"/>
                <a:gd name="T14" fmla="*/ 0 w 2"/>
                <a:gd name="T15" fmla="*/ 0 h 4"/>
                <a:gd name="T16" fmla="*/ 0 w 2"/>
                <a:gd name="T17" fmla="*/ 0 h 4"/>
                <a:gd name="T18" fmla="*/ 0 w 2"/>
                <a:gd name="T19" fmla="*/ 0 h 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2"/>
                <a:gd name="T31" fmla="*/ 0 h 4"/>
                <a:gd name="T32" fmla="*/ 2 w 2"/>
                <a:gd name="T33" fmla="*/ 4 h 4"/>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2" h="4">
                  <a:moveTo>
                    <a:pt x="0" y="0"/>
                  </a:moveTo>
                  <a:lnTo>
                    <a:pt x="0" y="0"/>
                  </a:lnTo>
                  <a:lnTo>
                    <a:pt x="2" y="2"/>
                  </a:lnTo>
                  <a:lnTo>
                    <a:pt x="2" y="4"/>
                  </a:lnTo>
                  <a:lnTo>
                    <a:pt x="2" y="2"/>
                  </a:lnTo>
                  <a:lnTo>
                    <a:pt x="0" y="0"/>
                  </a:lnTo>
                  <a:close/>
                </a:path>
              </a:pathLst>
            </a:custGeom>
            <a:solidFill>
              <a:schemeClr val="bg2"/>
            </a:solidFill>
            <a:ln w="3175">
              <a:solidFill>
                <a:schemeClr val="bg1"/>
              </a:solidFill>
              <a:prstDash val="solid"/>
              <a:round/>
              <a:headEnd/>
              <a:tailEnd/>
            </a:ln>
          </p:spPr>
          <p:txBody>
            <a:bodyPr/>
            <a:lstStyle/>
            <a:p>
              <a:endParaRPr lang="nl-BE"/>
            </a:p>
          </p:txBody>
        </p:sp>
        <p:sp>
          <p:nvSpPr>
            <p:cNvPr id="327" name="Freeform 223"/>
            <p:cNvSpPr>
              <a:spLocks/>
            </p:cNvSpPr>
            <p:nvPr/>
          </p:nvSpPr>
          <p:spPr bwMode="gray">
            <a:xfrm>
              <a:off x="1686" y="1806"/>
              <a:ext cx="1" cy="1"/>
            </a:xfrm>
            <a:custGeom>
              <a:avLst/>
              <a:gdLst>
                <a:gd name="T0" fmla="*/ 0 w 1"/>
                <a:gd name="T1" fmla="*/ 0 h 1"/>
                <a:gd name="T2" fmla="*/ 0 w 1"/>
                <a:gd name="T3" fmla="*/ 0 h 1"/>
                <a:gd name="T4" fmla="*/ 0 w 1"/>
                <a:gd name="T5" fmla="*/ 0 h 1"/>
                <a:gd name="T6" fmla="*/ 0 w 1"/>
                <a:gd name="T7" fmla="*/ 0 h 1"/>
                <a:gd name="T8" fmla="*/ 0 w 1"/>
                <a:gd name="T9" fmla="*/ 0 h 1"/>
                <a:gd name="T10" fmla="*/ 0 w 1"/>
                <a:gd name="T11" fmla="*/ 0 h 1"/>
                <a:gd name="T12" fmla="*/ 0 60000 65536"/>
                <a:gd name="T13" fmla="*/ 0 60000 65536"/>
                <a:gd name="T14" fmla="*/ 0 60000 65536"/>
                <a:gd name="T15" fmla="*/ 0 60000 65536"/>
                <a:gd name="T16" fmla="*/ 0 60000 65536"/>
                <a:gd name="T17" fmla="*/ 0 60000 65536"/>
                <a:gd name="T18" fmla="*/ 0 w 1"/>
                <a:gd name="T19" fmla="*/ 0 h 1"/>
                <a:gd name="T20" fmla="*/ 1 w 1"/>
                <a:gd name="T21" fmla="*/ 1 h 1"/>
              </a:gdLst>
              <a:ahLst/>
              <a:cxnLst>
                <a:cxn ang="T12">
                  <a:pos x="T0" y="T1"/>
                </a:cxn>
                <a:cxn ang="T13">
                  <a:pos x="T2" y="T3"/>
                </a:cxn>
                <a:cxn ang="T14">
                  <a:pos x="T4" y="T5"/>
                </a:cxn>
                <a:cxn ang="T15">
                  <a:pos x="T6" y="T7"/>
                </a:cxn>
                <a:cxn ang="T16">
                  <a:pos x="T8" y="T9"/>
                </a:cxn>
                <a:cxn ang="T17">
                  <a:pos x="T10" y="T11"/>
                </a:cxn>
              </a:cxnLst>
              <a:rect l="T18" t="T19" r="T20" b="T21"/>
              <a:pathLst>
                <a:path w="1" h="1">
                  <a:moveTo>
                    <a:pt x="0" y="0"/>
                  </a:moveTo>
                  <a:lnTo>
                    <a:pt x="0" y="0"/>
                  </a:lnTo>
                  <a:close/>
                </a:path>
              </a:pathLst>
            </a:custGeom>
            <a:solidFill>
              <a:schemeClr val="bg2"/>
            </a:solidFill>
            <a:ln w="3175">
              <a:solidFill>
                <a:schemeClr val="bg1"/>
              </a:solidFill>
              <a:prstDash val="solid"/>
              <a:round/>
              <a:headEnd/>
              <a:tailEnd/>
            </a:ln>
          </p:spPr>
          <p:txBody>
            <a:bodyPr/>
            <a:lstStyle/>
            <a:p>
              <a:endParaRPr lang="nl-BE"/>
            </a:p>
          </p:txBody>
        </p:sp>
        <p:sp>
          <p:nvSpPr>
            <p:cNvPr id="328" name="Freeform 224"/>
            <p:cNvSpPr>
              <a:spLocks/>
            </p:cNvSpPr>
            <p:nvPr/>
          </p:nvSpPr>
          <p:spPr bwMode="gray">
            <a:xfrm>
              <a:off x="1670" y="1832"/>
              <a:ext cx="3" cy="2"/>
            </a:xfrm>
            <a:custGeom>
              <a:avLst/>
              <a:gdLst>
                <a:gd name="T0" fmla="*/ 0 w 2"/>
                <a:gd name="T1" fmla="*/ 0 h 2"/>
                <a:gd name="T2" fmla="*/ 0 w 2"/>
                <a:gd name="T3" fmla="*/ 0 h 2"/>
                <a:gd name="T4" fmla="*/ 0 w 2"/>
                <a:gd name="T5" fmla="*/ 2 h 2"/>
                <a:gd name="T6" fmla="*/ 2 w 2"/>
                <a:gd name="T7" fmla="*/ 2 h 2"/>
                <a:gd name="T8" fmla="*/ 2 w 2"/>
                <a:gd name="T9" fmla="*/ 2 h 2"/>
                <a:gd name="T10" fmla="*/ 2 w 2"/>
                <a:gd name="T11" fmla="*/ 0 h 2"/>
                <a:gd name="T12" fmla="*/ 2 w 2"/>
                <a:gd name="T13" fmla="*/ 0 h 2"/>
                <a:gd name="T14" fmla="*/ 0 w 2"/>
                <a:gd name="T15" fmla="*/ 0 h 2"/>
                <a:gd name="T16" fmla="*/ 0 w 2"/>
                <a:gd name="T17" fmla="*/ 0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2"/>
                <a:gd name="T28" fmla="*/ 0 h 2"/>
                <a:gd name="T29" fmla="*/ 2 w 2"/>
                <a:gd name="T30" fmla="*/ 2 h 2"/>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2" h="2">
                  <a:moveTo>
                    <a:pt x="0" y="0"/>
                  </a:moveTo>
                  <a:lnTo>
                    <a:pt x="0" y="0"/>
                  </a:lnTo>
                  <a:lnTo>
                    <a:pt x="0" y="2"/>
                  </a:lnTo>
                  <a:lnTo>
                    <a:pt x="2" y="2"/>
                  </a:lnTo>
                  <a:lnTo>
                    <a:pt x="2" y="0"/>
                  </a:lnTo>
                  <a:lnTo>
                    <a:pt x="0" y="0"/>
                  </a:lnTo>
                  <a:close/>
                </a:path>
              </a:pathLst>
            </a:custGeom>
            <a:solidFill>
              <a:schemeClr val="bg2"/>
            </a:solidFill>
            <a:ln w="3175">
              <a:solidFill>
                <a:schemeClr val="bg1"/>
              </a:solidFill>
              <a:prstDash val="solid"/>
              <a:round/>
              <a:headEnd/>
              <a:tailEnd/>
            </a:ln>
          </p:spPr>
          <p:txBody>
            <a:bodyPr/>
            <a:lstStyle/>
            <a:p>
              <a:endParaRPr lang="nl-BE"/>
            </a:p>
          </p:txBody>
        </p:sp>
        <p:sp>
          <p:nvSpPr>
            <p:cNvPr id="329" name="Freeform 225"/>
            <p:cNvSpPr>
              <a:spLocks/>
            </p:cNvSpPr>
            <p:nvPr/>
          </p:nvSpPr>
          <p:spPr bwMode="gray">
            <a:xfrm>
              <a:off x="1688" y="1822"/>
              <a:ext cx="4" cy="2"/>
            </a:xfrm>
            <a:custGeom>
              <a:avLst/>
              <a:gdLst>
                <a:gd name="T0" fmla="*/ 2 w 4"/>
                <a:gd name="T1" fmla="*/ 0 h 2"/>
                <a:gd name="T2" fmla="*/ 2 w 4"/>
                <a:gd name="T3" fmla="*/ 0 h 2"/>
                <a:gd name="T4" fmla="*/ 0 w 4"/>
                <a:gd name="T5" fmla="*/ 2 h 2"/>
                <a:gd name="T6" fmla="*/ 0 w 4"/>
                <a:gd name="T7" fmla="*/ 2 h 2"/>
                <a:gd name="T8" fmla="*/ 4 w 4"/>
                <a:gd name="T9" fmla="*/ 0 h 2"/>
                <a:gd name="T10" fmla="*/ 2 w 4"/>
                <a:gd name="T11" fmla="*/ 0 h 2"/>
                <a:gd name="T12" fmla="*/ 2 w 4"/>
                <a:gd name="T13" fmla="*/ 0 h 2"/>
                <a:gd name="T14" fmla="*/ 0 60000 65536"/>
                <a:gd name="T15" fmla="*/ 0 60000 65536"/>
                <a:gd name="T16" fmla="*/ 0 60000 65536"/>
                <a:gd name="T17" fmla="*/ 0 60000 65536"/>
                <a:gd name="T18" fmla="*/ 0 60000 65536"/>
                <a:gd name="T19" fmla="*/ 0 60000 65536"/>
                <a:gd name="T20" fmla="*/ 0 60000 65536"/>
                <a:gd name="T21" fmla="*/ 0 w 4"/>
                <a:gd name="T22" fmla="*/ 0 h 2"/>
                <a:gd name="T23" fmla="*/ 4 w 4"/>
                <a:gd name="T24" fmla="*/ 2 h 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4" h="2">
                  <a:moveTo>
                    <a:pt x="2" y="0"/>
                  </a:moveTo>
                  <a:lnTo>
                    <a:pt x="2" y="0"/>
                  </a:lnTo>
                  <a:lnTo>
                    <a:pt x="0" y="2"/>
                  </a:lnTo>
                  <a:lnTo>
                    <a:pt x="4" y="0"/>
                  </a:lnTo>
                  <a:lnTo>
                    <a:pt x="2" y="0"/>
                  </a:lnTo>
                  <a:close/>
                </a:path>
              </a:pathLst>
            </a:custGeom>
            <a:solidFill>
              <a:schemeClr val="bg2"/>
            </a:solidFill>
            <a:ln w="3175">
              <a:solidFill>
                <a:schemeClr val="bg1"/>
              </a:solidFill>
              <a:prstDash val="solid"/>
              <a:round/>
              <a:headEnd/>
              <a:tailEnd/>
            </a:ln>
          </p:spPr>
          <p:txBody>
            <a:bodyPr/>
            <a:lstStyle/>
            <a:p>
              <a:endParaRPr lang="nl-BE"/>
            </a:p>
          </p:txBody>
        </p:sp>
        <p:sp>
          <p:nvSpPr>
            <p:cNvPr id="330" name="Freeform 226"/>
            <p:cNvSpPr>
              <a:spLocks/>
            </p:cNvSpPr>
            <p:nvPr/>
          </p:nvSpPr>
          <p:spPr bwMode="gray">
            <a:xfrm>
              <a:off x="1759" y="1950"/>
              <a:ext cx="1" cy="4"/>
            </a:xfrm>
            <a:custGeom>
              <a:avLst/>
              <a:gdLst>
                <a:gd name="T0" fmla="*/ 0 w 1"/>
                <a:gd name="T1" fmla="*/ 4 h 4"/>
                <a:gd name="T2" fmla="*/ 0 w 1"/>
                <a:gd name="T3" fmla="*/ 2 h 4"/>
                <a:gd name="T4" fmla="*/ 0 w 1"/>
                <a:gd name="T5" fmla="*/ 2 h 4"/>
                <a:gd name="T6" fmla="*/ 0 w 1"/>
                <a:gd name="T7" fmla="*/ 0 h 4"/>
                <a:gd name="T8" fmla="*/ 0 w 1"/>
                <a:gd name="T9" fmla="*/ 0 h 4"/>
                <a:gd name="T10" fmla="*/ 0 w 1"/>
                <a:gd name="T11" fmla="*/ 4 h 4"/>
                <a:gd name="T12" fmla="*/ 0 w 1"/>
                <a:gd name="T13" fmla="*/ 4 h 4"/>
                <a:gd name="T14" fmla="*/ 0 60000 65536"/>
                <a:gd name="T15" fmla="*/ 0 60000 65536"/>
                <a:gd name="T16" fmla="*/ 0 60000 65536"/>
                <a:gd name="T17" fmla="*/ 0 60000 65536"/>
                <a:gd name="T18" fmla="*/ 0 60000 65536"/>
                <a:gd name="T19" fmla="*/ 0 60000 65536"/>
                <a:gd name="T20" fmla="*/ 0 60000 65536"/>
                <a:gd name="T21" fmla="*/ 0 w 1"/>
                <a:gd name="T22" fmla="*/ 0 h 4"/>
                <a:gd name="T23" fmla="*/ 1 w 1"/>
                <a:gd name="T24" fmla="*/ 4 h 4"/>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 h="4">
                  <a:moveTo>
                    <a:pt x="0" y="4"/>
                  </a:moveTo>
                  <a:lnTo>
                    <a:pt x="0" y="2"/>
                  </a:lnTo>
                  <a:lnTo>
                    <a:pt x="0" y="0"/>
                  </a:lnTo>
                  <a:lnTo>
                    <a:pt x="0" y="4"/>
                  </a:lnTo>
                  <a:close/>
                </a:path>
              </a:pathLst>
            </a:custGeom>
            <a:solidFill>
              <a:schemeClr val="bg2"/>
            </a:solidFill>
            <a:ln w="3175">
              <a:solidFill>
                <a:schemeClr val="bg1"/>
              </a:solidFill>
              <a:prstDash val="solid"/>
              <a:round/>
              <a:headEnd/>
              <a:tailEnd/>
            </a:ln>
          </p:spPr>
          <p:txBody>
            <a:bodyPr/>
            <a:lstStyle/>
            <a:p>
              <a:endParaRPr lang="nl-BE"/>
            </a:p>
          </p:txBody>
        </p:sp>
        <p:sp>
          <p:nvSpPr>
            <p:cNvPr id="331" name="Freeform 227"/>
            <p:cNvSpPr>
              <a:spLocks/>
            </p:cNvSpPr>
            <p:nvPr/>
          </p:nvSpPr>
          <p:spPr bwMode="gray">
            <a:xfrm>
              <a:off x="1068" y="1364"/>
              <a:ext cx="1" cy="2"/>
            </a:xfrm>
            <a:custGeom>
              <a:avLst/>
              <a:gdLst>
                <a:gd name="T0" fmla="*/ 0 w 1"/>
                <a:gd name="T1" fmla="*/ 2 h 2"/>
                <a:gd name="T2" fmla="*/ 0 w 1"/>
                <a:gd name="T3" fmla="*/ 2 h 2"/>
                <a:gd name="T4" fmla="*/ 0 w 1"/>
                <a:gd name="T5" fmla="*/ 0 h 2"/>
                <a:gd name="T6" fmla="*/ 0 w 1"/>
                <a:gd name="T7" fmla="*/ 0 h 2"/>
                <a:gd name="T8" fmla="*/ 0 w 1"/>
                <a:gd name="T9" fmla="*/ 0 h 2"/>
                <a:gd name="T10" fmla="*/ 0 w 1"/>
                <a:gd name="T11" fmla="*/ 2 h 2"/>
                <a:gd name="T12" fmla="*/ 0 w 1"/>
                <a:gd name="T13" fmla="*/ 2 h 2"/>
                <a:gd name="T14" fmla="*/ 0 w 1"/>
                <a:gd name="T15" fmla="*/ 2 h 2"/>
                <a:gd name="T16" fmla="*/ 0 60000 65536"/>
                <a:gd name="T17" fmla="*/ 0 60000 65536"/>
                <a:gd name="T18" fmla="*/ 0 60000 65536"/>
                <a:gd name="T19" fmla="*/ 0 60000 65536"/>
                <a:gd name="T20" fmla="*/ 0 60000 65536"/>
                <a:gd name="T21" fmla="*/ 0 60000 65536"/>
                <a:gd name="T22" fmla="*/ 0 60000 65536"/>
                <a:gd name="T23" fmla="*/ 0 60000 65536"/>
                <a:gd name="T24" fmla="*/ 0 w 1"/>
                <a:gd name="T25" fmla="*/ 0 h 2"/>
                <a:gd name="T26" fmla="*/ 1 w 1"/>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 h="2">
                  <a:moveTo>
                    <a:pt x="0" y="2"/>
                  </a:moveTo>
                  <a:lnTo>
                    <a:pt x="0" y="2"/>
                  </a:lnTo>
                  <a:lnTo>
                    <a:pt x="0" y="0"/>
                  </a:lnTo>
                  <a:lnTo>
                    <a:pt x="0" y="2"/>
                  </a:lnTo>
                  <a:close/>
                </a:path>
              </a:pathLst>
            </a:custGeom>
            <a:solidFill>
              <a:schemeClr val="bg2"/>
            </a:solidFill>
            <a:ln w="3175">
              <a:solidFill>
                <a:schemeClr val="bg1"/>
              </a:solidFill>
              <a:prstDash val="solid"/>
              <a:round/>
              <a:headEnd/>
              <a:tailEnd/>
            </a:ln>
          </p:spPr>
          <p:txBody>
            <a:bodyPr/>
            <a:lstStyle/>
            <a:p>
              <a:endParaRPr lang="nl-BE"/>
            </a:p>
          </p:txBody>
        </p:sp>
        <p:sp>
          <p:nvSpPr>
            <p:cNvPr id="332" name="Freeform 228"/>
            <p:cNvSpPr>
              <a:spLocks/>
            </p:cNvSpPr>
            <p:nvPr/>
          </p:nvSpPr>
          <p:spPr bwMode="gray">
            <a:xfrm>
              <a:off x="1096" y="1722"/>
              <a:ext cx="1" cy="2"/>
            </a:xfrm>
            <a:custGeom>
              <a:avLst/>
              <a:gdLst>
                <a:gd name="T0" fmla="*/ 0 w 1"/>
                <a:gd name="T1" fmla="*/ 2 h 2"/>
                <a:gd name="T2" fmla="*/ 0 w 1"/>
                <a:gd name="T3" fmla="*/ 2 h 2"/>
                <a:gd name="T4" fmla="*/ 0 w 1"/>
                <a:gd name="T5" fmla="*/ 2 h 2"/>
                <a:gd name="T6" fmla="*/ 0 w 1"/>
                <a:gd name="T7" fmla="*/ 0 h 2"/>
                <a:gd name="T8" fmla="*/ 0 w 1"/>
                <a:gd name="T9" fmla="*/ 0 h 2"/>
                <a:gd name="T10" fmla="*/ 0 w 1"/>
                <a:gd name="T11" fmla="*/ 2 h 2"/>
                <a:gd name="T12" fmla="*/ 0 w 1"/>
                <a:gd name="T13" fmla="*/ 2 h 2"/>
                <a:gd name="T14" fmla="*/ 0 w 1"/>
                <a:gd name="T15" fmla="*/ 2 h 2"/>
                <a:gd name="T16" fmla="*/ 0 60000 65536"/>
                <a:gd name="T17" fmla="*/ 0 60000 65536"/>
                <a:gd name="T18" fmla="*/ 0 60000 65536"/>
                <a:gd name="T19" fmla="*/ 0 60000 65536"/>
                <a:gd name="T20" fmla="*/ 0 60000 65536"/>
                <a:gd name="T21" fmla="*/ 0 60000 65536"/>
                <a:gd name="T22" fmla="*/ 0 60000 65536"/>
                <a:gd name="T23" fmla="*/ 0 60000 65536"/>
                <a:gd name="T24" fmla="*/ 0 w 1"/>
                <a:gd name="T25" fmla="*/ 0 h 2"/>
                <a:gd name="T26" fmla="*/ 1 w 1"/>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 h="2">
                  <a:moveTo>
                    <a:pt x="0" y="2"/>
                  </a:moveTo>
                  <a:lnTo>
                    <a:pt x="0" y="2"/>
                  </a:lnTo>
                  <a:lnTo>
                    <a:pt x="0" y="0"/>
                  </a:lnTo>
                  <a:lnTo>
                    <a:pt x="0" y="2"/>
                  </a:lnTo>
                  <a:close/>
                </a:path>
              </a:pathLst>
            </a:custGeom>
            <a:solidFill>
              <a:schemeClr val="bg2"/>
            </a:solidFill>
            <a:ln w="3175">
              <a:solidFill>
                <a:schemeClr val="bg1"/>
              </a:solidFill>
              <a:prstDash val="solid"/>
              <a:round/>
              <a:headEnd/>
              <a:tailEnd/>
            </a:ln>
          </p:spPr>
          <p:txBody>
            <a:bodyPr/>
            <a:lstStyle/>
            <a:p>
              <a:endParaRPr lang="nl-BE"/>
            </a:p>
          </p:txBody>
        </p:sp>
        <p:sp>
          <p:nvSpPr>
            <p:cNvPr id="333" name="Freeform 229"/>
            <p:cNvSpPr>
              <a:spLocks/>
            </p:cNvSpPr>
            <p:nvPr/>
          </p:nvSpPr>
          <p:spPr bwMode="gray">
            <a:xfrm>
              <a:off x="1558" y="1402"/>
              <a:ext cx="1" cy="2"/>
            </a:xfrm>
            <a:custGeom>
              <a:avLst/>
              <a:gdLst>
                <a:gd name="T0" fmla="*/ 0 w 1"/>
                <a:gd name="T1" fmla="*/ 0 h 2"/>
                <a:gd name="T2" fmla="*/ 0 w 1"/>
                <a:gd name="T3" fmla="*/ 2 h 2"/>
                <a:gd name="T4" fmla="*/ 0 w 1"/>
                <a:gd name="T5" fmla="*/ 2 h 2"/>
                <a:gd name="T6" fmla="*/ 0 w 1"/>
                <a:gd name="T7" fmla="*/ 2 h 2"/>
                <a:gd name="T8" fmla="*/ 0 w 1"/>
                <a:gd name="T9" fmla="*/ 0 h 2"/>
                <a:gd name="T10" fmla="*/ 0 w 1"/>
                <a:gd name="T11" fmla="*/ 0 h 2"/>
                <a:gd name="T12" fmla="*/ 0 w 1"/>
                <a:gd name="T13" fmla="*/ 0 h 2"/>
                <a:gd name="T14" fmla="*/ 0 60000 65536"/>
                <a:gd name="T15" fmla="*/ 0 60000 65536"/>
                <a:gd name="T16" fmla="*/ 0 60000 65536"/>
                <a:gd name="T17" fmla="*/ 0 60000 65536"/>
                <a:gd name="T18" fmla="*/ 0 60000 65536"/>
                <a:gd name="T19" fmla="*/ 0 60000 65536"/>
                <a:gd name="T20" fmla="*/ 0 60000 65536"/>
                <a:gd name="T21" fmla="*/ 0 w 1"/>
                <a:gd name="T22" fmla="*/ 0 h 2"/>
                <a:gd name="T23" fmla="*/ 1 w 1"/>
                <a:gd name="T24" fmla="*/ 2 h 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 h="2">
                  <a:moveTo>
                    <a:pt x="0" y="0"/>
                  </a:moveTo>
                  <a:lnTo>
                    <a:pt x="0" y="2"/>
                  </a:lnTo>
                  <a:lnTo>
                    <a:pt x="0" y="0"/>
                  </a:lnTo>
                  <a:close/>
                </a:path>
              </a:pathLst>
            </a:custGeom>
            <a:solidFill>
              <a:schemeClr val="bg2"/>
            </a:solidFill>
            <a:ln w="3175">
              <a:solidFill>
                <a:schemeClr val="bg1"/>
              </a:solidFill>
              <a:prstDash val="solid"/>
              <a:round/>
              <a:headEnd/>
              <a:tailEnd/>
            </a:ln>
          </p:spPr>
          <p:txBody>
            <a:bodyPr/>
            <a:lstStyle/>
            <a:p>
              <a:endParaRPr lang="nl-BE"/>
            </a:p>
          </p:txBody>
        </p:sp>
        <p:sp>
          <p:nvSpPr>
            <p:cNvPr id="334" name="Freeform 230"/>
            <p:cNvSpPr>
              <a:spLocks/>
            </p:cNvSpPr>
            <p:nvPr/>
          </p:nvSpPr>
          <p:spPr bwMode="gray">
            <a:xfrm>
              <a:off x="1935" y="1858"/>
              <a:ext cx="8" cy="6"/>
            </a:xfrm>
            <a:custGeom>
              <a:avLst/>
              <a:gdLst>
                <a:gd name="T0" fmla="*/ 2 w 8"/>
                <a:gd name="T1" fmla="*/ 4 h 6"/>
                <a:gd name="T2" fmla="*/ 2 w 8"/>
                <a:gd name="T3" fmla="*/ 4 h 6"/>
                <a:gd name="T4" fmla="*/ 0 w 8"/>
                <a:gd name="T5" fmla="*/ 6 h 6"/>
                <a:gd name="T6" fmla="*/ 0 w 8"/>
                <a:gd name="T7" fmla="*/ 4 h 6"/>
                <a:gd name="T8" fmla="*/ 6 w 8"/>
                <a:gd name="T9" fmla="*/ 0 h 6"/>
                <a:gd name="T10" fmla="*/ 6 w 8"/>
                <a:gd name="T11" fmla="*/ 0 h 6"/>
                <a:gd name="T12" fmla="*/ 8 w 8"/>
                <a:gd name="T13" fmla="*/ 0 h 6"/>
                <a:gd name="T14" fmla="*/ 6 w 8"/>
                <a:gd name="T15" fmla="*/ 2 h 6"/>
                <a:gd name="T16" fmla="*/ 2 w 8"/>
                <a:gd name="T17" fmla="*/ 4 h 6"/>
                <a:gd name="T18" fmla="*/ 2 w 8"/>
                <a:gd name="T19" fmla="*/ 4 h 6"/>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 name="T30" fmla="*/ 0 w 8"/>
                <a:gd name="T31" fmla="*/ 0 h 6"/>
                <a:gd name="T32" fmla="*/ 8 w 8"/>
                <a:gd name="T33" fmla="*/ 6 h 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T30" t="T31" r="T32" b="T33"/>
              <a:pathLst>
                <a:path w="8" h="6">
                  <a:moveTo>
                    <a:pt x="2" y="4"/>
                  </a:moveTo>
                  <a:lnTo>
                    <a:pt x="2" y="4"/>
                  </a:lnTo>
                  <a:lnTo>
                    <a:pt x="0" y="6"/>
                  </a:lnTo>
                  <a:lnTo>
                    <a:pt x="0" y="4"/>
                  </a:lnTo>
                  <a:lnTo>
                    <a:pt x="6" y="0"/>
                  </a:lnTo>
                  <a:lnTo>
                    <a:pt x="8" y="0"/>
                  </a:lnTo>
                  <a:lnTo>
                    <a:pt x="6" y="2"/>
                  </a:lnTo>
                  <a:lnTo>
                    <a:pt x="2" y="4"/>
                  </a:lnTo>
                  <a:close/>
                </a:path>
              </a:pathLst>
            </a:custGeom>
            <a:solidFill>
              <a:schemeClr val="bg2"/>
            </a:solidFill>
            <a:ln w="3175">
              <a:solidFill>
                <a:schemeClr val="bg1"/>
              </a:solidFill>
              <a:prstDash val="solid"/>
              <a:round/>
              <a:headEnd/>
              <a:tailEnd/>
            </a:ln>
          </p:spPr>
          <p:txBody>
            <a:bodyPr/>
            <a:lstStyle/>
            <a:p>
              <a:endParaRPr lang="nl-BE"/>
            </a:p>
          </p:txBody>
        </p:sp>
        <p:sp>
          <p:nvSpPr>
            <p:cNvPr id="335" name="Freeform 231"/>
            <p:cNvSpPr>
              <a:spLocks/>
            </p:cNvSpPr>
            <p:nvPr/>
          </p:nvSpPr>
          <p:spPr bwMode="gray">
            <a:xfrm>
              <a:off x="1980" y="1880"/>
              <a:ext cx="2" cy="2"/>
            </a:xfrm>
            <a:custGeom>
              <a:avLst/>
              <a:gdLst>
                <a:gd name="T0" fmla="*/ 0 w 2"/>
                <a:gd name="T1" fmla="*/ 2 h 2"/>
                <a:gd name="T2" fmla="*/ 0 w 2"/>
                <a:gd name="T3" fmla="*/ 2 h 2"/>
                <a:gd name="T4" fmla="*/ 0 w 2"/>
                <a:gd name="T5" fmla="*/ 0 h 2"/>
                <a:gd name="T6" fmla="*/ 2 w 2"/>
                <a:gd name="T7" fmla="*/ 0 h 2"/>
                <a:gd name="T8" fmla="*/ 2 w 2"/>
                <a:gd name="T9" fmla="*/ 0 h 2"/>
                <a:gd name="T10" fmla="*/ 2 w 2"/>
                <a:gd name="T11" fmla="*/ 0 h 2"/>
                <a:gd name="T12" fmla="*/ 0 w 2"/>
                <a:gd name="T13" fmla="*/ 2 h 2"/>
                <a:gd name="T14" fmla="*/ 0 w 2"/>
                <a:gd name="T15" fmla="*/ 2 h 2"/>
                <a:gd name="T16" fmla="*/ 0 60000 65536"/>
                <a:gd name="T17" fmla="*/ 0 60000 65536"/>
                <a:gd name="T18" fmla="*/ 0 60000 65536"/>
                <a:gd name="T19" fmla="*/ 0 60000 65536"/>
                <a:gd name="T20" fmla="*/ 0 60000 65536"/>
                <a:gd name="T21" fmla="*/ 0 60000 65536"/>
                <a:gd name="T22" fmla="*/ 0 60000 65536"/>
                <a:gd name="T23" fmla="*/ 0 60000 65536"/>
                <a:gd name="T24" fmla="*/ 0 w 2"/>
                <a:gd name="T25" fmla="*/ 0 h 2"/>
                <a:gd name="T26" fmla="*/ 2 w 2"/>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 h="2">
                  <a:moveTo>
                    <a:pt x="0" y="2"/>
                  </a:moveTo>
                  <a:lnTo>
                    <a:pt x="0" y="2"/>
                  </a:lnTo>
                  <a:lnTo>
                    <a:pt x="0" y="0"/>
                  </a:lnTo>
                  <a:lnTo>
                    <a:pt x="2" y="0"/>
                  </a:lnTo>
                  <a:lnTo>
                    <a:pt x="0" y="2"/>
                  </a:lnTo>
                  <a:close/>
                </a:path>
              </a:pathLst>
            </a:custGeom>
            <a:solidFill>
              <a:schemeClr val="bg2"/>
            </a:solidFill>
            <a:ln w="3175">
              <a:solidFill>
                <a:schemeClr val="bg1"/>
              </a:solidFill>
              <a:prstDash val="solid"/>
              <a:round/>
              <a:headEnd/>
              <a:tailEnd/>
            </a:ln>
          </p:spPr>
          <p:txBody>
            <a:bodyPr/>
            <a:lstStyle/>
            <a:p>
              <a:endParaRPr lang="nl-BE"/>
            </a:p>
          </p:txBody>
        </p:sp>
        <p:sp>
          <p:nvSpPr>
            <p:cNvPr id="336" name="Freeform 232"/>
            <p:cNvSpPr>
              <a:spLocks/>
            </p:cNvSpPr>
            <p:nvPr/>
          </p:nvSpPr>
          <p:spPr bwMode="gray">
            <a:xfrm>
              <a:off x="1740" y="1440"/>
              <a:ext cx="2" cy="2"/>
            </a:xfrm>
            <a:custGeom>
              <a:avLst/>
              <a:gdLst>
                <a:gd name="T0" fmla="*/ 0 w 2"/>
                <a:gd name="T1" fmla="*/ 0 h 2"/>
                <a:gd name="T2" fmla="*/ 0 w 2"/>
                <a:gd name="T3" fmla="*/ 2 h 2"/>
                <a:gd name="T4" fmla="*/ 0 w 2"/>
                <a:gd name="T5" fmla="*/ 2 h 2"/>
                <a:gd name="T6" fmla="*/ 2 w 2"/>
                <a:gd name="T7" fmla="*/ 0 h 2"/>
                <a:gd name="T8" fmla="*/ 0 w 2"/>
                <a:gd name="T9" fmla="*/ 0 h 2"/>
                <a:gd name="T10" fmla="*/ 0 w 2"/>
                <a:gd name="T11" fmla="*/ 0 h 2"/>
                <a:gd name="T12" fmla="*/ 0 60000 65536"/>
                <a:gd name="T13" fmla="*/ 0 60000 65536"/>
                <a:gd name="T14" fmla="*/ 0 60000 65536"/>
                <a:gd name="T15" fmla="*/ 0 60000 65536"/>
                <a:gd name="T16" fmla="*/ 0 60000 65536"/>
                <a:gd name="T17" fmla="*/ 0 60000 65536"/>
                <a:gd name="T18" fmla="*/ 0 w 2"/>
                <a:gd name="T19" fmla="*/ 0 h 2"/>
                <a:gd name="T20" fmla="*/ 2 w 2"/>
                <a:gd name="T21" fmla="*/ 2 h 2"/>
              </a:gdLst>
              <a:ahLst/>
              <a:cxnLst>
                <a:cxn ang="T12">
                  <a:pos x="T0" y="T1"/>
                </a:cxn>
                <a:cxn ang="T13">
                  <a:pos x="T2" y="T3"/>
                </a:cxn>
                <a:cxn ang="T14">
                  <a:pos x="T4" y="T5"/>
                </a:cxn>
                <a:cxn ang="T15">
                  <a:pos x="T6" y="T7"/>
                </a:cxn>
                <a:cxn ang="T16">
                  <a:pos x="T8" y="T9"/>
                </a:cxn>
                <a:cxn ang="T17">
                  <a:pos x="T10" y="T11"/>
                </a:cxn>
              </a:cxnLst>
              <a:rect l="T18" t="T19" r="T20" b="T21"/>
              <a:pathLst>
                <a:path w="2" h="2">
                  <a:moveTo>
                    <a:pt x="0" y="0"/>
                  </a:moveTo>
                  <a:lnTo>
                    <a:pt x="0" y="2"/>
                  </a:lnTo>
                  <a:lnTo>
                    <a:pt x="2" y="0"/>
                  </a:lnTo>
                  <a:lnTo>
                    <a:pt x="0" y="0"/>
                  </a:lnTo>
                  <a:close/>
                </a:path>
              </a:pathLst>
            </a:custGeom>
            <a:solidFill>
              <a:schemeClr val="bg2"/>
            </a:solidFill>
            <a:ln w="3175">
              <a:solidFill>
                <a:schemeClr val="bg1"/>
              </a:solidFill>
              <a:prstDash val="solid"/>
              <a:round/>
              <a:headEnd/>
              <a:tailEnd/>
            </a:ln>
          </p:spPr>
          <p:txBody>
            <a:bodyPr/>
            <a:lstStyle/>
            <a:p>
              <a:endParaRPr lang="nl-BE"/>
            </a:p>
          </p:txBody>
        </p:sp>
        <p:sp>
          <p:nvSpPr>
            <p:cNvPr id="337" name="Freeform 233"/>
            <p:cNvSpPr>
              <a:spLocks/>
            </p:cNvSpPr>
            <p:nvPr/>
          </p:nvSpPr>
          <p:spPr bwMode="gray">
            <a:xfrm>
              <a:off x="1081" y="1692"/>
              <a:ext cx="1" cy="1"/>
            </a:xfrm>
            <a:custGeom>
              <a:avLst/>
              <a:gdLst>
                <a:gd name="T0" fmla="*/ 0 w 1"/>
                <a:gd name="T1" fmla="*/ 0 h 1"/>
                <a:gd name="T2" fmla="*/ 0 w 1"/>
                <a:gd name="T3" fmla="*/ 0 h 1"/>
                <a:gd name="T4" fmla="*/ 0 w 1"/>
                <a:gd name="T5" fmla="*/ 0 h 1"/>
                <a:gd name="T6" fmla="*/ 0 w 1"/>
                <a:gd name="T7" fmla="*/ 0 h 1"/>
                <a:gd name="T8" fmla="*/ 0 w 1"/>
                <a:gd name="T9" fmla="*/ 0 h 1"/>
                <a:gd name="T10" fmla="*/ 0 w 1"/>
                <a:gd name="T11" fmla="*/ 0 h 1"/>
                <a:gd name="T12" fmla="*/ 0 60000 65536"/>
                <a:gd name="T13" fmla="*/ 0 60000 65536"/>
                <a:gd name="T14" fmla="*/ 0 60000 65536"/>
                <a:gd name="T15" fmla="*/ 0 60000 65536"/>
                <a:gd name="T16" fmla="*/ 0 60000 65536"/>
                <a:gd name="T17" fmla="*/ 0 60000 65536"/>
                <a:gd name="T18" fmla="*/ 0 w 1"/>
                <a:gd name="T19" fmla="*/ 0 h 1"/>
                <a:gd name="T20" fmla="*/ 1 w 1"/>
                <a:gd name="T21" fmla="*/ 1 h 1"/>
              </a:gdLst>
              <a:ahLst/>
              <a:cxnLst>
                <a:cxn ang="T12">
                  <a:pos x="T0" y="T1"/>
                </a:cxn>
                <a:cxn ang="T13">
                  <a:pos x="T2" y="T3"/>
                </a:cxn>
                <a:cxn ang="T14">
                  <a:pos x="T4" y="T5"/>
                </a:cxn>
                <a:cxn ang="T15">
                  <a:pos x="T6" y="T7"/>
                </a:cxn>
                <a:cxn ang="T16">
                  <a:pos x="T8" y="T9"/>
                </a:cxn>
                <a:cxn ang="T17">
                  <a:pos x="T10" y="T11"/>
                </a:cxn>
              </a:cxnLst>
              <a:rect l="T18" t="T19" r="T20" b="T21"/>
              <a:pathLst>
                <a:path w="1" h="1">
                  <a:moveTo>
                    <a:pt x="0" y="0"/>
                  </a:moveTo>
                  <a:lnTo>
                    <a:pt x="0" y="0"/>
                  </a:lnTo>
                  <a:close/>
                </a:path>
              </a:pathLst>
            </a:custGeom>
            <a:solidFill>
              <a:schemeClr val="bg2"/>
            </a:solidFill>
            <a:ln w="3175">
              <a:solidFill>
                <a:schemeClr val="bg1"/>
              </a:solidFill>
              <a:prstDash val="solid"/>
              <a:round/>
              <a:headEnd/>
              <a:tailEnd/>
            </a:ln>
          </p:spPr>
          <p:txBody>
            <a:bodyPr/>
            <a:lstStyle/>
            <a:p>
              <a:endParaRPr lang="nl-BE"/>
            </a:p>
          </p:txBody>
        </p:sp>
        <p:sp>
          <p:nvSpPr>
            <p:cNvPr id="338" name="Rectangle 234"/>
            <p:cNvSpPr>
              <a:spLocks noChangeArrowheads="1"/>
            </p:cNvSpPr>
            <p:nvPr/>
          </p:nvSpPr>
          <p:spPr bwMode="gray">
            <a:xfrm>
              <a:off x="1081" y="1692"/>
              <a:ext cx="1" cy="2"/>
            </a:xfrm>
            <a:prstGeom prst="rect">
              <a:avLst/>
            </a:prstGeom>
            <a:solidFill>
              <a:schemeClr val="bg2"/>
            </a:solidFill>
            <a:ln w="3175">
              <a:solidFill>
                <a:schemeClr val="bg1"/>
              </a:solidFill>
              <a:miter lim="800000"/>
              <a:headEnd/>
              <a:tailEnd/>
            </a:ln>
          </p:spPr>
          <p:txBody>
            <a:bodyPr/>
            <a:lstStyle/>
            <a:p>
              <a:endParaRPr lang="en-GB"/>
            </a:p>
          </p:txBody>
        </p:sp>
        <p:sp>
          <p:nvSpPr>
            <p:cNvPr id="339" name="Freeform 235"/>
            <p:cNvSpPr>
              <a:spLocks/>
            </p:cNvSpPr>
            <p:nvPr/>
          </p:nvSpPr>
          <p:spPr bwMode="gray">
            <a:xfrm>
              <a:off x="1662" y="1196"/>
              <a:ext cx="1" cy="2"/>
            </a:xfrm>
            <a:custGeom>
              <a:avLst/>
              <a:gdLst>
                <a:gd name="T0" fmla="*/ 0 w 1"/>
                <a:gd name="T1" fmla="*/ 0 h 2"/>
                <a:gd name="T2" fmla="*/ 0 w 1"/>
                <a:gd name="T3" fmla="*/ 0 h 2"/>
                <a:gd name="T4" fmla="*/ 0 w 1"/>
                <a:gd name="T5" fmla="*/ 0 h 2"/>
                <a:gd name="T6" fmla="*/ 0 w 1"/>
                <a:gd name="T7" fmla="*/ 2 h 2"/>
                <a:gd name="T8" fmla="*/ 0 w 1"/>
                <a:gd name="T9" fmla="*/ 2 h 2"/>
                <a:gd name="T10" fmla="*/ 0 w 1"/>
                <a:gd name="T11" fmla="*/ 0 h 2"/>
                <a:gd name="T12" fmla="*/ 0 w 1"/>
                <a:gd name="T13" fmla="*/ 0 h 2"/>
                <a:gd name="T14" fmla="*/ 0 w 1"/>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1"/>
                <a:gd name="T25" fmla="*/ 0 h 2"/>
                <a:gd name="T26" fmla="*/ 1 w 1"/>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 h="2">
                  <a:moveTo>
                    <a:pt x="0" y="0"/>
                  </a:moveTo>
                  <a:lnTo>
                    <a:pt x="0" y="0"/>
                  </a:lnTo>
                  <a:lnTo>
                    <a:pt x="0" y="2"/>
                  </a:lnTo>
                  <a:lnTo>
                    <a:pt x="0" y="0"/>
                  </a:lnTo>
                  <a:close/>
                </a:path>
              </a:pathLst>
            </a:custGeom>
            <a:solidFill>
              <a:schemeClr val="bg2"/>
            </a:solidFill>
            <a:ln w="3175">
              <a:solidFill>
                <a:schemeClr val="bg1"/>
              </a:solidFill>
              <a:prstDash val="solid"/>
              <a:round/>
              <a:headEnd/>
              <a:tailEnd/>
            </a:ln>
          </p:spPr>
          <p:txBody>
            <a:bodyPr/>
            <a:lstStyle/>
            <a:p>
              <a:endParaRPr lang="nl-BE"/>
            </a:p>
          </p:txBody>
        </p:sp>
        <p:sp>
          <p:nvSpPr>
            <p:cNvPr id="340" name="Freeform 236"/>
            <p:cNvSpPr>
              <a:spLocks noEditPoints="1"/>
            </p:cNvSpPr>
            <p:nvPr/>
          </p:nvSpPr>
          <p:spPr bwMode="gray">
            <a:xfrm>
              <a:off x="910" y="1162"/>
              <a:ext cx="1309" cy="792"/>
            </a:xfrm>
            <a:custGeom>
              <a:avLst/>
              <a:gdLst>
                <a:gd name="T0" fmla="*/ 860 w 1208"/>
                <a:gd name="T1" fmla="*/ 106 h 792"/>
                <a:gd name="T2" fmla="*/ 540 w 1208"/>
                <a:gd name="T3" fmla="*/ 46 h 792"/>
                <a:gd name="T4" fmla="*/ 528 w 1208"/>
                <a:gd name="T5" fmla="*/ 30 h 792"/>
                <a:gd name="T6" fmla="*/ 668 w 1208"/>
                <a:gd name="T7" fmla="*/ 36 h 792"/>
                <a:gd name="T8" fmla="*/ 744 w 1208"/>
                <a:gd name="T9" fmla="*/ 42 h 792"/>
                <a:gd name="T10" fmla="*/ 716 w 1208"/>
                <a:gd name="T11" fmla="*/ 74 h 792"/>
                <a:gd name="T12" fmla="*/ 406 w 1208"/>
                <a:gd name="T13" fmla="*/ 56 h 792"/>
                <a:gd name="T14" fmla="*/ 456 w 1208"/>
                <a:gd name="T15" fmla="*/ 22 h 792"/>
                <a:gd name="T16" fmla="*/ 762 w 1208"/>
                <a:gd name="T17" fmla="*/ 308 h 792"/>
                <a:gd name="T18" fmla="*/ 1078 w 1208"/>
                <a:gd name="T19" fmla="*/ 276 h 792"/>
                <a:gd name="T20" fmla="*/ 1016 w 1208"/>
                <a:gd name="T21" fmla="*/ 288 h 792"/>
                <a:gd name="T22" fmla="*/ 1024 w 1208"/>
                <a:gd name="T23" fmla="*/ 332 h 792"/>
                <a:gd name="T24" fmla="*/ 962 w 1208"/>
                <a:gd name="T25" fmla="*/ 374 h 792"/>
                <a:gd name="T26" fmla="*/ 862 w 1208"/>
                <a:gd name="T27" fmla="*/ 348 h 792"/>
                <a:gd name="T28" fmla="*/ 920 w 1208"/>
                <a:gd name="T29" fmla="*/ 226 h 792"/>
                <a:gd name="T30" fmla="*/ 842 w 1208"/>
                <a:gd name="T31" fmla="*/ 172 h 792"/>
                <a:gd name="T32" fmla="*/ 742 w 1208"/>
                <a:gd name="T33" fmla="*/ 172 h 792"/>
                <a:gd name="T34" fmla="*/ 762 w 1208"/>
                <a:gd name="T35" fmla="*/ 154 h 792"/>
                <a:gd name="T36" fmla="*/ 818 w 1208"/>
                <a:gd name="T37" fmla="*/ 136 h 792"/>
                <a:gd name="T38" fmla="*/ 906 w 1208"/>
                <a:gd name="T39" fmla="*/ 146 h 792"/>
                <a:gd name="T40" fmla="*/ 982 w 1208"/>
                <a:gd name="T41" fmla="*/ 170 h 792"/>
                <a:gd name="T42" fmla="*/ 1008 w 1208"/>
                <a:gd name="T43" fmla="*/ 238 h 792"/>
                <a:gd name="T44" fmla="*/ 1078 w 1208"/>
                <a:gd name="T45" fmla="*/ 256 h 792"/>
                <a:gd name="T46" fmla="*/ 1030 w 1208"/>
                <a:gd name="T47" fmla="*/ 722 h 792"/>
                <a:gd name="T48" fmla="*/ 904 w 1208"/>
                <a:gd name="T49" fmla="*/ 732 h 792"/>
                <a:gd name="T50" fmla="*/ 822 w 1208"/>
                <a:gd name="T51" fmla="*/ 750 h 792"/>
                <a:gd name="T52" fmla="*/ 702 w 1208"/>
                <a:gd name="T53" fmla="*/ 666 h 792"/>
                <a:gd name="T54" fmla="*/ 198 w 1208"/>
                <a:gd name="T55" fmla="*/ 626 h 792"/>
                <a:gd name="T56" fmla="*/ 182 w 1208"/>
                <a:gd name="T57" fmla="*/ 592 h 792"/>
                <a:gd name="T58" fmla="*/ 132 w 1208"/>
                <a:gd name="T59" fmla="*/ 478 h 792"/>
                <a:gd name="T60" fmla="*/ 82 w 1208"/>
                <a:gd name="T61" fmla="*/ 206 h 792"/>
                <a:gd name="T62" fmla="*/ 148 w 1208"/>
                <a:gd name="T63" fmla="*/ 200 h 792"/>
                <a:gd name="T64" fmla="*/ 344 w 1208"/>
                <a:gd name="T65" fmla="*/ 220 h 792"/>
                <a:gd name="T66" fmla="*/ 468 w 1208"/>
                <a:gd name="T67" fmla="*/ 232 h 792"/>
                <a:gd name="T68" fmla="*/ 532 w 1208"/>
                <a:gd name="T69" fmla="*/ 250 h 792"/>
                <a:gd name="T70" fmla="*/ 634 w 1208"/>
                <a:gd name="T71" fmla="*/ 232 h 792"/>
                <a:gd name="T72" fmla="*/ 622 w 1208"/>
                <a:gd name="T73" fmla="*/ 154 h 792"/>
                <a:gd name="T74" fmla="*/ 634 w 1208"/>
                <a:gd name="T75" fmla="*/ 138 h 792"/>
                <a:gd name="T76" fmla="*/ 716 w 1208"/>
                <a:gd name="T77" fmla="*/ 204 h 792"/>
                <a:gd name="T78" fmla="*/ 810 w 1208"/>
                <a:gd name="T79" fmla="*/ 206 h 792"/>
                <a:gd name="T80" fmla="*/ 738 w 1208"/>
                <a:gd name="T81" fmla="*/ 302 h 792"/>
                <a:gd name="T82" fmla="*/ 666 w 1208"/>
                <a:gd name="T83" fmla="*/ 374 h 792"/>
                <a:gd name="T84" fmla="*/ 748 w 1208"/>
                <a:gd name="T85" fmla="*/ 518 h 792"/>
                <a:gd name="T86" fmla="*/ 858 w 1208"/>
                <a:gd name="T87" fmla="*/ 524 h 792"/>
                <a:gd name="T88" fmla="*/ 870 w 1208"/>
                <a:gd name="T89" fmla="*/ 372 h 792"/>
                <a:gd name="T90" fmla="*/ 1004 w 1208"/>
                <a:gd name="T91" fmla="*/ 458 h 792"/>
                <a:gd name="T92" fmla="*/ 1076 w 1208"/>
                <a:gd name="T93" fmla="*/ 496 h 792"/>
                <a:gd name="T94" fmla="*/ 1098 w 1208"/>
                <a:gd name="T95" fmla="*/ 570 h 792"/>
                <a:gd name="T96" fmla="*/ 1072 w 1208"/>
                <a:gd name="T97" fmla="*/ 632 h 792"/>
                <a:gd name="T98" fmla="*/ 998 w 1208"/>
                <a:gd name="T99" fmla="*/ 656 h 792"/>
                <a:gd name="T100" fmla="*/ 1052 w 1208"/>
                <a:gd name="T101" fmla="*/ 724 h 792"/>
                <a:gd name="T102" fmla="*/ 1160 w 1208"/>
                <a:gd name="T103" fmla="*/ 646 h 792"/>
                <a:gd name="T104" fmla="*/ 1112 w 1208"/>
                <a:gd name="T105" fmla="*/ 656 h 792"/>
                <a:gd name="T106" fmla="*/ 1204 w 1208"/>
                <a:gd name="T107" fmla="*/ 688 h 792"/>
                <a:gd name="T108" fmla="*/ 122 w 1208"/>
                <a:gd name="T109" fmla="*/ 556 h 792"/>
                <a:gd name="T110" fmla="*/ 440 w 1208"/>
                <a:gd name="T111" fmla="*/ 108 h 792"/>
                <a:gd name="T112" fmla="*/ 318 w 1208"/>
                <a:gd name="T113" fmla="*/ 148 h 792"/>
                <a:gd name="T114" fmla="*/ 352 w 1208"/>
                <a:gd name="T115" fmla="*/ 184 h 792"/>
                <a:gd name="T116" fmla="*/ 518 w 1208"/>
                <a:gd name="T117" fmla="*/ 216 h 792"/>
                <a:gd name="T118" fmla="*/ 590 w 1208"/>
                <a:gd name="T119" fmla="*/ 86 h 792"/>
                <a:gd name="T120" fmla="*/ 578 w 1208"/>
                <a:gd name="T121" fmla="*/ 156 h 792"/>
                <a:gd name="T122" fmla="*/ 136 w 1208"/>
                <a:gd name="T123" fmla="*/ 576 h 792"/>
                <a:gd name="T124" fmla="*/ 308 w 1208"/>
                <a:gd name="T125" fmla="*/ 118 h 792"/>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208"/>
                <a:gd name="T190" fmla="*/ 0 h 792"/>
                <a:gd name="T191" fmla="*/ 1208 w 1208"/>
                <a:gd name="T192" fmla="*/ 792 h 792"/>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208" h="792">
                  <a:moveTo>
                    <a:pt x="790" y="726"/>
                  </a:moveTo>
                  <a:lnTo>
                    <a:pt x="790" y="726"/>
                  </a:lnTo>
                  <a:lnTo>
                    <a:pt x="784" y="722"/>
                  </a:lnTo>
                  <a:lnTo>
                    <a:pt x="786" y="720"/>
                  </a:lnTo>
                  <a:lnTo>
                    <a:pt x="792" y="722"/>
                  </a:lnTo>
                  <a:lnTo>
                    <a:pt x="798" y="724"/>
                  </a:lnTo>
                  <a:lnTo>
                    <a:pt x="800" y="726"/>
                  </a:lnTo>
                  <a:lnTo>
                    <a:pt x="802" y="726"/>
                  </a:lnTo>
                  <a:lnTo>
                    <a:pt x="800" y="726"/>
                  </a:lnTo>
                  <a:lnTo>
                    <a:pt x="790" y="726"/>
                  </a:lnTo>
                  <a:close/>
                  <a:moveTo>
                    <a:pt x="840" y="190"/>
                  </a:moveTo>
                  <a:lnTo>
                    <a:pt x="840" y="190"/>
                  </a:lnTo>
                  <a:lnTo>
                    <a:pt x="838" y="192"/>
                  </a:lnTo>
                  <a:lnTo>
                    <a:pt x="834" y="194"/>
                  </a:lnTo>
                  <a:lnTo>
                    <a:pt x="824" y="194"/>
                  </a:lnTo>
                  <a:lnTo>
                    <a:pt x="824" y="196"/>
                  </a:lnTo>
                  <a:lnTo>
                    <a:pt x="826" y="196"/>
                  </a:lnTo>
                  <a:lnTo>
                    <a:pt x="826" y="198"/>
                  </a:lnTo>
                  <a:lnTo>
                    <a:pt x="828" y="200"/>
                  </a:lnTo>
                  <a:lnTo>
                    <a:pt x="830" y="198"/>
                  </a:lnTo>
                  <a:lnTo>
                    <a:pt x="832" y="202"/>
                  </a:lnTo>
                  <a:lnTo>
                    <a:pt x="834" y="202"/>
                  </a:lnTo>
                  <a:lnTo>
                    <a:pt x="842" y="194"/>
                  </a:lnTo>
                  <a:lnTo>
                    <a:pt x="846" y="190"/>
                  </a:lnTo>
                  <a:lnTo>
                    <a:pt x="844" y="190"/>
                  </a:lnTo>
                  <a:lnTo>
                    <a:pt x="840" y="190"/>
                  </a:lnTo>
                  <a:close/>
                  <a:moveTo>
                    <a:pt x="868" y="100"/>
                  </a:moveTo>
                  <a:lnTo>
                    <a:pt x="866" y="100"/>
                  </a:lnTo>
                  <a:lnTo>
                    <a:pt x="862" y="88"/>
                  </a:lnTo>
                  <a:lnTo>
                    <a:pt x="860" y="84"/>
                  </a:lnTo>
                  <a:lnTo>
                    <a:pt x="856" y="84"/>
                  </a:lnTo>
                  <a:lnTo>
                    <a:pt x="854" y="84"/>
                  </a:lnTo>
                  <a:lnTo>
                    <a:pt x="852" y="82"/>
                  </a:lnTo>
                  <a:lnTo>
                    <a:pt x="846" y="84"/>
                  </a:lnTo>
                  <a:lnTo>
                    <a:pt x="840" y="86"/>
                  </a:lnTo>
                  <a:lnTo>
                    <a:pt x="836" y="86"/>
                  </a:lnTo>
                  <a:lnTo>
                    <a:pt x="834" y="86"/>
                  </a:lnTo>
                  <a:lnTo>
                    <a:pt x="830" y="82"/>
                  </a:lnTo>
                  <a:lnTo>
                    <a:pt x="826" y="84"/>
                  </a:lnTo>
                  <a:lnTo>
                    <a:pt x="822" y="86"/>
                  </a:lnTo>
                  <a:lnTo>
                    <a:pt x="818" y="86"/>
                  </a:lnTo>
                  <a:lnTo>
                    <a:pt x="814" y="90"/>
                  </a:lnTo>
                  <a:lnTo>
                    <a:pt x="812" y="96"/>
                  </a:lnTo>
                  <a:lnTo>
                    <a:pt x="808" y="108"/>
                  </a:lnTo>
                  <a:lnTo>
                    <a:pt x="808" y="106"/>
                  </a:lnTo>
                  <a:lnTo>
                    <a:pt x="808" y="110"/>
                  </a:lnTo>
                  <a:lnTo>
                    <a:pt x="810" y="114"/>
                  </a:lnTo>
                  <a:lnTo>
                    <a:pt x="814" y="118"/>
                  </a:lnTo>
                  <a:lnTo>
                    <a:pt x="818" y="118"/>
                  </a:lnTo>
                  <a:lnTo>
                    <a:pt x="820" y="116"/>
                  </a:lnTo>
                  <a:lnTo>
                    <a:pt x="824" y="114"/>
                  </a:lnTo>
                  <a:lnTo>
                    <a:pt x="830" y="116"/>
                  </a:lnTo>
                  <a:lnTo>
                    <a:pt x="838" y="116"/>
                  </a:lnTo>
                  <a:lnTo>
                    <a:pt x="842" y="116"/>
                  </a:lnTo>
                  <a:lnTo>
                    <a:pt x="844" y="112"/>
                  </a:lnTo>
                  <a:lnTo>
                    <a:pt x="850" y="108"/>
                  </a:lnTo>
                  <a:lnTo>
                    <a:pt x="852" y="108"/>
                  </a:lnTo>
                  <a:lnTo>
                    <a:pt x="856" y="108"/>
                  </a:lnTo>
                  <a:lnTo>
                    <a:pt x="858" y="106"/>
                  </a:lnTo>
                  <a:lnTo>
                    <a:pt x="860" y="106"/>
                  </a:lnTo>
                  <a:lnTo>
                    <a:pt x="864" y="106"/>
                  </a:lnTo>
                  <a:lnTo>
                    <a:pt x="868" y="104"/>
                  </a:lnTo>
                  <a:lnTo>
                    <a:pt x="868" y="100"/>
                  </a:lnTo>
                  <a:close/>
                  <a:moveTo>
                    <a:pt x="570" y="12"/>
                  </a:moveTo>
                  <a:lnTo>
                    <a:pt x="570" y="12"/>
                  </a:lnTo>
                  <a:lnTo>
                    <a:pt x="572" y="14"/>
                  </a:lnTo>
                  <a:lnTo>
                    <a:pt x="572" y="16"/>
                  </a:lnTo>
                  <a:lnTo>
                    <a:pt x="570" y="16"/>
                  </a:lnTo>
                  <a:lnTo>
                    <a:pt x="564" y="16"/>
                  </a:lnTo>
                  <a:lnTo>
                    <a:pt x="564" y="14"/>
                  </a:lnTo>
                  <a:lnTo>
                    <a:pt x="566" y="12"/>
                  </a:lnTo>
                  <a:lnTo>
                    <a:pt x="560" y="4"/>
                  </a:lnTo>
                  <a:lnTo>
                    <a:pt x="560" y="6"/>
                  </a:lnTo>
                  <a:lnTo>
                    <a:pt x="554" y="6"/>
                  </a:lnTo>
                  <a:lnTo>
                    <a:pt x="554" y="8"/>
                  </a:lnTo>
                  <a:lnTo>
                    <a:pt x="552" y="8"/>
                  </a:lnTo>
                  <a:lnTo>
                    <a:pt x="554" y="12"/>
                  </a:lnTo>
                  <a:lnTo>
                    <a:pt x="562" y="14"/>
                  </a:lnTo>
                  <a:lnTo>
                    <a:pt x="562" y="16"/>
                  </a:lnTo>
                  <a:lnTo>
                    <a:pt x="552" y="16"/>
                  </a:lnTo>
                  <a:lnTo>
                    <a:pt x="552" y="20"/>
                  </a:lnTo>
                  <a:lnTo>
                    <a:pt x="554" y="22"/>
                  </a:lnTo>
                  <a:lnTo>
                    <a:pt x="558" y="24"/>
                  </a:lnTo>
                  <a:lnTo>
                    <a:pt x="558" y="32"/>
                  </a:lnTo>
                  <a:lnTo>
                    <a:pt x="560" y="32"/>
                  </a:lnTo>
                  <a:lnTo>
                    <a:pt x="560" y="34"/>
                  </a:lnTo>
                  <a:lnTo>
                    <a:pt x="558" y="38"/>
                  </a:lnTo>
                  <a:lnTo>
                    <a:pt x="554" y="36"/>
                  </a:lnTo>
                  <a:lnTo>
                    <a:pt x="554" y="34"/>
                  </a:lnTo>
                  <a:lnTo>
                    <a:pt x="554" y="30"/>
                  </a:lnTo>
                  <a:lnTo>
                    <a:pt x="544" y="22"/>
                  </a:lnTo>
                  <a:lnTo>
                    <a:pt x="542" y="16"/>
                  </a:lnTo>
                  <a:lnTo>
                    <a:pt x="538" y="14"/>
                  </a:lnTo>
                  <a:lnTo>
                    <a:pt x="536" y="14"/>
                  </a:lnTo>
                  <a:lnTo>
                    <a:pt x="534" y="16"/>
                  </a:lnTo>
                  <a:lnTo>
                    <a:pt x="534" y="18"/>
                  </a:lnTo>
                  <a:lnTo>
                    <a:pt x="532" y="20"/>
                  </a:lnTo>
                  <a:lnTo>
                    <a:pt x="536" y="20"/>
                  </a:lnTo>
                  <a:lnTo>
                    <a:pt x="536" y="26"/>
                  </a:lnTo>
                  <a:lnTo>
                    <a:pt x="538" y="32"/>
                  </a:lnTo>
                  <a:lnTo>
                    <a:pt x="540" y="32"/>
                  </a:lnTo>
                  <a:lnTo>
                    <a:pt x="542" y="38"/>
                  </a:lnTo>
                  <a:lnTo>
                    <a:pt x="540" y="40"/>
                  </a:lnTo>
                  <a:lnTo>
                    <a:pt x="538" y="40"/>
                  </a:lnTo>
                  <a:lnTo>
                    <a:pt x="538" y="38"/>
                  </a:lnTo>
                  <a:lnTo>
                    <a:pt x="526" y="40"/>
                  </a:lnTo>
                  <a:lnTo>
                    <a:pt x="528" y="40"/>
                  </a:lnTo>
                  <a:lnTo>
                    <a:pt x="530" y="42"/>
                  </a:lnTo>
                  <a:lnTo>
                    <a:pt x="528" y="44"/>
                  </a:lnTo>
                  <a:lnTo>
                    <a:pt x="524" y="44"/>
                  </a:lnTo>
                  <a:lnTo>
                    <a:pt x="524" y="50"/>
                  </a:lnTo>
                  <a:lnTo>
                    <a:pt x="526" y="52"/>
                  </a:lnTo>
                  <a:lnTo>
                    <a:pt x="530" y="52"/>
                  </a:lnTo>
                  <a:lnTo>
                    <a:pt x="536" y="50"/>
                  </a:lnTo>
                  <a:lnTo>
                    <a:pt x="540" y="46"/>
                  </a:lnTo>
                  <a:lnTo>
                    <a:pt x="546" y="46"/>
                  </a:lnTo>
                  <a:lnTo>
                    <a:pt x="554" y="46"/>
                  </a:lnTo>
                  <a:lnTo>
                    <a:pt x="560" y="42"/>
                  </a:lnTo>
                  <a:lnTo>
                    <a:pt x="560" y="46"/>
                  </a:lnTo>
                  <a:lnTo>
                    <a:pt x="558" y="46"/>
                  </a:lnTo>
                  <a:lnTo>
                    <a:pt x="556" y="48"/>
                  </a:lnTo>
                  <a:lnTo>
                    <a:pt x="550" y="52"/>
                  </a:lnTo>
                  <a:lnTo>
                    <a:pt x="550" y="58"/>
                  </a:lnTo>
                  <a:lnTo>
                    <a:pt x="554" y="60"/>
                  </a:lnTo>
                  <a:lnTo>
                    <a:pt x="558" y="60"/>
                  </a:lnTo>
                  <a:lnTo>
                    <a:pt x="564" y="60"/>
                  </a:lnTo>
                  <a:lnTo>
                    <a:pt x="572" y="62"/>
                  </a:lnTo>
                  <a:lnTo>
                    <a:pt x="582" y="60"/>
                  </a:lnTo>
                  <a:lnTo>
                    <a:pt x="594" y="60"/>
                  </a:lnTo>
                  <a:lnTo>
                    <a:pt x="596" y="58"/>
                  </a:lnTo>
                  <a:lnTo>
                    <a:pt x="594" y="54"/>
                  </a:lnTo>
                  <a:lnTo>
                    <a:pt x="596" y="54"/>
                  </a:lnTo>
                  <a:lnTo>
                    <a:pt x="598" y="52"/>
                  </a:lnTo>
                  <a:lnTo>
                    <a:pt x="596" y="50"/>
                  </a:lnTo>
                  <a:lnTo>
                    <a:pt x="594" y="48"/>
                  </a:lnTo>
                  <a:lnTo>
                    <a:pt x="592" y="48"/>
                  </a:lnTo>
                  <a:lnTo>
                    <a:pt x="592" y="42"/>
                  </a:lnTo>
                  <a:lnTo>
                    <a:pt x="594" y="42"/>
                  </a:lnTo>
                  <a:lnTo>
                    <a:pt x="594" y="38"/>
                  </a:lnTo>
                  <a:lnTo>
                    <a:pt x="588" y="38"/>
                  </a:lnTo>
                  <a:lnTo>
                    <a:pt x="590" y="34"/>
                  </a:lnTo>
                  <a:lnTo>
                    <a:pt x="590" y="30"/>
                  </a:lnTo>
                  <a:lnTo>
                    <a:pt x="588" y="26"/>
                  </a:lnTo>
                  <a:lnTo>
                    <a:pt x="586" y="22"/>
                  </a:lnTo>
                  <a:lnTo>
                    <a:pt x="588" y="16"/>
                  </a:lnTo>
                  <a:lnTo>
                    <a:pt x="578" y="12"/>
                  </a:lnTo>
                  <a:lnTo>
                    <a:pt x="580" y="12"/>
                  </a:lnTo>
                  <a:lnTo>
                    <a:pt x="580" y="10"/>
                  </a:lnTo>
                  <a:lnTo>
                    <a:pt x="576" y="8"/>
                  </a:lnTo>
                  <a:lnTo>
                    <a:pt x="572" y="6"/>
                  </a:lnTo>
                  <a:lnTo>
                    <a:pt x="570" y="12"/>
                  </a:lnTo>
                  <a:close/>
                  <a:moveTo>
                    <a:pt x="504" y="26"/>
                  </a:moveTo>
                  <a:lnTo>
                    <a:pt x="504" y="28"/>
                  </a:lnTo>
                  <a:lnTo>
                    <a:pt x="518" y="26"/>
                  </a:lnTo>
                  <a:lnTo>
                    <a:pt x="516" y="28"/>
                  </a:lnTo>
                  <a:lnTo>
                    <a:pt x="506" y="32"/>
                  </a:lnTo>
                  <a:lnTo>
                    <a:pt x="504" y="34"/>
                  </a:lnTo>
                  <a:lnTo>
                    <a:pt x="516" y="32"/>
                  </a:lnTo>
                  <a:lnTo>
                    <a:pt x="518" y="34"/>
                  </a:lnTo>
                  <a:lnTo>
                    <a:pt x="514" y="36"/>
                  </a:lnTo>
                  <a:lnTo>
                    <a:pt x="512" y="40"/>
                  </a:lnTo>
                  <a:lnTo>
                    <a:pt x="508" y="40"/>
                  </a:lnTo>
                  <a:lnTo>
                    <a:pt x="508" y="44"/>
                  </a:lnTo>
                  <a:lnTo>
                    <a:pt x="514" y="44"/>
                  </a:lnTo>
                  <a:lnTo>
                    <a:pt x="520" y="42"/>
                  </a:lnTo>
                  <a:lnTo>
                    <a:pt x="522" y="40"/>
                  </a:lnTo>
                  <a:lnTo>
                    <a:pt x="524" y="38"/>
                  </a:lnTo>
                  <a:lnTo>
                    <a:pt x="530" y="34"/>
                  </a:lnTo>
                  <a:lnTo>
                    <a:pt x="530" y="32"/>
                  </a:lnTo>
                  <a:lnTo>
                    <a:pt x="528" y="32"/>
                  </a:lnTo>
                  <a:lnTo>
                    <a:pt x="528" y="30"/>
                  </a:lnTo>
                  <a:lnTo>
                    <a:pt x="530" y="28"/>
                  </a:lnTo>
                  <a:lnTo>
                    <a:pt x="530" y="26"/>
                  </a:lnTo>
                  <a:lnTo>
                    <a:pt x="530" y="24"/>
                  </a:lnTo>
                  <a:lnTo>
                    <a:pt x="526" y="22"/>
                  </a:lnTo>
                  <a:lnTo>
                    <a:pt x="520" y="24"/>
                  </a:lnTo>
                  <a:lnTo>
                    <a:pt x="524" y="18"/>
                  </a:lnTo>
                  <a:lnTo>
                    <a:pt x="524" y="16"/>
                  </a:lnTo>
                  <a:lnTo>
                    <a:pt x="520" y="14"/>
                  </a:lnTo>
                  <a:lnTo>
                    <a:pt x="512" y="16"/>
                  </a:lnTo>
                  <a:lnTo>
                    <a:pt x="506" y="18"/>
                  </a:lnTo>
                  <a:lnTo>
                    <a:pt x="502" y="20"/>
                  </a:lnTo>
                  <a:lnTo>
                    <a:pt x="500" y="20"/>
                  </a:lnTo>
                  <a:lnTo>
                    <a:pt x="500" y="22"/>
                  </a:lnTo>
                  <a:lnTo>
                    <a:pt x="500" y="24"/>
                  </a:lnTo>
                  <a:lnTo>
                    <a:pt x="504" y="26"/>
                  </a:lnTo>
                  <a:close/>
                  <a:moveTo>
                    <a:pt x="616" y="64"/>
                  </a:moveTo>
                  <a:lnTo>
                    <a:pt x="616" y="64"/>
                  </a:lnTo>
                  <a:lnTo>
                    <a:pt x="628" y="68"/>
                  </a:lnTo>
                  <a:lnTo>
                    <a:pt x="628" y="66"/>
                  </a:lnTo>
                  <a:lnTo>
                    <a:pt x="630" y="66"/>
                  </a:lnTo>
                  <a:lnTo>
                    <a:pt x="634" y="70"/>
                  </a:lnTo>
                  <a:lnTo>
                    <a:pt x="640" y="70"/>
                  </a:lnTo>
                  <a:lnTo>
                    <a:pt x="642" y="58"/>
                  </a:lnTo>
                  <a:lnTo>
                    <a:pt x="642" y="52"/>
                  </a:lnTo>
                  <a:lnTo>
                    <a:pt x="642" y="48"/>
                  </a:lnTo>
                  <a:lnTo>
                    <a:pt x="638" y="46"/>
                  </a:lnTo>
                  <a:lnTo>
                    <a:pt x="636" y="44"/>
                  </a:lnTo>
                  <a:lnTo>
                    <a:pt x="634" y="40"/>
                  </a:lnTo>
                  <a:lnTo>
                    <a:pt x="632" y="40"/>
                  </a:lnTo>
                  <a:lnTo>
                    <a:pt x="628" y="38"/>
                  </a:lnTo>
                  <a:lnTo>
                    <a:pt x="620" y="38"/>
                  </a:lnTo>
                  <a:lnTo>
                    <a:pt x="618" y="44"/>
                  </a:lnTo>
                  <a:lnTo>
                    <a:pt x="614" y="48"/>
                  </a:lnTo>
                  <a:lnTo>
                    <a:pt x="612" y="50"/>
                  </a:lnTo>
                  <a:lnTo>
                    <a:pt x="610" y="50"/>
                  </a:lnTo>
                  <a:lnTo>
                    <a:pt x="610" y="54"/>
                  </a:lnTo>
                  <a:lnTo>
                    <a:pt x="608" y="56"/>
                  </a:lnTo>
                  <a:lnTo>
                    <a:pt x="608" y="60"/>
                  </a:lnTo>
                  <a:lnTo>
                    <a:pt x="608" y="62"/>
                  </a:lnTo>
                  <a:lnTo>
                    <a:pt x="610" y="62"/>
                  </a:lnTo>
                  <a:lnTo>
                    <a:pt x="610" y="60"/>
                  </a:lnTo>
                  <a:lnTo>
                    <a:pt x="614" y="62"/>
                  </a:lnTo>
                  <a:lnTo>
                    <a:pt x="616" y="64"/>
                  </a:lnTo>
                  <a:close/>
                  <a:moveTo>
                    <a:pt x="682" y="74"/>
                  </a:moveTo>
                  <a:lnTo>
                    <a:pt x="682" y="74"/>
                  </a:lnTo>
                  <a:lnTo>
                    <a:pt x="680" y="72"/>
                  </a:lnTo>
                  <a:lnTo>
                    <a:pt x="680" y="70"/>
                  </a:lnTo>
                  <a:lnTo>
                    <a:pt x="676" y="70"/>
                  </a:lnTo>
                  <a:lnTo>
                    <a:pt x="676" y="74"/>
                  </a:lnTo>
                  <a:lnTo>
                    <a:pt x="672" y="74"/>
                  </a:lnTo>
                  <a:lnTo>
                    <a:pt x="668" y="74"/>
                  </a:lnTo>
                  <a:lnTo>
                    <a:pt x="668" y="68"/>
                  </a:lnTo>
                  <a:lnTo>
                    <a:pt x="668" y="66"/>
                  </a:lnTo>
                  <a:lnTo>
                    <a:pt x="666" y="58"/>
                  </a:lnTo>
                  <a:lnTo>
                    <a:pt x="668" y="56"/>
                  </a:lnTo>
                  <a:lnTo>
                    <a:pt x="668" y="52"/>
                  </a:lnTo>
                  <a:lnTo>
                    <a:pt x="666" y="48"/>
                  </a:lnTo>
                  <a:lnTo>
                    <a:pt x="670" y="44"/>
                  </a:lnTo>
                  <a:lnTo>
                    <a:pt x="670" y="40"/>
                  </a:lnTo>
                  <a:lnTo>
                    <a:pt x="668" y="36"/>
                  </a:lnTo>
                  <a:lnTo>
                    <a:pt x="664" y="34"/>
                  </a:lnTo>
                  <a:lnTo>
                    <a:pt x="664" y="32"/>
                  </a:lnTo>
                  <a:lnTo>
                    <a:pt x="662" y="28"/>
                  </a:lnTo>
                  <a:lnTo>
                    <a:pt x="658" y="28"/>
                  </a:lnTo>
                  <a:lnTo>
                    <a:pt x="648" y="26"/>
                  </a:lnTo>
                  <a:lnTo>
                    <a:pt x="648" y="22"/>
                  </a:lnTo>
                  <a:lnTo>
                    <a:pt x="646" y="22"/>
                  </a:lnTo>
                  <a:lnTo>
                    <a:pt x="644" y="24"/>
                  </a:lnTo>
                  <a:lnTo>
                    <a:pt x="642" y="28"/>
                  </a:lnTo>
                  <a:lnTo>
                    <a:pt x="640" y="28"/>
                  </a:lnTo>
                  <a:lnTo>
                    <a:pt x="634" y="24"/>
                  </a:lnTo>
                  <a:lnTo>
                    <a:pt x="628" y="22"/>
                  </a:lnTo>
                  <a:lnTo>
                    <a:pt x="622" y="22"/>
                  </a:lnTo>
                  <a:lnTo>
                    <a:pt x="618" y="20"/>
                  </a:lnTo>
                  <a:lnTo>
                    <a:pt x="616" y="18"/>
                  </a:lnTo>
                  <a:lnTo>
                    <a:pt x="614" y="14"/>
                  </a:lnTo>
                  <a:lnTo>
                    <a:pt x="608" y="10"/>
                  </a:lnTo>
                  <a:lnTo>
                    <a:pt x="608" y="8"/>
                  </a:lnTo>
                  <a:lnTo>
                    <a:pt x="610" y="8"/>
                  </a:lnTo>
                  <a:lnTo>
                    <a:pt x="614" y="2"/>
                  </a:lnTo>
                  <a:lnTo>
                    <a:pt x="620" y="4"/>
                  </a:lnTo>
                  <a:lnTo>
                    <a:pt x="624" y="2"/>
                  </a:lnTo>
                  <a:lnTo>
                    <a:pt x="624" y="4"/>
                  </a:lnTo>
                  <a:lnTo>
                    <a:pt x="634" y="6"/>
                  </a:lnTo>
                  <a:lnTo>
                    <a:pt x="640" y="6"/>
                  </a:lnTo>
                  <a:lnTo>
                    <a:pt x="644" y="6"/>
                  </a:lnTo>
                  <a:lnTo>
                    <a:pt x="650" y="10"/>
                  </a:lnTo>
                  <a:lnTo>
                    <a:pt x="650" y="14"/>
                  </a:lnTo>
                  <a:lnTo>
                    <a:pt x="660" y="14"/>
                  </a:lnTo>
                  <a:lnTo>
                    <a:pt x="674" y="10"/>
                  </a:lnTo>
                  <a:lnTo>
                    <a:pt x="676" y="16"/>
                  </a:lnTo>
                  <a:lnTo>
                    <a:pt x="680" y="16"/>
                  </a:lnTo>
                  <a:lnTo>
                    <a:pt x="684" y="16"/>
                  </a:lnTo>
                  <a:lnTo>
                    <a:pt x="686" y="20"/>
                  </a:lnTo>
                  <a:lnTo>
                    <a:pt x="696" y="22"/>
                  </a:lnTo>
                  <a:lnTo>
                    <a:pt x="696" y="26"/>
                  </a:lnTo>
                  <a:lnTo>
                    <a:pt x="690" y="28"/>
                  </a:lnTo>
                  <a:lnTo>
                    <a:pt x="682" y="28"/>
                  </a:lnTo>
                  <a:lnTo>
                    <a:pt x="682" y="30"/>
                  </a:lnTo>
                  <a:lnTo>
                    <a:pt x="686" y="32"/>
                  </a:lnTo>
                  <a:lnTo>
                    <a:pt x="684" y="36"/>
                  </a:lnTo>
                  <a:lnTo>
                    <a:pt x="686" y="36"/>
                  </a:lnTo>
                  <a:lnTo>
                    <a:pt x="688" y="32"/>
                  </a:lnTo>
                  <a:lnTo>
                    <a:pt x="694" y="32"/>
                  </a:lnTo>
                  <a:lnTo>
                    <a:pt x="700" y="34"/>
                  </a:lnTo>
                  <a:lnTo>
                    <a:pt x="700" y="40"/>
                  </a:lnTo>
                  <a:lnTo>
                    <a:pt x="702" y="38"/>
                  </a:lnTo>
                  <a:lnTo>
                    <a:pt x="702" y="36"/>
                  </a:lnTo>
                  <a:lnTo>
                    <a:pt x="716" y="40"/>
                  </a:lnTo>
                  <a:lnTo>
                    <a:pt x="716" y="42"/>
                  </a:lnTo>
                  <a:lnTo>
                    <a:pt x="718" y="42"/>
                  </a:lnTo>
                  <a:lnTo>
                    <a:pt x="718" y="40"/>
                  </a:lnTo>
                  <a:lnTo>
                    <a:pt x="722" y="42"/>
                  </a:lnTo>
                  <a:lnTo>
                    <a:pt x="726" y="44"/>
                  </a:lnTo>
                  <a:lnTo>
                    <a:pt x="726" y="38"/>
                  </a:lnTo>
                  <a:lnTo>
                    <a:pt x="734" y="42"/>
                  </a:lnTo>
                  <a:lnTo>
                    <a:pt x="744" y="42"/>
                  </a:lnTo>
                  <a:lnTo>
                    <a:pt x="744" y="40"/>
                  </a:lnTo>
                  <a:lnTo>
                    <a:pt x="748" y="38"/>
                  </a:lnTo>
                  <a:lnTo>
                    <a:pt x="756" y="38"/>
                  </a:lnTo>
                  <a:lnTo>
                    <a:pt x="762" y="38"/>
                  </a:lnTo>
                  <a:lnTo>
                    <a:pt x="762" y="34"/>
                  </a:lnTo>
                  <a:lnTo>
                    <a:pt x="768" y="34"/>
                  </a:lnTo>
                  <a:lnTo>
                    <a:pt x="770" y="32"/>
                  </a:lnTo>
                  <a:lnTo>
                    <a:pt x="774" y="32"/>
                  </a:lnTo>
                  <a:lnTo>
                    <a:pt x="776" y="34"/>
                  </a:lnTo>
                  <a:lnTo>
                    <a:pt x="780" y="36"/>
                  </a:lnTo>
                  <a:lnTo>
                    <a:pt x="784" y="34"/>
                  </a:lnTo>
                  <a:lnTo>
                    <a:pt x="786" y="34"/>
                  </a:lnTo>
                  <a:lnTo>
                    <a:pt x="802" y="34"/>
                  </a:lnTo>
                  <a:lnTo>
                    <a:pt x="802" y="38"/>
                  </a:lnTo>
                  <a:lnTo>
                    <a:pt x="806" y="40"/>
                  </a:lnTo>
                  <a:lnTo>
                    <a:pt x="810" y="40"/>
                  </a:lnTo>
                  <a:lnTo>
                    <a:pt x="812" y="38"/>
                  </a:lnTo>
                  <a:lnTo>
                    <a:pt x="816" y="38"/>
                  </a:lnTo>
                  <a:lnTo>
                    <a:pt x="820" y="40"/>
                  </a:lnTo>
                  <a:lnTo>
                    <a:pt x="826" y="44"/>
                  </a:lnTo>
                  <a:lnTo>
                    <a:pt x="830" y="44"/>
                  </a:lnTo>
                  <a:lnTo>
                    <a:pt x="832" y="50"/>
                  </a:lnTo>
                  <a:lnTo>
                    <a:pt x="832" y="52"/>
                  </a:lnTo>
                  <a:lnTo>
                    <a:pt x="830" y="54"/>
                  </a:lnTo>
                  <a:lnTo>
                    <a:pt x="822" y="60"/>
                  </a:lnTo>
                  <a:lnTo>
                    <a:pt x="822" y="58"/>
                  </a:lnTo>
                  <a:lnTo>
                    <a:pt x="822" y="60"/>
                  </a:lnTo>
                  <a:lnTo>
                    <a:pt x="822" y="64"/>
                  </a:lnTo>
                  <a:lnTo>
                    <a:pt x="822" y="66"/>
                  </a:lnTo>
                  <a:lnTo>
                    <a:pt x="822" y="64"/>
                  </a:lnTo>
                  <a:lnTo>
                    <a:pt x="820" y="68"/>
                  </a:lnTo>
                  <a:lnTo>
                    <a:pt x="806" y="70"/>
                  </a:lnTo>
                  <a:lnTo>
                    <a:pt x="794" y="70"/>
                  </a:lnTo>
                  <a:lnTo>
                    <a:pt x="792" y="68"/>
                  </a:lnTo>
                  <a:lnTo>
                    <a:pt x="792" y="70"/>
                  </a:lnTo>
                  <a:lnTo>
                    <a:pt x="790" y="70"/>
                  </a:lnTo>
                  <a:lnTo>
                    <a:pt x="788" y="70"/>
                  </a:lnTo>
                  <a:lnTo>
                    <a:pt x="784" y="68"/>
                  </a:lnTo>
                  <a:lnTo>
                    <a:pt x="782" y="64"/>
                  </a:lnTo>
                  <a:lnTo>
                    <a:pt x="780" y="64"/>
                  </a:lnTo>
                  <a:lnTo>
                    <a:pt x="780" y="70"/>
                  </a:lnTo>
                  <a:lnTo>
                    <a:pt x="778" y="70"/>
                  </a:lnTo>
                  <a:lnTo>
                    <a:pt x="762" y="72"/>
                  </a:lnTo>
                  <a:lnTo>
                    <a:pt x="754" y="70"/>
                  </a:lnTo>
                  <a:lnTo>
                    <a:pt x="750" y="72"/>
                  </a:lnTo>
                  <a:lnTo>
                    <a:pt x="750" y="70"/>
                  </a:lnTo>
                  <a:lnTo>
                    <a:pt x="748" y="68"/>
                  </a:lnTo>
                  <a:lnTo>
                    <a:pt x="748" y="72"/>
                  </a:lnTo>
                  <a:lnTo>
                    <a:pt x="736" y="72"/>
                  </a:lnTo>
                  <a:lnTo>
                    <a:pt x="736" y="70"/>
                  </a:lnTo>
                  <a:lnTo>
                    <a:pt x="736" y="68"/>
                  </a:lnTo>
                  <a:lnTo>
                    <a:pt x="730" y="68"/>
                  </a:lnTo>
                  <a:lnTo>
                    <a:pt x="730" y="72"/>
                  </a:lnTo>
                  <a:lnTo>
                    <a:pt x="724" y="72"/>
                  </a:lnTo>
                  <a:lnTo>
                    <a:pt x="722" y="70"/>
                  </a:lnTo>
                  <a:lnTo>
                    <a:pt x="716" y="74"/>
                  </a:lnTo>
                  <a:lnTo>
                    <a:pt x="712" y="74"/>
                  </a:lnTo>
                  <a:lnTo>
                    <a:pt x="710" y="72"/>
                  </a:lnTo>
                  <a:lnTo>
                    <a:pt x="706" y="62"/>
                  </a:lnTo>
                  <a:lnTo>
                    <a:pt x="700" y="66"/>
                  </a:lnTo>
                  <a:lnTo>
                    <a:pt x="700" y="68"/>
                  </a:lnTo>
                  <a:lnTo>
                    <a:pt x="700" y="70"/>
                  </a:lnTo>
                  <a:lnTo>
                    <a:pt x="682" y="74"/>
                  </a:lnTo>
                  <a:close/>
                  <a:moveTo>
                    <a:pt x="348" y="36"/>
                  </a:moveTo>
                  <a:lnTo>
                    <a:pt x="348" y="36"/>
                  </a:lnTo>
                  <a:lnTo>
                    <a:pt x="342" y="38"/>
                  </a:lnTo>
                  <a:lnTo>
                    <a:pt x="336" y="38"/>
                  </a:lnTo>
                  <a:lnTo>
                    <a:pt x="334" y="40"/>
                  </a:lnTo>
                  <a:lnTo>
                    <a:pt x="336" y="44"/>
                  </a:lnTo>
                  <a:lnTo>
                    <a:pt x="344" y="42"/>
                  </a:lnTo>
                  <a:lnTo>
                    <a:pt x="346" y="44"/>
                  </a:lnTo>
                  <a:lnTo>
                    <a:pt x="344" y="44"/>
                  </a:lnTo>
                  <a:lnTo>
                    <a:pt x="342" y="46"/>
                  </a:lnTo>
                  <a:lnTo>
                    <a:pt x="334" y="48"/>
                  </a:lnTo>
                  <a:lnTo>
                    <a:pt x="332" y="50"/>
                  </a:lnTo>
                  <a:lnTo>
                    <a:pt x="332" y="52"/>
                  </a:lnTo>
                  <a:lnTo>
                    <a:pt x="336" y="54"/>
                  </a:lnTo>
                  <a:lnTo>
                    <a:pt x="340" y="54"/>
                  </a:lnTo>
                  <a:lnTo>
                    <a:pt x="348" y="52"/>
                  </a:lnTo>
                  <a:lnTo>
                    <a:pt x="350" y="52"/>
                  </a:lnTo>
                  <a:lnTo>
                    <a:pt x="350" y="56"/>
                  </a:lnTo>
                  <a:lnTo>
                    <a:pt x="352" y="56"/>
                  </a:lnTo>
                  <a:lnTo>
                    <a:pt x="352" y="50"/>
                  </a:lnTo>
                  <a:lnTo>
                    <a:pt x="356" y="50"/>
                  </a:lnTo>
                  <a:lnTo>
                    <a:pt x="356" y="54"/>
                  </a:lnTo>
                  <a:lnTo>
                    <a:pt x="356" y="58"/>
                  </a:lnTo>
                  <a:lnTo>
                    <a:pt x="360" y="58"/>
                  </a:lnTo>
                  <a:lnTo>
                    <a:pt x="362" y="54"/>
                  </a:lnTo>
                  <a:lnTo>
                    <a:pt x="364" y="54"/>
                  </a:lnTo>
                  <a:lnTo>
                    <a:pt x="364" y="52"/>
                  </a:lnTo>
                  <a:lnTo>
                    <a:pt x="364" y="48"/>
                  </a:lnTo>
                  <a:lnTo>
                    <a:pt x="364" y="46"/>
                  </a:lnTo>
                  <a:lnTo>
                    <a:pt x="366" y="46"/>
                  </a:lnTo>
                  <a:lnTo>
                    <a:pt x="364" y="44"/>
                  </a:lnTo>
                  <a:lnTo>
                    <a:pt x="364" y="42"/>
                  </a:lnTo>
                  <a:lnTo>
                    <a:pt x="364" y="38"/>
                  </a:lnTo>
                  <a:lnTo>
                    <a:pt x="368" y="38"/>
                  </a:lnTo>
                  <a:lnTo>
                    <a:pt x="368" y="52"/>
                  </a:lnTo>
                  <a:lnTo>
                    <a:pt x="378" y="52"/>
                  </a:lnTo>
                  <a:lnTo>
                    <a:pt x="382" y="52"/>
                  </a:lnTo>
                  <a:lnTo>
                    <a:pt x="388" y="50"/>
                  </a:lnTo>
                  <a:lnTo>
                    <a:pt x="390" y="46"/>
                  </a:lnTo>
                  <a:lnTo>
                    <a:pt x="394" y="46"/>
                  </a:lnTo>
                  <a:lnTo>
                    <a:pt x="396" y="50"/>
                  </a:lnTo>
                  <a:lnTo>
                    <a:pt x="400" y="50"/>
                  </a:lnTo>
                  <a:lnTo>
                    <a:pt x="400" y="48"/>
                  </a:lnTo>
                  <a:lnTo>
                    <a:pt x="406" y="50"/>
                  </a:lnTo>
                  <a:lnTo>
                    <a:pt x="412" y="48"/>
                  </a:lnTo>
                  <a:lnTo>
                    <a:pt x="412" y="44"/>
                  </a:lnTo>
                  <a:lnTo>
                    <a:pt x="414" y="44"/>
                  </a:lnTo>
                  <a:lnTo>
                    <a:pt x="414" y="48"/>
                  </a:lnTo>
                  <a:lnTo>
                    <a:pt x="410" y="52"/>
                  </a:lnTo>
                  <a:lnTo>
                    <a:pt x="406" y="56"/>
                  </a:lnTo>
                  <a:lnTo>
                    <a:pt x="402" y="58"/>
                  </a:lnTo>
                  <a:lnTo>
                    <a:pt x="398" y="58"/>
                  </a:lnTo>
                  <a:lnTo>
                    <a:pt x="388" y="58"/>
                  </a:lnTo>
                  <a:lnTo>
                    <a:pt x="382" y="60"/>
                  </a:lnTo>
                  <a:lnTo>
                    <a:pt x="380" y="64"/>
                  </a:lnTo>
                  <a:lnTo>
                    <a:pt x="376" y="64"/>
                  </a:lnTo>
                  <a:lnTo>
                    <a:pt x="372" y="64"/>
                  </a:lnTo>
                  <a:lnTo>
                    <a:pt x="370" y="68"/>
                  </a:lnTo>
                  <a:lnTo>
                    <a:pt x="370" y="70"/>
                  </a:lnTo>
                  <a:lnTo>
                    <a:pt x="372" y="74"/>
                  </a:lnTo>
                  <a:lnTo>
                    <a:pt x="376" y="76"/>
                  </a:lnTo>
                  <a:lnTo>
                    <a:pt x="386" y="76"/>
                  </a:lnTo>
                  <a:lnTo>
                    <a:pt x="392" y="74"/>
                  </a:lnTo>
                  <a:lnTo>
                    <a:pt x="396" y="70"/>
                  </a:lnTo>
                  <a:lnTo>
                    <a:pt x="400" y="70"/>
                  </a:lnTo>
                  <a:lnTo>
                    <a:pt x="404" y="68"/>
                  </a:lnTo>
                  <a:lnTo>
                    <a:pt x="406" y="64"/>
                  </a:lnTo>
                  <a:lnTo>
                    <a:pt x="410" y="60"/>
                  </a:lnTo>
                  <a:lnTo>
                    <a:pt x="414" y="60"/>
                  </a:lnTo>
                  <a:lnTo>
                    <a:pt x="418" y="62"/>
                  </a:lnTo>
                  <a:lnTo>
                    <a:pt x="422" y="58"/>
                  </a:lnTo>
                  <a:lnTo>
                    <a:pt x="428" y="58"/>
                  </a:lnTo>
                  <a:lnTo>
                    <a:pt x="434" y="56"/>
                  </a:lnTo>
                  <a:lnTo>
                    <a:pt x="436" y="54"/>
                  </a:lnTo>
                  <a:lnTo>
                    <a:pt x="440" y="54"/>
                  </a:lnTo>
                  <a:lnTo>
                    <a:pt x="440" y="56"/>
                  </a:lnTo>
                  <a:lnTo>
                    <a:pt x="440" y="58"/>
                  </a:lnTo>
                  <a:lnTo>
                    <a:pt x="442" y="60"/>
                  </a:lnTo>
                  <a:lnTo>
                    <a:pt x="448" y="60"/>
                  </a:lnTo>
                  <a:lnTo>
                    <a:pt x="452" y="56"/>
                  </a:lnTo>
                  <a:lnTo>
                    <a:pt x="454" y="52"/>
                  </a:lnTo>
                  <a:lnTo>
                    <a:pt x="456" y="54"/>
                  </a:lnTo>
                  <a:lnTo>
                    <a:pt x="458" y="54"/>
                  </a:lnTo>
                  <a:lnTo>
                    <a:pt x="468" y="54"/>
                  </a:lnTo>
                  <a:lnTo>
                    <a:pt x="470" y="54"/>
                  </a:lnTo>
                  <a:lnTo>
                    <a:pt x="474" y="54"/>
                  </a:lnTo>
                  <a:lnTo>
                    <a:pt x="478" y="50"/>
                  </a:lnTo>
                  <a:lnTo>
                    <a:pt x="480" y="50"/>
                  </a:lnTo>
                  <a:lnTo>
                    <a:pt x="478" y="36"/>
                  </a:lnTo>
                  <a:lnTo>
                    <a:pt x="478" y="30"/>
                  </a:lnTo>
                  <a:lnTo>
                    <a:pt x="476" y="26"/>
                  </a:lnTo>
                  <a:lnTo>
                    <a:pt x="470" y="22"/>
                  </a:lnTo>
                  <a:lnTo>
                    <a:pt x="470" y="20"/>
                  </a:lnTo>
                  <a:lnTo>
                    <a:pt x="468" y="22"/>
                  </a:lnTo>
                  <a:lnTo>
                    <a:pt x="468" y="28"/>
                  </a:lnTo>
                  <a:lnTo>
                    <a:pt x="470" y="30"/>
                  </a:lnTo>
                  <a:lnTo>
                    <a:pt x="468" y="32"/>
                  </a:lnTo>
                  <a:lnTo>
                    <a:pt x="466" y="34"/>
                  </a:lnTo>
                  <a:lnTo>
                    <a:pt x="466" y="38"/>
                  </a:lnTo>
                  <a:lnTo>
                    <a:pt x="464" y="40"/>
                  </a:lnTo>
                  <a:lnTo>
                    <a:pt x="462" y="30"/>
                  </a:lnTo>
                  <a:lnTo>
                    <a:pt x="456" y="32"/>
                  </a:lnTo>
                  <a:lnTo>
                    <a:pt x="456" y="36"/>
                  </a:lnTo>
                  <a:lnTo>
                    <a:pt x="454" y="36"/>
                  </a:lnTo>
                  <a:lnTo>
                    <a:pt x="454" y="34"/>
                  </a:lnTo>
                  <a:lnTo>
                    <a:pt x="456" y="32"/>
                  </a:lnTo>
                  <a:lnTo>
                    <a:pt x="456" y="28"/>
                  </a:lnTo>
                  <a:lnTo>
                    <a:pt x="456" y="22"/>
                  </a:lnTo>
                  <a:lnTo>
                    <a:pt x="456" y="20"/>
                  </a:lnTo>
                  <a:lnTo>
                    <a:pt x="452" y="20"/>
                  </a:lnTo>
                  <a:lnTo>
                    <a:pt x="450" y="22"/>
                  </a:lnTo>
                  <a:lnTo>
                    <a:pt x="446" y="24"/>
                  </a:lnTo>
                  <a:lnTo>
                    <a:pt x="440" y="16"/>
                  </a:lnTo>
                  <a:lnTo>
                    <a:pt x="436" y="16"/>
                  </a:lnTo>
                  <a:lnTo>
                    <a:pt x="434" y="14"/>
                  </a:lnTo>
                  <a:lnTo>
                    <a:pt x="434" y="10"/>
                  </a:lnTo>
                  <a:lnTo>
                    <a:pt x="432" y="6"/>
                  </a:lnTo>
                  <a:lnTo>
                    <a:pt x="432" y="2"/>
                  </a:lnTo>
                  <a:lnTo>
                    <a:pt x="428" y="0"/>
                  </a:lnTo>
                  <a:lnTo>
                    <a:pt x="428" y="4"/>
                  </a:lnTo>
                  <a:lnTo>
                    <a:pt x="426" y="4"/>
                  </a:lnTo>
                  <a:lnTo>
                    <a:pt x="422" y="2"/>
                  </a:lnTo>
                  <a:lnTo>
                    <a:pt x="426" y="12"/>
                  </a:lnTo>
                  <a:lnTo>
                    <a:pt x="424" y="12"/>
                  </a:lnTo>
                  <a:lnTo>
                    <a:pt x="422" y="14"/>
                  </a:lnTo>
                  <a:lnTo>
                    <a:pt x="424" y="14"/>
                  </a:lnTo>
                  <a:lnTo>
                    <a:pt x="424" y="18"/>
                  </a:lnTo>
                  <a:lnTo>
                    <a:pt x="422" y="24"/>
                  </a:lnTo>
                  <a:lnTo>
                    <a:pt x="432" y="28"/>
                  </a:lnTo>
                  <a:lnTo>
                    <a:pt x="428" y="36"/>
                  </a:lnTo>
                  <a:lnTo>
                    <a:pt x="434" y="36"/>
                  </a:lnTo>
                  <a:lnTo>
                    <a:pt x="436" y="38"/>
                  </a:lnTo>
                  <a:lnTo>
                    <a:pt x="436" y="42"/>
                  </a:lnTo>
                  <a:lnTo>
                    <a:pt x="416" y="40"/>
                  </a:lnTo>
                  <a:lnTo>
                    <a:pt x="410" y="40"/>
                  </a:lnTo>
                  <a:lnTo>
                    <a:pt x="404" y="40"/>
                  </a:lnTo>
                  <a:lnTo>
                    <a:pt x="404" y="36"/>
                  </a:lnTo>
                  <a:lnTo>
                    <a:pt x="398" y="36"/>
                  </a:lnTo>
                  <a:lnTo>
                    <a:pt x="394" y="32"/>
                  </a:lnTo>
                  <a:lnTo>
                    <a:pt x="390" y="30"/>
                  </a:lnTo>
                  <a:lnTo>
                    <a:pt x="384" y="30"/>
                  </a:lnTo>
                  <a:lnTo>
                    <a:pt x="380" y="28"/>
                  </a:lnTo>
                  <a:lnTo>
                    <a:pt x="378" y="26"/>
                  </a:lnTo>
                  <a:lnTo>
                    <a:pt x="370" y="24"/>
                  </a:lnTo>
                  <a:lnTo>
                    <a:pt x="364" y="26"/>
                  </a:lnTo>
                  <a:lnTo>
                    <a:pt x="360" y="22"/>
                  </a:lnTo>
                  <a:lnTo>
                    <a:pt x="352" y="22"/>
                  </a:lnTo>
                  <a:lnTo>
                    <a:pt x="352" y="26"/>
                  </a:lnTo>
                  <a:lnTo>
                    <a:pt x="342" y="24"/>
                  </a:lnTo>
                  <a:lnTo>
                    <a:pt x="342" y="32"/>
                  </a:lnTo>
                  <a:lnTo>
                    <a:pt x="344" y="34"/>
                  </a:lnTo>
                  <a:lnTo>
                    <a:pt x="348" y="36"/>
                  </a:lnTo>
                  <a:close/>
                  <a:moveTo>
                    <a:pt x="798" y="334"/>
                  </a:moveTo>
                  <a:lnTo>
                    <a:pt x="798" y="334"/>
                  </a:lnTo>
                  <a:lnTo>
                    <a:pt x="792" y="334"/>
                  </a:lnTo>
                  <a:lnTo>
                    <a:pt x="790" y="338"/>
                  </a:lnTo>
                  <a:lnTo>
                    <a:pt x="788" y="332"/>
                  </a:lnTo>
                  <a:lnTo>
                    <a:pt x="786" y="324"/>
                  </a:lnTo>
                  <a:lnTo>
                    <a:pt x="784" y="324"/>
                  </a:lnTo>
                  <a:lnTo>
                    <a:pt x="784" y="322"/>
                  </a:lnTo>
                  <a:lnTo>
                    <a:pt x="776" y="316"/>
                  </a:lnTo>
                  <a:lnTo>
                    <a:pt x="776" y="314"/>
                  </a:lnTo>
                  <a:lnTo>
                    <a:pt x="774" y="314"/>
                  </a:lnTo>
                  <a:lnTo>
                    <a:pt x="774" y="312"/>
                  </a:lnTo>
                  <a:lnTo>
                    <a:pt x="772" y="310"/>
                  </a:lnTo>
                  <a:lnTo>
                    <a:pt x="768" y="310"/>
                  </a:lnTo>
                  <a:lnTo>
                    <a:pt x="762" y="310"/>
                  </a:lnTo>
                  <a:lnTo>
                    <a:pt x="762" y="308"/>
                  </a:lnTo>
                  <a:lnTo>
                    <a:pt x="760" y="308"/>
                  </a:lnTo>
                  <a:lnTo>
                    <a:pt x="758" y="308"/>
                  </a:lnTo>
                  <a:lnTo>
                    <a:pt x="758" y="312"/>
                  </a:lnTo>
                  <a:lnTo>
                    <a:pt x="756" y="310"/>
                  </a:lnTo>
                  <a:lnTo>
                    <a:pt x="754" y="310"/>
                  </a:lnTo>
                  <a:lnTo>
                    <a:pt x="752" y="306"/>
                  </a:lnTo>
                  <a:lnTo>
                    <a:pt x="756" y="302"/>
                  </a:lnTo>
                  <a:lnTo>
                    <a:pt x="754" y="300"/>
                  </a:lnTo>
                  <a:lnTo>
                    <a:pt x="750" y="300"/>
                  </a:lnTo>
                  <a:lnTo>
                    <a:pt x="748" y="314"/>
                  </a:lnTo>
                  <a:lnTo>
                    <a:pt x="750" y="330"/>
                  </a:lnTo>
                  <a:lnTo>
                    <a:pt x="736" y="340"/>
                  </a:lnTo>
                  <a:lnTo>
                    <a:pt x="736" y="342"/>
                  </a:lnTo>
                  <a:lnTo>
                    <a:pt x="736" y="344"/>
                  </a:lnTo>
                  <a:lnTo>
                    <a:pt x="736" y="346"/>
                  </a:lnTo>
                  <a:lnTo>
                    <a:pt x="740" y="348"/>
                  </a:lnTo>
                  <a:lnTo>
                    <a:pt x="742" y="346"/>
                  </a:lnTo>
                  <a:lnTo>
                    <a:pt x="748" y="344"/>
                  </a:lnTo>
                  <a:lnTo>
                    <a:pt x="750" y="346"/>
                  </a:lnTo>
                  <a:lnTo>
                    <a:pt x="748" y="346"/>
                  </a:lnTo>
                  <a:lnTo>
                    <a:pt x="750" y="354"/>
                  </a:lnTo>
                  <a:lnTo>
                    <a:pt x="756" y="354"/>
                  </a:lnTo>
                  <a:lnTo>
                    <a:pt x="762" y="352"/>
                  </a:lnTo>
                  <a:lnTo>
                    <a:pt x="762" y="350"/>
                  </a:lnTo>
                  <a:lnTo>
                    <a:pt x="764" y="346"/>
                  </a:lnTo>
                  <a:lnTo>
                    <a:pt x="764" y="340"/>
                  </a:lnTo>
                  <a:lnTo>
                    <a:pt x="764" y="334"/>
                  </a:lnTo>
                  <a:lnTo>
                    <a:pt x="770" y="328"/>
                  </a:lnTo>
                  <a:lnTo>
                    <a:pt x="774" y="328"/>
                  </a:lnTo>
                  <a:lnTo>
                    <a:pt x="774" y="326"/>
                  </a:lnTo>
                  <a:lnTo>
                    <a:pt x="778" y="326"/>
                  </a:lnTo>
                  <a:lnTo>
                    <a:pt x="780" y="332"/>
                  </a:lnTo>
                  <a:lnTo>
                    <a:pt x="780" y="336"/>
                  </a:lnTo>
                  <a:lnTo>
                    <a:pt x="776" y="338"/>
                  </a:lnTo>
                  <a:lnTo>
                    <a:pt x="776" y="340"/>
                  </a:lnTo>
                  <a:lnTo>
                    <a:pt x="780" y="340"/>
                  </a:lnTo>
                  <a:lnTo>
                    <a:pt x="782" y="344"/>
                  </a:lnTo>
                  <a:lnTo>
                    <a:pt x="790" y="344"/>
                  </a:lnTo>
                  <a:lnTo>
                    <a:pt x="798" y="348"/>
                  </a:lnTo>
                  <a:lnTo>
                    <a:pt x="802" y="344"/>
                  </a:lnTo>
                  <a:lnTo>
                    <a:pt x="802" y="338"/>
                  </a:lnTo>
                  <a:lnTo>
                    <a:pt x="804" y="338"/>
                  </a:lnTo>
                  <a:lnTo>
                    <a:pt x="804" y="334"/>
                  </a:lnTo>
                  <a:lnTo>
                    <a:pt x="798" y="334"/>
                  </a:lnTo>
                  <a:close/>
                  <a:moveTo>
                    <a:pt x="1082" y="270"/>
                  </a:moveTo>
                  <a:lnTo>
                    <a:pt x="1082" y="270"/>
                  </a:lnTo>
                  <a:lnTo>
                    <a:pt x="1080" y="270"/>
                  </a:lnTo>
                  <a:lnTo>
                    <a:pt x="1080" y="268"/>
                  </a:lnTo>
                  <a:lnTo>
                    <a:pt x="1076" y="268"/>
                  </a:lnTo>
                  <a:lnTo>
                    <a:pt x="1078" y="270"/>
                  </a:lnTo>
                  <a:lnTo>
                    <a:pt x="1078" y="272"/>
                  </a:lnTo>
                  <a:lnTo>
                    <a:pt x="1078" y="274"/>
                  </a:lnTo>
                  <a:lnTo>
                    <a:pt x="1078" y="276"/>
                  </a:lnTo>
                  <a:lnTo>
                    <a:pt x="1078" y="278"/>
                  </a:lnTo>
                  <a:lnTo>
                    <a:pt x="1078" y="276"/>
                  </a:lnTo>
                  <a:lnTo>
                    <a:pt x="1076" y="276"/>
                  </a:lnTo>
                  <a:lnTo>
                    <a:pt x="1072" y="276"/>
                  </a:lnTo>
                  <a:lnTo>
                    <a:pt x="1072" y="272"/>
                  </a:lnTo>
                  <a:lnTo>
                    <a:pt x="1068" y="272"/>
                  </a:lnTo>
                  <a:lnTo>
                    <a:pt x="1066" y="276"/>
                  </a:lnTo>
                  <a:lnTo>
                    <a:pt x="1068" y="276"/>
                  </a:lnTo>
                  <a:lnTo>
                    <a:pt x="1068" y="280"/>
                  </a:lnTo>
                  <a:lnTo>
                    <a:pt x="1062" y="280"/>
                  </a:lnTo>
                  <a:lnTo>
                    <a:pt x="1062" y="284"/>
                  </a:lnTo>
                  <a:lnTo>
                    <a:pt x="1064" y="286"/>
                  </a:lnTo>
                  <a:lnTo>
                    <a:pt x="1064" y="288"/>
                  </a:lnTo>
                  <a:lnTo>
                    <a:pt x="1060" y="288"/>
                  </a:lnTo>
                  <a:lnTo>
                    <a:pt x="1060" y="290"/>
                  </a:lnTo>
                  <a:lnTo>
                    <a:pt x="1062" y="292"/>
                  </a:lnTo>
                  <a:lnTo>
                    <a:pt x="1064" y="292"/>
                  </a:lnTo>
                  <a:lnTo>
                    <a:pt x="1064" y="294"/>
                  </a:lnTo>
                  <a:lnTo>
                    <a:pt x="1058" y="294"/>
                  </a:lnTo>
                  <a:lnTo>
                    <a:pt x="1058" y="296"/>
                  </a:lnTo>
                  <a:lnTo>
                    <a:pt x="1054" y="296"/>
                  </a:lnTo>
                  <a:lnTo>
                    <a:pt x="1054" y="294"/>
                  </a:lnTo>
                  <a:lnTo>
                    <a:pt x="1052" y="292"/>
                  </a:lnTo>
                  <a:lnTo>
                    <a:pt x="1052" y="294"/>
                  </a:lnTo>
                  <a:lnTo>
                    <a:pt x="1050" y="296"/>
                  </a:lnTo>
                  <a:lnTo>
                    <a:pt x="1054" y="298"/>
                  </a:lnTo>
                  <a:lnTo>
                    <a:pt x="1054" y="302"/>
                  </a:lnTo>
                  <a:lnTo>
                    <a:pt x="1056" y="306"/>
                  </a:lnTo>
                  <a:lnTo>
                    <a:pt x="1056" y="308"/>
                  </a:lnTo>
                  <a:lnTo>
                    <a:pt x="1054" y="310"/>
                  </a:lnTo>
                  <a:lnTo>
                    <a:pt x="1052" y="310"/>
                  </a:lnTo>
                  <a:lnTo>
                    <a:pt x="1048" y="312"/>
                  </a:lnTo>
                  <a:lnTo>
                    <a:pt x="1048" y="310"/>
                  </a:lnTo>
                  <a:lnTo>
                    <a:pt x="1046" y="310"/>
                  </a:lnTo>
                  <a:lnTo>
                    <a:pt x="1044" y="310"/>
                  </a:lnTo>
                  <a:lnTo>
                    <a:pt x="1042" y="308"/>
                  </a:lnTo>
                  <a:lnTo>
                    <a:pt x="1042" y="304"/>
                  </a:lnTo>
                  <a:lnTo>
                    <a:pt x="1038" y="308"/>
                  </a:lnTo>
                  <a:lnTo>
                    <a:pt x="1036" y="306"/>
                  </a:lnTo>
                  <a:lnTo>
                    <a:pt x="1038" y="304"/>
                  </a:lnTo>
                  <a:lnTo>
                    <a:pt x="1040" y="300"/>
                  </a:lnTo>
                  <a:lnTo>
                    <a:pt x="1038" y="300"/>
                  </a:lnTo>
                  <a:lnTo>
                    <a:pt x="1030" y="302"/>
                  </a:lnTo>
                  <a:lnTo>
                    <a:pt x="1030" y="300"/>
                  </a:lnTo>
                  <a:lnTo>
                    <a:pt x="1032" y="300"/>
                  </a:lnTo>
                  <a:lnTo>
                    <a:pt x="1032" y="298"/>
                  </a:lnTo>
                  <a:lnTo>
                    <a:pt x="1034" y="294"/>
                  </a:lnTo>
                  <a:lnTo>
                    <a:pt x="1032" y="294"/>
                  </a:lnTo>
                  <a:lnTo>
                    <a:pt x="1030" y="296"/>
                  </a:lnTo>
                  <a:lnTo>
                    <a:pt x="1028" y="296"/>
                  </a:lnTo>
                  <a:lnTo>
                    <a:pt x="1028" y="292"/>
                  </a:lnTo>
                  <a:lnTo>
                    <a:pt x="1022" y="292"/>
                  </a:lnTo>
                  <a:lnTo>
                    <a:pt x="1022" y="290"/>
                  </a:lnTo>
                  <a:lnTo>
                    <a:pt x="1026" y="290"/>
                  </a:lnTo>
                  <a:lnTo>
                    <a:pt x="1028" y="286"/>
                  </a:lnTo>
                  <a:lnTo>
                    <a:pt x="1022" y="288"/>
                  </a:lnTo>
                  <a:lnTo>
                    <a:pt x="1016" y="288"/>
                  </a:lnTo>
                  <a:lnTo>
                    <a:pt x="1012" y="286"/>
                  </a:lnTo>
                  <a:lnTo>
                    <a:pt x="1010" y="286"/>
                  </a:lnTo>
                  <a:lnTo>
                    <a:pt x="1008" y="284"/>
                  </a:lnTo>
                  <a:lnTo>
                    <a:pt x="1006" y="282"/>
                  </a:lnTo>
                  <a:lnTo>
                    <a:pt x="1006" y="278"/>
                  </a:lnTo>
                  <a:lnTo>
                    <a:pt x="1002" y="276"/>
                  </a:lnTo>
                  <a:lnTo>
                    <a:pt x="1004" y="274"/>
                  </a:lnTo>
                  <a:lnTo>
                    <a:pt x="1004" y="272"/>
                  </a:lnTo>
                  <a:lnTo>
                    <a:pt x="1002" y="272"/>
                  </a:lnTo>
                  <a:lnTo>
                    <a:pt x="1000" y="272"/>
                  </a:lnTo>
                  <a:lnTo>
                    <a:pt x="998" y="270"/>
                  </a:lnTo>
                  <a:lnTo>
                    <a:pt x="996" y="270"/>
                  </a:lnTo>
                  <a:lnTo>
                    <a:pt x="998" y="272"/>
                  </a:lnTo>
                  <a:lnTo>
                    <a:pt x="998" y="278"/>
                  </a:lnTo>
                  <a:lnTo>
                    <a:pt x="998" y="280"/>
                  </a:lnTo>
                  <a:lnTo>
                    <a:pt x="996" y="280"/>
                  </a:lnTo>
                  <a:lnTo>
                    <a:pt x="994" y="274"/>
                  </a:lnTo>
                  <a:lnTo>
                    <a:pt x="990" y="274"/>
                  </a:lnTo>
                  <a:lnTo>
                    <a:pt x="992" y="278"/>
                  </a:lnTo>
                  <a:lnTo>
                    <a:pt x="994" y="284"/>
                  </a:lnTo>
                  <a:lnTo>
                    <a:pt x="996" y="284"/>
                  </a:lnTo>
                  <a:lnTo>
                    <a:pt x="996" y="286"/>
                  </a:lnTo>
                  <a:lnTo>
                    <a:pt x="996" y="288"/>
                  </a:lnTo>
                  <a:lnTo>
                    <a:pt x="992" y="288"/>
                  </a:lnTo>
                  <a:lnTo>
                    <a:pt x="990" y="286"/>
                  </a:lnTo>
                  <a:lnTo>
                    <a:pt x="988" y="286"/>
                  </a:lnTo>
                  <a:lnTo>
                    <a:pt x="986" y="286"/>
                  </a:lnTo>
                  <a:lnTo>
                    <a:pt x="990" y="294"/>
                  </a:lnTo>
                  <a:lnTo>
                    <a:pt x="992" y="296"/>
                  </a:lnTo>
                  <a:lnTo>
                    <a:pt x="998" y="296"/>
                  </a:lnTo>
                  <a:lnTo>
                    <a:pt x="998" y="302"/>
                  </a:lnTo>
                  <a:lnTo>
                    <a:pt x="1000" y="306"/>
                  </a:lnTo>
                  <a:lnTo>
                    <a:pt x="1004" y="308"/>
                  </a:lnTo>
                  <a:lnTo>
                    <a:pt x="1004" y="310"/>
                  </a:lnTo>
                  <a:lnTo>
                    <a:pt x="1006" y="312"/>
                  </a:lnTo>
                  <a:lnTo>
                    <a:pt x="1008" y="312"/>
                  </a:lnTo>
                  <a:lnTo>
                    <a:pt x="1010" y="312"/>
                  </a:lnTo>
                  <a:lnTo>
                    <a:pt x="1014" y="316"/>
                  </a:lnTo>
                  <a:lnTo>
                    <a:pt x="1014" y="320"/>
                  </a:lnTo>
                  <a:lnTo>
                    <a:pt x="1016" y="318"/>
                  </a:lnTo>
                  <a:lnTo>
                    <a:pt x="1020" y="318"/>
                  </a:lnTo>
                  <a:lnTo>
                    <a:pt x="1020" y="320"/>
                  </a:lnTo>
                  <a:lnTo>
                    <a:pt x="1022" y="322"/>
                  </a:lnTo>
                  <a:lnTo>
                    <a:pt x="1024" y="322"/>
                  </a:lnTo>
                  <a:lnTo>
                    <a:pt x="1022" y="320"/>
                  </a:lnTo>
                  <a:lnTo>
                    <a:pt x="1022" y="318"/>
                  </a:lnTo>
                  <a:lnTo>
                    <a:pt x="1020" y="318"/>
                  </a:lnTo>
                  <a:lnTo>
                    <a:pt x="1022" y="318"/>
                  </a:lnTo>
                  <a:lnTo>
                    <a:pt x="1022" y="316"/>
                  </a:lnTo>
                  <a:lnTo>
                    <a:pt x="1024" y="318"/>
                  </a:lnTo>
                  <a:lnTo>
                    <a:pt x="1026" y="318"/>
                  </a:lnTo>
                  <a:lnTo>
                    <a:pt x="1030" y="328"/>
                  </a:lnTo>
                  <a:lnTo>
                    <a:pt x="1030" y="330"/>
                  </a:lnTo>
                  <a:lnTo>
                    <a:pt x="1028" y="332"/>
                  </a:lnTo>
                  <a:lnTo>
                    <a:pt x="1024" y="330"/>
                  </a:lnTo>
                  <a:lnTo>
                    <a:pt x="1024" y="332"/>
                  </a:lnTo>
                  <a:lnTo>
                    <a:pt x="1026" y="338"/>
                  </a:lnTo>
                  <a:lnTo>
                    <a:pt x="1020" y="338"/>
                  </a:lnTo>
                  <a:lnTo>
                    <a:pt x="1020" y="342"/>
                  </a:lnTo>
                  <a:lnTo>
                    <a:pt x="1024" y="342"/>
                  </a:lnTo>
                  <a:lnTo>
                    <a:pt x="1026" y="350"/>
                  </a:lnTo>
                  <a:lnTo>
                    <a:pt x="1030" y="348"/>
                  </a:lnTo>
                  <a:lnTo>
                    <a:pt x="1030" y="350"/>
                  </a:lnTo>
                  <a:lnTo>
                    <a:pt x="1026" y="352"/>
                  </a:lnTo>
                  <a:lnTo>
                    <a:pt x="1022" y="346"/>
                  </a:lnTo>
                  <a:lnTo>
                    <a:pt x="1018" y="344"/>
                  </a:lnTo>
                  <a:lnTo>
                    <a:pt x="1016" y="346"/>
                  </a:lnTo>
                  <a:lnTo>
                    <a:pt x="1016" y="342"/>
                  </a:lnTo>
                  <a:lnTo>
                    <a:pt x="1014" y="342"/>
                  </a:lnTo>
                  <a:lnTo>
                    <a:pt x="1010" y="340"/>
                  </a:lnTo>
                  <a:lnTo>
                    <a:pt x="1004" y="342"/>
                  </a:lnTo>
                  <a:lnTo>
                    <a:pt x="1002" y="342"/>
                  </a:lnTo>
                  <a:lnTo>
                    <a:pt x="1002" y="344"/>
                  </a:lnTo>
                  <a:lnTo>
                    <a:pt x="998" y="340"/>
                  </a:lnTo>
                  <a:lnTo>
                    <a:pt x="994" y="338"/>
                  </a:lnTo>
                  <a:lnTo>
                    <a:pt x="992" y="338"/>
                  </a:lnTo>
                  <a:lnTo>
                    <a:pt x="992" y="342"/>
                  </a:lnTo>
                  <a:lnTo>
                    <a:pt x="988" y="342"/>
                  </a:lnTo>
                  <a:lnTo>
                    <a:pt x="984" y="338"/>
                  </a:lnTo>
                  <a:lnTo>
                    <a:pt x="980" y="336"/>
                  </a:lnTo>
                  <a:lnTo>
                    <a:pt x="974" y="336"/>
                  </a:lnTo>
                  <a:lnTo>
                    <a:pt x="972" y="340"/>
                  </a:lnTo>
                  <a:lnTo>
                    <a:pt x="972" y="338"/>
                  </a:lnTo>
                  <a:lnTo>
                    <a:pt x="972" y="340"/>
                  </a:lnTo>
                  <a:lnTo>
                    <a:pt x="972" y="342"/>
                  </a:lnTo>
                  <a:lnTo>
                    <a:pt x="980" y="348"/>
                  </a:lnTo>
                  <a:lnTo>
                    <a:pt x="990" y="354"/>
                  </a:lnTo>
                  <a:lnTo>
                    <a:pt x="992" y="354"/>
                  </a:lnTo>
                  <a:lnTo>
                    <a:pt x="992" y="356"/>
                  </a:lnTo>
                  <a:lnTo>
                    <a:pt x="994" y="356"/>
                  </a:lnTo>
                  <a:lnTo>
                    <a:pt x="1000" y="356"/>
                  </a:lnTo>
                  <a:lnTo>
                    <a:pt x="1004" y="360"/>
                  </a:lnTo>
                  <a:lnTo>
                    <a:pt x="1006" y="360"/>
                  </a:lnTo>
                  <a:lnTo>
                    <a:pt x="1006" y="366"/>
                  </a:lnTo>
                  <a:lnTo>
                    <a:pt x="1012" y="366"/>
                  </a:lnTo>
                  <a:lnTo>
                    <a:pt x="1018" y="368"/>
                  </a:lnTo>
                  <a:lnTo>
                    <a:pt x="1020" y="368"/>
                  </a:lnTo>
                  <a:lnTo>
                    <a:pt x="1020" y="370"/>
                  </a:lnTo>
                  <a:lnTo>
                    <a:pt x="1018" y="370"/>
                  </a:lnTo>
                  <a:lnTo>
                    <a:pt x="1018" y="372"/>
                  </a:lnTo>
                  <a:lnTo>
                    <a:pt x="1018" y="376"/>
                  </a:lnTo>
                  <a:lnTo>
                    <a:pt x="1016" y="378"/>
                  </a:lnTo>
                  <a:lnTo>
                    <a:pt x="1008" y="376"/>
                  </a:lnTo>
                  <a:lnTo>
                    <a:pt x="1006" y="376"/>
                  </a:lnTo>
                  <a:lnTo>
                    <a:pt x="998" y="372"/>
                  </a:lnTo>
                  <a:lnTo>
                    <a:pt x="994" y="372"/>
                  </a:lnTo>
                  <a:lnTo>
                    <a:pt x="988" y="374"/>
                  </a:lnTo>
                  <a:lnTo>
                    <a:pt x="984" y="370"/>
                  </a:lnTo>
                  <a:lnTo>
                    <a:pt x="982" y="372"/>
                  </a:lnTo>
                  <a:lnTo>
                    <a:pt x="982" y="374"/>
                  </a:lnTo>
                  <a:lnTo>
                    <a:pt x="970" y="370"/>
                  </a:lnTo>
                  <a:lnTo>
                    <a:pt x="968" y="372"/>
                  </a:lnTo>
                  <a:lnTo>
                    <a:pt x="964" y="368"/>
                  </a:lnTo>
                  <a:lnTo>
                    <a:pt x="962" y="374"/>
                  </a:lnTo>
                  <a:lnTo>
                    <a:pt x="954" y="374"/>
                  </a:lnTo>
                  <a:lnTo>
                    <a:pt x="952" y="372"/>
                  </a:lnTo>
                  <a:lnTo>
                    <a:pt x="952" y="370"/>
                  </a:lnTo>
                  <a:lnTo>
                    <a:pt x="948" y="372"/>
                  </a:lnTo>
                  <a:lnTo>
                    <a:pt x="946" y="374"/>
                  </a:lnTo>
                  <a:lnTo>
                    <a:pt x="940" y="370"/>
                  </a:lnTo>
                  <a:lnTo>
                    <a:pt x="936" y="370"/>
                  </a:lnTo>
                  <a:lnTo>
                    <a:pt x="936" y="368"/>
                  </a:lnTo>
                  <a:lnTo>
                    <a:pt x="946" y="364"/>
                  </a:lnTo>
                  <a:lnTo>
                    <a:pt x="946" y="362"/>
                  </a:lnTo>
                  <a:lnTo>
                    <a:pt x="948" y="362"/>
                  </a:lnTo>
                  <a:lnTo>
                    <a:pt x="946" y="360"/>
                  </a:lnTo>
                  <a:lnTo>
                    <a:pt x="942" y="360"/>
                  </a:lnTo>
                  <a:lnTo>
                    <a:pt x="942" y="358"/>
                  </a:lnTo>
                  <a:lnTo>
                    <a:pt x="940" y="358"/>
                  </a:lnTo>
                  <a:lnTo>
                    <a:pt x="940" y="362"/>
                  </a:lnTo>
                  <a:lnTo>
                    <a:pt x="938" y="362"/>
                  </a:lnTo>
                  <a:lnTo>
                    <a:pt x="934" y="360"/>
                  </a:lnTo>
                  <a:lnTo>
                    <a:pt x="934" y="358"/>
                  </a:lnTo>
                  <a:lnTo>
                    <a:pt x="932" y="360"/>
                  </a:lnTo>
                  <a:lnTo>
                    <a:pt x="930" y="360"/>
                  </a:lnTo>
                  <a:lnTo>
                    <a:pt x="928" y="348"/>
                  </a:lnTo>
                  <a:lnTo>
                    <a:pt x="924" y="348"/>
                  </a:lnTo>
                  <a:lnTo>
                    <a:pt x="920" y="336"/>
                  </a:lnTo>
                  <a:lnTo>
                    <a:pt x="916" y="336"/>
                  </a:lnTo>
                  <a:lnTo>
                    <a:pt x="914" y="340"/>
                  </a:lnTo>
                  <a:lnTo>
                    <a:pt x="914" y="336"/>
                  </a:lnTo>
                  <a:lnTo>
                    <a:pt x="908" y="334"/>
                  </a:lnTo>
                  <a:lnTo>
                    <a:pt x="908" y="330"/>
                  </a:lnTo>
                  <a:lnTo>
                    <a:pt x="906" y="330"/>
                  </a:lnTo>
                  <a:lnTo>
                    <a:pt x="906" y="332"/>
                  </a:lnTo>
                  <a:lnTo>
                    <a:pt x="906" y="334"/>
                  </a:lnTo>
                  <a:lnTo>
                    <a:pt x="902" y="336"/>
                  </a:lnTo>
                  <a:lnTo>
                    <a:pt x="898" y="330"/>
                  </a:lnTo>
                  <a:lnTo>
                    <a:pt x="898" y="326"/>
                  </a:lnTo>
                  <a:lnTo>
                    <a:pt x="896" y="326"/>
                  </a:lnTo>
                  <a:lnTo>
                    <a:pt x="896" y="328"/>
                  </a:lnTo>
                  <a:lnTo>
                    <a:pt x="894" y="330"/>
                  </a:lnTo>
                  <a:lnTo>
                    <a:pt x="894" y="332"/>
                  </a:lnTo>
                  <a:lnTo>
                    <a:pt x="900" y="336"/>
                  </a:lnTo>
                  <a:lnTo>
                    <a:pt x="900" y="340"/>
                  </a:lnTo>
                  <a:lnTo>
                    <a:pt x="898" y="340"/>
                  </a:lnTo>
                  <a:lnTo>
                    <a:pt x="898" y="342"/>
                  </a:lnTo>
                  <a:lnTo>
                    <a:pt x="890" y="340"/>
                  </a:lnTo>
                  <a:lnTo>
                    <a:pt x="888" y="336"/>
                  </a:lnTo>
                  <a:lnTo>
                    <a:pt x="886" y="340"/>
                  </a:lnTo>
                  <a:lnTo>
                    <a:pt x="884" y="340"/>
                  </a:lnTo>
                  <a:lnTo>
                    <a:pt x="884" y="344"/>
                  </a:lnTo>
                  <a:lnTo>
                    <a:pt x="880" y="344"/>
                  </a:lnTo>
                  <a:lnTo>
                    <a:pt x="878" y="344"/>
                  </a:lnTo>
                  <a:lnTo>
                    <a:pt x="876" y="348"/>
                  </a:lnTo>
                  <a:lnTo>
                    <a:pt x="868" y="348"/>
                  </a:lnTo>
                  <a:lnTo>
                    <a:pt x="866" y="346"/>
                  </a:lnTo>
                  <a:lnTo>
                    <a:pt x="864" y="346"/>
                  </a:lnTo>
                  <a:lnTo>
                    <a:pt x="862" y="348"/>
                  </a:lnTo>
                  <a:lnTo>
                    <a:pt x="862" y="346"/>
                  </a:lnTo>
                  <a:lnTo>
                    <a:pt x="858" y="344"/>
                  </a:lnTo>
                  <a:lnTo>
                    <a:pt x="856" y="344"/>
                  </a:lnTo>
                  <a:lnTo>
                    <a:pt x="854" y="338"/>
                  </a:lnTo>
                  <a:lnTo>
                    <a:pt x="856" y="334"/>
                  </a:lnTo>
                  <a:lnTo>
                    <a:pt x="858" y="330"/>
                  </a:lnTo>
                  <a:lnTo>
                    <a:pt x="856" y="330"/>
                  </a:lnTo>
                  <a:lnTo>
                    <a:pt x="856" y="326"/>
                  </a:lnTo>
                  <a:lnTo>
                    <a:pt x="860" y="316"/>
                  </a:lnTo>
                  <a:lnTo>
                    <a:pt x="872" y="316"/>
                  </a:lnTo>
                  <a:lnTo>
                    <a:pt x="876" y="318"/>
                  </a:lnTo>
                  <a:lnTo>
                    <a:pt x="880" y="318"/>
                  </a:lnTo>
                  <a:lnTo>
                    <a:pt x="880" y="316"/>
                  </a:lnTo>
                  <a:lnTo>
                    <a:pt x="886" y="316"/>
                  </a:lnTo>
                  <a:lnTo>
                    <a:pt x="888" y="314"/>
                  </a:lnTo>
                  <a:lnTo>
                    <a:pt x="890" y="314"/>
                  </a:lnTo>
                  <a:lnTo>
                    <a:pt x="892" y="316"/>
                  </a:lnTo>
                  <a:lnTo>
                    <a:pt x="892" y="314"/>
                  </a:lnTo>
                  <a:lnTo>
                    <a:pt x="896" y="312"/>
                  </a:lnTo>
                  <a:lnTo>
                    <a:pt x="898" y="314"/>
                  </a:lnTo>
                  <a:lnTo>
                    <a:pt x="902" y="314"/>
                  </a:lnTo>
                  <a:lnTo>
                    <a:pt x="906" y="312"/>
                  </a:lnTo>
                  <a:lnTo>
                    <a:pt x="916" y="310"/>
                  </a:lnTo>
                  <a:lnTo>
                    <a:pt x="924" y="310"/>
                  </a:lnTo>
                  <a:lnTo>
                    <a:pt x="922" y="304"/>
                  </a:lnTo>
                  <a:lnTo>
                    <a:pt x="918" y="302"/>
                  </a:lnTo>
                  <a:lnTo>
                    <a:pt x="916" y="300"/>
                  </a:lnTo>
                  <a:lnTo>
                    <a:pt x="914" y="294"/>
                  </a:lnTo>
                  <a:lnTo>
                    <a:pt x="910" y="294"/>
                  </a:lnTo>
                  <a:lnTo>
                    <a:pt x="906" y="288"/>
                  </a:lnTo>
                  <a:lnTo>
                    <a:pt x="906" y="284"/>
                  </a:lnTo>
                  <a:lnTo>
                    <a:pt x="914" y="282"/>
                  </a:lnTo>
                  <a:lnTo>
                    <a:pt x="914" y="278"/>
                  </a:lnTo>
                  <a:lnTo>
                    <a:pt x="916" y="276"/>
                  </a:lnTo>
                  <a:lnTo>
                    <a:pt x="922" y="270"/>
                  </a:lnTo>
                  <a:lnTo>
                    <a:pt x="930" y="268"/>
                  </a:lnTo>
                  <a:lnTo>
                    <a:pt x="924" y="264"/>
                  </a:lnTo>
                  <a:lnTo>
                    <a:pt x="922" y="260"/>
                  </a:lnTo>
                  <a:lnTo>
                    <a:pt x="924" y="256"/>
                  </a:lnTo>
                  <a:lnTo>
                    <a:pt x="924" y="254"/>
                  </a:lnTo>
                  <a:lnTo>
                    <a:pt x="926" y="254"/>
                  </a:lnTo>
                  <a:lnTo>
                    <a:pt x="928" y="254"/>
                  </a:lnTo>
                  <a:lnTo>
                    <a:pt x="930" y="254"/>
                  </a:lnTo>
                  <a:lnTo>
                    <a:pt x="932" y="252"/>
                  </a:lnTo>
                  <a:lnTo>
                    <a:pt x="932" y="250"/>
                  </a:lnTo>
                  <a:lnTo>
                    <a:pt x="928" y="248"/>
                  </a:lnTo>
                  <a:lnTo>
                    <a:pt x="928" y="244"/>
                  </a:lnTo>
                  <a:lnTo>
                    <a:pt x="926" y="244"/>
                  </a:lnTo>
                  <a:lnTo>
                    <a:pt x="926" y="238"/>
                  </a:lnTo>
                  <a:lnTo>
                    <a:pt x="926" y="232"/>
                  </a:lnTo>
                  <a:lnTo>
                    <a:pt x="924" y="232"/>
                  </a:lnTo>
                  <a:lnTo>
                    <a:pt x="922" y="232"/>
                  </a:lnTo>
                  <a:lnTo>
                    <a:pt x="920" y="228"/>
                  </a:lnTo>
                  <a:lnTo>
                    <a:pt x="922" y="228"/>
                  </a:lnTo>
                  <a:lnTo>
                    <a:pt x="920" y="226"/>
                  </a:lnTo>
                  <a:lnTo>
                    <a:pt x="914" y="226"/>
                  </a:lnTo>
                  <a:lnTo>
                    <a:pt x="914" y="224"/>
                  </a:lnTo>
                  <a:lnTo>
                    <a:pt x="914" y="222"/>
                  </a:lnTo>
                  <a:lnTo>
                    <a:pt x="914" y="220"/>
                  </a:lnTo>
                  <a:lnTo>
                    <a:pt x="912" y="220"/>
                  </a:lnTo>
                  <a:lnTo>
                    <a:pt x="912" y="218"/>
                  </a:lnTo>
                  <a:lnTo>
                    <a:pt x="916" y="216"/>
                  </a:lnTo>
                  <a:lnTo>
                    <a:pt x="916" y="212"/>
                  </a:lnTo>
                  <a:lnTo>
                    <a:pt x="916" y="210"/>
                  </a:lnTo>
                  <a:lnTo>
                    <a:pt x="914" y="210"/>
                  </a:lnTo>
                  <a:lnTo>
                    <a:pt x="914" y="212"/>
                  </a:lnTo>
                  <a:lnTo>
                    <a:pt x="912" y="214"/>
                  </a:lnTo>
                  <a:lnTo>
                    <a:pt x="910" y="214"/>
                  </a:lnTo>
                  <a:lnTo>
                    <a:pt x="908" y="212"/>
                  </a:lnTo>
                  <a:lnTo>
                    <a:pt x="902" y="218"/>
                  </a:lnTo>
                  <a:lnTo>
                    <a:pt x="896" y="224"/>
                  </a:lnTo>
                  <a:lnTo>
                    <a:pt x="894" y="224"/>
                  </a:lnTo>
                  <a:lnTo>
                    <a:pt x="894" y="220"/>
                  </a:lnTo>
                  <a:lnTo>
                    <a:pt x="894" y="218"/>
                  </a:lnTo>
                  <a:lnTo>
                    <a:pt x="890" y="218"/>
                  </a:lnTo>
                  <a:lnTo>
                    <a:pt x="888" y="214"/>
                  </a:lnTo>
                  <a:lnTo>
                    <a:pt x="890" y="212"/>
                  </a:lnTo>
                  <a:lnTo>
                    <a:pt x="892" y="208"/>
                  </a:lnTo>
                  <a:lnTo>
                    <a:pt x="892" y="206"/>
                  </a:lnTo>
                  <a:lnTo>
                    <a:pt x="896" y="206"/>
                  </a:lnTo>
                  <a:lnTo>
                    <a:pt x="896" y="208"/>
                  </a:lnTo>
                  <a:lnTo>
                    <a:pt x="898" y="206"/>
                  </a:lnTo>
                  <a:lnTo>
                    <a:pt x="896" y="204"/>
                  </a:lnTo>
                  <a:lnTo>
                    <a:pt x="890" y="202"/>
                  </a:lnTo>
                  <a:lnTo>
                    <a:pt x="888" y="200"/>
                  </a:lnTo>
                  <a:lnTo>
                    <a:pt x="888" y="194"/>
                  </a:lnTo>
                  <a:lnTo>
                    <a:pt x="888" y="192"/>
                  </a:lnTo>
                  <a:lnTo>
                    <a:pt x="894" y="192"/>
                  </a:lnTo>
                  <a:lnTo>
                    <a:pt x="892" y="188"/>
                  </a:lnTo>
                  <a:lnTo>
                    <a:pt x="886" y="188"/>
                  </a:lnTo>
                  <a:lnTo>
                    <a:pt x="884" y="194"/>
                  </a:lnTo>
                  <a:lnTo>
                    <a:pt x="880" y="194"/>
                  </a:lnTo>
                  <a:lnTo>
                    <a:pt x="882" y="188"/>
                  </a:lnTo>
                  <a:lnTo>
                    <a:pt x="878" y="188"/>
                  </a:lnTo>
                  <a:lnTo>
                    <a:pt x="878" y="186"/>
                  </a:lnTo>
                  <a:lnTo>
                    <a:pt x="876" y="184"/>
                  </a:lnTo>
                  <a:lnTo>
                    <a:pt x="874" y="184"/>
                  </a:lnTo>
                  <a:lnTo>
                    <a:pt x="872" y="182"/>
                  </a:lnTo>
                  <a:lnTo>
                    <a:pt x="872" y="184"/>
                  </a:lnTo>
                  <a:lnTo>
                    <a:pt x="868" y="184"/>
                  </a:lnTo>
                  <a:lnTo>
                    <a:pt x="868" y="190"/>
                  </a:lnTo>
                  <a:lnTo>
                    <a:pt x="866" y="190"/>
                  </a:lnTo>
                  <a:lnTo>
                    <a:pt x="862" y="174"/>
                  </a:lnTo>
                  <a:lnTo>
                    <a:pt x="858" y="174"/>
                  </a:lnTo>
                  <a:lnTo>
                    <a:pt x="858" y="178"/>
                  </a:lnTo>
                  <a:lnTo>
                    <a:pt x="854" y="176"/>
                  </a:lnTo>
                  <a:lnTo>
                    <a:pt x="850" y="168"/>
                  </a:lnTo>
                  <a:lnTo>
                    <a:pt x="842" y="172"/>
                  </a:lnTo>
                  <a:lnTo>
                    <a:pt x="842" y="176"/>
                  </a:lnTo>
                  <a:lnTo>
                    <a:pt x="846" y="176"/>
                  </a:lnTo>
                  <a:lnTo>
                    <a:pt x="848" y="172"/>
                  </a:lnTo>
                  <a:lnTo>
                    <a:pt x="850" y="172"/>
                  </a:lnTo>
                  <a:lnTo>
                    <a:pt x="852" y="180"/>
                  </a:lnTo>
                  <a:lnTo>
                    <a:pt x="850" y="182"/>
                  </a:lnTo>
                  <a:lnTo>
                    <a:pt x="846" y="182"/>
                  </a:lnTo>
                  <a:lnTo>
                    <a:pt x="840" y="184"/>
                  </a:lnTo>
                  <a:lnTo>
                    <a:pt x="838" y="182"/>
                  </a:lnTo>
                  <a:lnTo>
                    <a:pt x="834" y="180"/>
                  </a:lnTo>
                  <a:lnTo>
                    <a:pt x="832" y="178"/>
                  </a:lnTo>
                  <a:lnTo>
                    <a:pt x="830" y="176"/>
                  </a:lnTo>
                  <a:lnTo>
                    <a:pt x="828" y="176"/>
                  </a:lnTo>
                  <a:lnTo>
                    <a:pt x="824" y="174"/>
                  </a:lnTo>
                  <a:lnTo>
                    <a:pt x="824" y="176"/>
                  </a:lnTo>
                  <a:lnTo>
                    <a:pt x="816" y="176"/>
                  </a:lnTo>
                  <a:lnTo>
                    <a:pt x="814" y="178"/>
                  </a:lnTo>
                  <a:lnTo>
                    <a:pt x="814" y="180"/>
                  </a:lnTo>
                  <a:lnTo>
                    <a:pt x="818" y="182"/>
                  </a:lnTo>
                  <a:lnTo>
                    <a:pt x="818" y="184"/>
                  </a:lnTo>
                  <a:lnTo>
                    <a:pt x="822" y="186"/>
                  </a:lnTo>
                  <a:lnTo>
                    <a:pt x="822" y="190"/>
                  </a:lnTo>
                  <a:lnTo>
                    <a:pt x="822" y="194"/>
                  </a:lnTo>
                  <a:lnTo>
                    <a:pt x="818" y="194"/>
                  </a:lnTo>
                  <a:lnTo>
                    <a:pt x="816" y="188"/>
                  </a:lnTo>
                  <a:lnTo>
                    <a:pt x="812" y="184"/>
                  </a:lnTo>
                  <a:lnTo>
                    <a:pt x="808" y="184"/>
                  </a:lnTo>
                  <a:lnTo>
                    <a:pt x="804" y="180"/>
                  </a:lnTo>
                  <a:lnTo>
                    <a:pt x="800" y="174"/>
                  </a:lnTo>
                  <a:lnTo>
                    <a:pt x="796" y="174"/>
                  </a:lnTo>
                  <a:lnTo>
                    <a:pt x="796" y="176"/>
                  </a:lnTo>
                  <a:lnTo>
                    <a:pt x="802" y="182"/>
                  </a:lnTo>
                  <a:lnTo>
                    <a:pt x="804" y="184"/>
                  </a:lnTo>
                  <a:lnTo>
                    <a:pt x="808" y="188"/>
                  </a:lnTo>
                  <a:lnTo>
                    <a:pt x="808" y="190"/>
                  </a:lnTo>
                  <a:lnTo>
                    <a:pt x="802" y="190"/>
                  </a:lnTo>
                  <a:lnTo>
                    <a:pt x="794" y="188"/>
                  </a:lnTo>
                  <a:lnTo>
                    <a:pt x="792" y="184"/>
                  </a:lnTo>
                  <a:lnTo>
                    <a:pt x="786" y="186"/>
                  </a:lnTo>
                  <a:lnTo>
                    <a:pt x="782" y="186"/>
                  </a:lnTo>
                  <a:lnTo>
                    <a:pt x="776" y="186"/>
                  </a:lnTo>
                  <a:lnTo>
                    <a:pt x="774" y="184"/>
                  </a:lnTo>
                  <a:lnTo>
                    <a:pt x="770" y="184"/>
                  </a:lnTo>
                  <a:lnTo>
                    <a:pt x="764" y="184"/>
                  </a:lnTo>
                  <a:lnTo>
                    <a:pt x="760" y="180"/>
                  </a:lnTo>
                  <a:lnTo>
                    <a:pt x="758" y="180"/>
                  </a:lnTo>
                  <a:lnTo>
                    <a:pt x="758" y="182"/>
                  </a:lnTo>
                  <a:lnTo>
                    <a:pt x="760" y="184"/>
                  </a:lnTo>
                  <a:lnTo>
                    <a:pt x="750" y="184"/>
                  </a:lnTo>
                  <a:lnTo>
                    <a:pt x="750" y="182"/>
                  </a:lnTo>
                  <a:lnTo>
                    <a:pt x="750" y="180"/>
                  </a:lnTo>
                  <a:lnTo>
                    <a:pt x="742" y="174"/>
                  </a:lnTo>
                  <a:lnTo>
                    <a:pt x="742" y="172"/>
                  </a:lnTo>
                  <a:lnTo>
                    <a:pt x="738" y="170"/>
                  </a:lnTo>
                  <a:lnTo>
                    <a:pt x="736" y="172"/>
                  </a:lnTo>
                  <a:lnTo>
                    <a:pt x="732" y="176"/>
                  </a:lnTo>
                  <a:lnTo>
                    <a:pt x="726" y="174"/>
                  </a:lnTo>
                  <a:lnTo>
                    <a:pt x="726" y="172"/>
                  </a:lnTo>
                  <a:lnTo>
                    <a:pt x="728" y="172"/>
                  </a:lnTo>
                  <a:lnTo>
                    <a:pt x="722" y="168"/>
                  </a:lnTo>
                  <a:lnTo>
                    <a:pt x="720" y="168"/>
                  </a:lnTo>
                  <a:lnTo>
                    <a:pt x="716" y="162"/>
                  </a:lnTo>
                  <a:lnTo>
                    <a:pt x="716" y="158"/>
                  </a:lnTo>
                  <a:lnTo>
                    <a:pt x="724" y="158"/>
                  </a:lnTo>
                  <a:lnTo>
                    <a:pt x="724" y="154"/>
                  </a:lnTo>
                  <a:lnTo>
                    <a:pt x="714" y="156"/>
                  </a:lnTo>
                  <a:lnTo>
                    <a:pt x="704" y="154"/>
                  </a:lnTo>
                  <a:lnTo>
                    <a:pt x="702" y="150"/>
                  </a:lnTo>
                  <a:lnTo>
                    <a:pt x="700" y="148"/>
                  </a:lnTo>
                  <a:lnTo>
                    <a:pt x="702" y="148"/>
                  </a:lnTo>
                  <a:lnTo>
                    <a:pt x="702" y="146"/>
                  </a:lnTo>
                  <a:lnTo>
                    <a:pt x="692" y="140"/>
                  </a:lnTo>
                  <a:lnTo>
                    <a:pt x="692" y="136"/>
                  </a:lnTo>
                  <a:lnTo>
                    <a:pt x="698" y="130"/>
                  </a:lnTo>
                  <a:lnTo>
                    <a:pt x="696" y="126"/>
                  </a:lnTo>
                  <a:lnTo>
                    <a:pt x="696" y="124"/>
                  </a:lnTo>
                  <a:lnTo>
                    <a:pt x="702" y="118"/>
                  </a:lnTo>
                  <a:lnTo>
                    <a:pt x="708" y="110"/>
                  </a:lnTo>
                  <a:lnTo>
                    <a:pt x="708" y="106"/>
                  </a:lnTo>
                  <a:lnTo>
                    <a:pt x="714" y="102"/>
                  </a:lnTo>
                  <a:lnTo>
                    <a:pt x="714" y="96"/>
                  </a:lnTo>
                  <a:lnTo>
                    <a:pt x="720" y="90"/>
                  </a:lnTo>
                  <a:lnTo>
                    <a:pt x="720" y="88"/>
                  </a:lnTo>
                  <a:lnTo>
                    <a:pt x="724" y="90"/>
                  </a:lnTo>
                  <a:lnTo>
                    <a:pt x="728" y="90"/>
                  </a:lnTo>
                  <a:lnTo>
                    <a:pt x="736" y="86"/>
                  </a:lnTo>
                  <a:lnTo>
                    <a:pt x="740" y="88"/>
                  </a:lnTo>
                  <a:lnTo>
                    <a:pt x="744" y="88"/>
                  </a:lnTo>
                  <a:lnTo>
                    <a:pt x="748" y="86"/>
                  </a:lnTo>
                  <a:lnTo>
                    <a:pt x="758" y="86"/>
                  </a:lnTo>
                  <a:lnTo>
                    <a:pt x="768" y="86"/>
                  </a:lnTo>
                  <a:lnTo>
                    <a:pt x="778" y="88"/>
                  </a:lnTo>
                  <a:lnTo>
                    <a:pt x="778" y="90"/>
                  </a:lnTo>
                  <a:lnTo>
                    <a:pt x="776" y="90"/>
                  </a:lnTo>
                  <a:lnTo>
                    <a:pt x="776" y="92"/>
                  </a:lnTo>
                  <a:lnTo>
                    <a:pt x="766" y="94"/>
                  </a:lnTo>
                  <a:lnTo>
                    <a:pt x="756" y="96"/>
                  </a:lnTo>
                  <a:lnTo>
                    <a:pt x="748" y="100"/>
                  </a:lnTo>
                  <a:lnTo>
                    <a:pt x="746" y="104"/>
                  </a:lnTo>
                  <a:lnTo>
                    <a:pt x="744" y="108"/>
                  </a:lnTo>
                  <a:lnTo>
                    <a:pt x="742" y="124"/>
                  </a:lnTo>
                  <a:lnTo>
                    <a:pt x="744" y="132"/>
                  </a:lnTo>
                  <a:lnTo>
                    <a:pt x="746" y="138"/>
                  </a:lnTo>
                  <a:lnTo>
                    <a:pt x="748" y="140"/>
                  </a:lnTo>
                  <a:lnTo>
                    <a:pt x="752" y="142"/>
                  </a:lnTo>
                  <a:lnTo>
                    <a:pt x="754" y="148"/>
                  </a:lnTo>
                  <a:lnTo>
                    <a:pt x="750" y="148"/>
                  </a:lnTo>
                  <a:lnTo>
                    <a:pt x="746" y="150"/>
                  </a:lnTo>
                  <a:lnTo>
                    <a:pt x="742" y="154"/>
                  </a:lnTo>
                  <a:lnTo>
                    <a:pt x="752" y="152"/>
                  </a:lnTo>
                  <a:lnTo>
                    <a:pt x="762" y="154"/>
                  </a:lnTo>
                  <a:lnTo>
                    <a:pt x="760" y="144"/>
                  </a:lnTo>
                  <a:lnTo>
                    <a:pt x="764" y="140"/>
                  </a:lnTo>
                  <a:lnTo>
                    <a:pt x="762" y="138"/>
                  </a:lnTo>
                  <a:lnTo>
                    <a:pt x="760" y="136"/>
                  </a:lnTo>
                  <a:lnTo>
                    <a:pt x="754" y="134"/>
                  </a:lnTo>
                  <a:lnTo>
                    <a:pt x="754" y="128"/>
                  </a:lnTo>
                  <a:lnTo>
                    <a:pt x="762" y="128"/>
                  </a:lnTo>
                  <a:lnTo>
                    <a:pt x="768" y="132"/>
                  </a:lnTo>
                  <a:lnTo>
                    <a:pt x="768" y="126"/>
                  </a:lnTo>
                  <a:lnTo>
                    <a:pt x="768" y="122"/>
                  </a:lnTo>
                  <a:lnTo>
                    <a:pt x="766" y="122"/>
                  </a:lnTo>
                  <a:lnTo>
                    <a:pt x="764" y="122"/>
                  </a:lnTo>
                  <a:lnTo>
                    <a:pt x="758" y="122"/>
                  </a:lnTo>
                  <a:lnTo>
                    <a:pt x="756" y="120"/>
                  </a:lnTo>
                  <a:lnTo>
                    <a:pt x="756" y="110"/>
                  </a:lnTo>
                  <a:lnTo>
                    <a:pt x="756" y="108"/>
                  </a:lnTo>
                  <a:lnTo>
                    <a:pt x="760" y="106"/>
                  </a:lnTo>
                  <a:lnTo>
                    <a:pt x="762" y="108"/>
                  </a:lnTo>
                  <a:lnTo>
                    <a:pt x="766" y="108"/>
                  </a:lnTo>
                  <a:lnTo>
                    <a:pt x="766" y="106"/>
                  </a:lnTo>
                  <a:lnTo>
                    <a:pt x="764" y="106"/>
                  </a:lnTo>
                  <a:lnTo>
                    <a:pt x="766" y="102"/>
                  </a:lnTo>
                  <a:lnTo>
                    <a:pt x="766" y="100"/>
                  </a:lnTo>
                  <a:lnTo>
                    <a:pt x="764" y="100"/>
                  </a:lnTo>
                  <a:lnTo>
                    <a:pt x="770" y="98"/>
                  </a:lnTo>
                  <a:lnTo>
                    <a:pt x="772" y="98"/>
                  </a:lnTo>
                  <a:lnTo>
                    <a:pt x="772" y="96"/>
                  </a:lnTo>
                  <a:lnTo>
                    <a:pt x="782" y="94"/>
                  </a:lnTo>
                  <a:lnTo>
                    <a:pt x="782" y="92"/>
                  </a:lnTo>
                  <a:lnTo>
                    <a:pt x="782" y="90"/>
                  </a:lnTo>
                  <a:lnTo>
                    <a:pt x="788" y="90"/>
                  </a:lnTo>
                  <a:lnTo>
                    <a:pt x="792" y="86"/>
                  </a:lnTo>
                  <a:lnTo>
                    <a:pt x="798" y="86"/>
                  </a:lnTo>
                  <a:lnTo>
                    <a:pt x="804" y="88"/>
                  </a:lnTo>
                  <a:lnTo>
                    <a:pt x="808" y="90"/>
                  </a:lnTo>
                  <a:lnTo>
                    <a:pt x="810" y="92"/>
                  </a:lnTo>
                  <a:lnTo>
                    <a:pt x="806" y="100"/>
                  </a:lnTo>
                  <a:lnTo>
                    <a:pt x="806" y="102"/>
                  </a:lnTo>
                  <a:lnTo>
                    <a:pt x="808" y="102"/>
                  </a:lnTo>
                  <a:lnTo>
                    <a:pt x="808" y="104"/>
                  </a:lnTo>
                  <a:lnTo>
                    <a:pt x="804" y="106"/>
                  </a:lnTo>
                  <a:lnTo>
                    <a:pt x="804" y="110"/>
                  </a:lnTo>
                  <a:lnTo>
                    <a:pt x="804" y="114"/>
                  </a:lnTo>
                  <a:lnTo>
                    <a:pt x="806" y="114"/>
                  </a:lnTo>
                  <a:lnTo>
                    <a:pt x="808" y="116"/>
                  </a:lnTo>
                  <a:lnTo>
                    <a:pt x="808" y="118"/>
                  </a:lnTo>
                  <a:lnTo>
                    <a:pt x="810" y="118"/>
                  </a:lnTo>
                  <a:lnTo>
                    <a:pt x="808" y="124"/>
                  </a:lnTo>
                  <a:lnTo>
                    <a:pt x="808" y="126"/>
                  </a:lnTo>
                  <a:lnTo>
                    <a:pt x="812" y="126"/>
                  </a:lnTo>
                  <a:lnTo>
                    <a:pt x="812" y="128"/>
                  </a:lnTo>
                  <a:lnTo>
                    <a:pt x="812" y="130"/>
                  </a:lnTo>
                  <a:lnTo>
                    <a:pt x="810" y="132"/>
                  </a:lnTo>
                  <a:lnTo>
                    <a:pt x="810" y="136"/>
                  </a:lnTo>
                  <a:lnTo>
                    <a:pt x="804" y="136"/>
                  </a:lnTo>
                  <a:lnTo>
                    <a:pt x="804" y="138"/>
                  </a:lnTo>
                  <a:lnTo>
                    <a:pt x="810" y="140"/>
                  </a:lnTo>
                  <a:lnTo>
                    <a:pt x="816" y="140"/>
                  </a:lnTo>
                  <a:lnTo>
                    <a:pt x="818" y="136"/>
                  </a:lnTo>
                  <a:lnTo>
                    <a:pt x="814" y="132"/>
                  </a:lnTo>
                  <a:lnTo>
                    <a:pt x="818" y="128"/>
                  </a:lnTo>
                  <a:lnTo>
                    <a:pt x="822" y="124"/>
                  </a:lnTo>
                  <a:lnTo>
                    <a:pt x="824" y="122"/>
                  </a:lnTo>
                  <a:lnTo>
                    <a:pt x="826" y="124"/>
                  </a:lnTo>
                  <a:lnTo>
                    <a:pt x="828" y="124"/>
                  </a:lnTo>
                  <a:lnTo>
                    <a:pt x="828" y="126"/>
                  </a:lnTo>
                  <a:lnTo>
                    <a:pt x="826" y="126"/>
                  </a:lnTo>
                  <a:lnTo>
                    <a:pt x="828" y="130"/>
                  </a:lnTo>
                  <a:lnTo>
                    <a:pt x="836" y="126"/>
                  </a:lnTo>
                  <a:lnTo>
                    <a:pt x="838" y="128"/>
                  </a:lnTo>
                  <a:lnTo>
                    <a:pt x="836" y="136"/>
                  </a:lnTo>
                  <a:lnTo>
                    <a:pt x="836" y="138"/>
                  </a:lnTo>
                  <a:lnTo>
                    <a:pt x="836" y="140"/>
                  </a:lnTo>
                  <a:lnTo>
                    <a:pt x="838" y="140"/>
                  </a:lnTo>
                  <a:lnTo>
                    <a:pt x="840" y="140"/>
                  </a:lnTo>
                  <a:lnTo>
                    <a:pt x="840" y="138"/>
                  </a:lnTo>
                  <a:lnTo>
                    <a:pt x="838" y="138"/>
                  </a:lnTo>
                  <a:lnTo>
                    <a:pt x="838" y="136"/>
                  </a:lnTo>
                  <a:lnTo>
                    <a:pt x="838" y="134"/>
                  </a:lnTo>
                  <a:lnTo>
                    <a:pt x="838" y="136"/>
                  </a:lnTo>
                  <a:lnTo>
                    <a:pt x="840" y="132"/>
                  </a:lnTo>
                  <a:lnTo>
                    <a:pt x="844" y="132"/>
                  </a:lnTo>
                  <a:lnTo>
                    <a:pt x="844" y="130"/>
                  </a:lnTo>
                  <a:lnTo>
                    <a:pt x="842" y="128"/>
                  </a:lnTo>
                  <a:lnTo>
                    <a:pt x="842" y="124"/>
                  </a:lnTo>
                  <a:lnTo>
                    <a:pt x="848" y="124"/>
                  </a:lnTo>
                  <a:lnTo>
                    <a:pt x="850" y="126"/>
                  </a:lnTo>
                  <a:lnTo>
                    <a:pt x="854" y="128"/>
                  </a:lnTo>
                  <a:lnTo>
                    <a:pt x="858" y="128"/>
                  </a:lnTo>
                  <a:lnTo>
                    <a:pt x="860" y="128"/>
                  </a:lnTo>
                  <a:lnTo>
                    <a:pt x="860" y="130"/>
                  </a:lnTo>
                  <a:lnTo>
                    <a:pt x="862" y="128"/>
                  </a:lnTo>
                  <a:lnTo>
                    <a:pt x="858" y="126"/>
                  </a:lnTo>
                  <a:lnTo>
                    <a:pt x="850" y="122"/>
                  </a:lnTo>
                  <a:lnTo>
                    <a:pt x="846" y="120"/>
                  </a:lnTo>
                  <a:lnTo>
                    <a:pt x="844" y="116"/>
                  </a:lnTo>
                  <a:lnTo>
                    <a:pt x="846" y="114"/>
                  </a:lnTo>
                  <a:lnTo>
                    <a:pt x="852" y="112"/>
                  </a:lnTo>
                  <a:lnTo>
                    <a:pt x="858" y="112"/>
                  </a:lnTo>
                  <a:lnTo>
                    <a:pt x="864" y="112"/>
                  </a:lnTo>
                  <a:lnTo>
                    <a:pt x="866" y="116"/>
                  </a:lnTo>
                  <a:lnTo>
                    <a:pt x="876" y="118"/>
                  </a:lnTo>
                  <a:lnTo>
                    <a:pt x="880" y="120"/>
                  </a:lnTo>
                  <a:lnTo>
                    <a:pt x="884" y="122"/>
                  </a:lnTo>
                  <a:lnTo>
                    <a:pt x="888" y="120"/>
                  </a:lnTo>
                  <a:lnTo>
                    <a:pt x="892" y="118"/>
                  </a:lnTo>
                  <a:lnTo>
                    <a:pt x="896" y="120"/>
                  </a:lnTo>
                  <a:lnTo>
                    <a:pt x="904" y="118"/>
                  </a:lnTo>
                  <a:lnTo>
                    <a:pt x="908" y="124"/>
                  </a:lnTo>
                  <a:lnTo>
                    <a:pt x="908" y="130"/>
                  </a:lnTo>
                  <a:lnTo>
                    <a:pt x="904" y="130"/>
                  </a:lnTo>
                  <a:lnTo>
                    <a:pt x="910" y="130"/>
                  </a:lnTo>
                  <a:lnTo>
                    <a:pt x="912" y="132"/>
                  </a:lnTo>
                  <a:lnTo>
                    <a:pt x="914" y="142"/>
                  </a:lnTo>
                  <a:lnTo>
                    <a:pt x="906" y="144"/>
                  </a:lnTo>
                  <a:lnTo>
                    <a:pt x="906" y="146"/>
                  </a:lnTo>
                  <a:lnTo>
                    <a:pt x="906" y="148"/>
                  </a:lnTo>
                  <a:lnTo>
                    <a:pt x="910" y="148"/>
                  </a:lnTo>
                  <a:lnTo>
                    <a:pt x="910" y="150"/>
                  </a:lnTo>
                  <a:lnTo>
                    <a:pt x="908" y="152"/>
                  </a:lnTo>
                  <a:lnTo>
                    <a:pt x="910" y="154"/>
                  </a:lnTo>
                  <a:lnTo>
                    <a:pt x="914" y="154"/>
                  </a:lnTo>
                  <a:lnTo>
                    <a:pt x="916" y="148"/>
                  </a:lnTo>
                  <a:lnTo>
                    <a:pt x="918" y="144"/>
                  </a:lnTo>
                  <a:lnTo>
                    <a:pt x="920" y="146"/>
                  </a:lnTo>
                  <a:lnTo>
                    <a:pt x="922" y="156"/>
                  </a:lnTo>
                  <a:lnTo>
                    <a:pt x="924" y="152"/>
                  </a:lnTo>
                  <a:lnTo>
                    <a:pt x="926" y="154"/>
                  </a:lnTo>
                  <a:lnTo>
                    <a:pt x="928" y="154"/>
                  </a:lnTo>
                  <a:lnTo>
                    <a:pt x="928" y="156"/>
                  </a:lnTo>
                  <a:lnTo>
                    <a:pt x="930" y="156"/>
                  </a:lnTo>
                  <a:lnTo>
                    <a:pt x="930" y="150"/>
                  </a:lnTo>
                  <a:lnTo>
                    <a:pt x="930" y="146"/>
                  </a:lnTo>
                  <a:lnTo>
                    <a:pt x="934" y="146"/>
                  </a:lnTo>
                  <a:lnTo>
                    <a:pt x="936" y="146"/>
                  </a:lnTo>
                  <a:lnTo>
                    <a:pt x="938" y="150"/>
                  </a:lnTo>
                  <a:lnTo>
                    <a:pt x="940" y="152"/>
                  </a:lnTo>
                  <a:lnTo>
                    <a:pt x="946" y="154"/>
                  </a:lnTo>
                  <a:lnTo>
                    <a:pt x="948" y="154"/>
                  </a:lnTo>
                  <a:lnTo>
                    <a:pt x="948" y="156"/>
                  </a:lnTo>
                  <a:lnTo>
                    <a:pt x="942" y="158"/>
                  </a:lnTo>
                  <a:lnTo>
                    <a:pt x="940" y="162"/>
                  </a:lnTo>
                  <a:lnTo>
                    <a:pt x="946" y="162"/>
                  </a:lnTo>
                  <a:lnTo>
                    <a:pt x="948" y="160"/>
                  </a:lnTo>
                  <a:lnTo>
                    <a:pt x="950" y="160"/>
                  </a:lnTo>
                  <a:lnTo>
                    <a:pt x="948" y="156"/>
                  </a:lnTo>
                  <a:lnTo>
                    <a:pt x="950" y="156"/>
                  </a:lnTo>
                  <a:lnTo>
                    <a:pt x="952" y="156"/>
                  </a:lnTo>
                  <a:lnTo>
                    <a:pt x="950" y="158"/>
                  </a:lnTo>
                  <a:lnTo>
                    <a:pt x="954" y="158"/>
                  </a:lnTo>
                  <a:lnTo>
                    <a:pt x="956" y="156"/>
                  </a:lnTo>
                  <a:lnTo>
                    <a:pt x="958" y="162"/>
                  </a:lnTo>
                  <a:lnTo>
                    <a:pt x="954" y="164"/>
                  </a:lnTo>
                  <a:lnTo>
                    <a:pt x="952" y="164"/>
                  </a:lnTo>
                  <a:lnTo>
                    <a:pt x="952" y="170"/>
                  </a:lnTo>
                  <a:lnTo>
                    <a:pt x="954" y="170"/>
                  </a:lnTo>
                  <a:lnTo>
                    <a:pt x="954" y="168"/>
                  </a:lnTo>
                  <a:lnTo>
                    <a:pt x="954" y="164"/>
                  </a:lnTo>
                  <a:lnTo>
                    <a:pt x="958" y="164"/>
                  </a:lnTo>
                  <a:lnTo>
                    <a:pt x="964" y="164"/>
                  </a:lnTo>
                  <a:lnTo>
                    <a:pt x="962" y="168"/>
                  </a:lnTo>
                  <a:lnTo>
                    <a:pt x="960" y="168"/>
                  </a:lnTo>
                  <a:lnTo>
                    <a:pt x="962" y="168"/>
                  </a:lnTo>
                  <a:lnTo>
                    <a:pt x="966" y="164"/>
                  </a:lnTo>
                  <a:lnTo>
                    <a:pt x="972" y="164"/>
                  </a:lnTo>
                  <a:lnTo>
                    <a:pt x="974" y="170"/>
                  </a:lnTo>
                  <a:lnTo>
                    <a:pt x="978" y="170"/>
                  </a:lnTo>
                  <a:lnTo>
                    <a:pt x="982" y="170"/>
                  </a:lnTo>
                  <a:lnTo>
                    <a:pt x="982" y="174"/>
                  </a:lnTo>
                  <a:lnTo>
                    <a:pt x="976" y="172"/>
                  </a:lnTo>
                  <a:lnTo>
                    <a:pt x="976" y="176"/>
                  </a:lnTo>
                  <a:lnTo>
                    <a:pt x="972" y="176"/>
                  </a:lnTo>
                  <a:lnTo>
                    <a:pt x="970" y="178"/>
                  </a:lnTo>
                  <a:lnTo>
                    <a:pt x="976" y="178"/>
                  </a:lnTo>
                  <a:lnTo>
                    <a:pt x="978" y="180"/>
                  </a:lnTo>
                  <a:lnTo>
                    <a:pt x="978" y="182"/>
                  </a:lnTo>
                  <a:lnTo>
                    <a:pt x="980" y="182"/>
                  </a:lnTo>
                  <a:lnTo>
                    <a:pt x="986" y="176"/>
                  </a:lnTo>
                  <a:lnTo>
                    <a:pt x="986" y="174"/>
                  </a:lnTo>
                  <a:lnTo>
                    <a:pt x="988" y="174"/>
                  </a:lnTo>
                  <a:lnTo>
                    <a:pt x="990" y="178"/>
                  </a:lnTo>
                  <a:lnTo>
                    <a:pt x="994" y="180"/>
                  </a:lnTo>
                  <a:lnTo>
                    <a:pt x="994" y="184"/>
                  </a:lnTo>
                  <a:lnTo>
                    <a:pt x="994" y="188"/>
                  </a:lnTo>
                  <a:lnTo>
                    <a:pt x="988" y="188"/>
                  </a:lnTo>
                  <a:lnTo>
                    <a:pt x="986" y="192"/>
                  </a:lnTo>
                  <a:lnTo>
                    <a:pt x="982" y="192"/>
                  </a:lnTo>
                  <a:lnTo>
                    <a:pt x="978" y="192"/>
                  </a:lnTo>
                  <a:lnTo>
                    <a:pt x="984" y="196"/>
                  </a:lnTo>
                  <a:lnTo>
                    <a:pt x="984" y="198"/>
                  </a:lnTo>
                  <a:lnTo>
                    <a:pt x="990" y="198"/>
                  </a:lnTo>
                  <a:lnTo>
                    <a:pt x="998" y="202"/>
                  </a:lnTo>
                  <a:lnTo>
                    <a:pt x="1000" y="204"/>
                  </a:lnTo>
                  <a:lnTo>
                    <a:pt x="998" y="206"/>
                  </a:lnTo>
                  <a:lnTo>
                    <a:pt x="988" y="206"/>
                  </a:lnTo>
                  <a:lnTo>
                    <a:pt x="986" y="204"/>
                  </a:lnTo>
                  <a:lnTo>
                    <a:pt x="984" y="204"/>
                  </a:lnTo>
                  <a:lnTo>
                    <a:pt x="986" y="204"/>
                  </a:lnTo>
                  <a:lnTo>
                    <a:pt x="986" y="208"/>
                  </a:lnTo>
                  <a:lnTo>
                    <a:pt x="992" y="212"/>
                  </a:lnTo>
                  <a:lnTo>
                    <a:pt x="992" y="214"/>
                  </a:lnTo>
                  <a:lnTo>
                    <a:pt x="988" y="214"/>
                  </a:lnTo>
                  <a:lnTo>
                    <a:pt x="988" y="218"/>
                  </a:lnTo>
                  <a:lnTo>
                    <a:pt x="978" y="218"/>
                  </a:lnTo>
                  <a:lnTo>
                    <a:pt x="978" y="220"/>
                  </a:lnTo>
                  <a:lnTo>
                    <a:pt x="980" y="220"/>
                  </a:lnTo>
                  <a:lnTo>
                    <a:pt x="984" y="222"/>
                  </a:lnTo>
                  <a:lnTo>
                    <a:pt x="982" y="224"/>
                  </a:lnTo>
                  <a:lnTo>
                    <a:pt x="984" y="224"/>
                  </a:lnTo>
                  <a:lnTo>
                    <a:pt x="990" y="226"/>
                  </a:lnTo>
                  <a:lnTo>
                    <a:pt x="994" y="226"/>
                  </a:lnTo>
                  <a:lnTo>
                    <a:pt x="994" y="232"/>
                  </a:lnTo>
                  <a:lnTo>
                    <a:pt x="996" y="230"/>
                  </a:lnTo>
                  <a:lnTo>
                    <a:pt x="996" y="228"/>
                  </a:lnTo>
                  <a:lnTo>
                    <a:pt x="1002" y="230"/>
                  </a:lnTo>
                  <a:lnTo>
                    <a:pt x="998" y="236"/>
                  </a:lnTo>
                  <a:lnTo>
                    <a:pt x="1004" y="234"/>
                  </a:lnTo>
                  <a:lnTo>
                    <a:pt x="1004" y="238"/>
                  </a:lnTo>
                  <a:lnTo>
                    <a:pt x="1006" y="238"/>
                  </a:lnTo>
                  <a:lnTo>
                    <a:pt x="1006" y="240"/>
                  </a:lnTo>
                  <a:lnTo>
                    <a:pt x="1008" y="240"/>
                  </a:lnTo>
                  <a:lnTo>
                    <a:pt x="1008" y="238"/>
                  </a:lnTo>
                  <a:lnTo>
                    <a:pt x="1010" y="238"/>
                  </a:lnTo>
                  <a:lnTo>
                    <a:pt x="1010" y="240"/>
                  </a:lnTo>
                  <a:lnTo>
                    <a:pt x="1008" y="248"/>
                  </a:lnTo>
                  <a:lnTo>
                    <a:pt x="1010" y="248"/>
                  </a:lnTo>
                  <a:lnTo>
                    <a:pt x="1012" y="242"/>
                  </a:lnTo>
                  <a:lnTo>
                    <a:pt x="1014" y="242"/>
                  </a:lnTo>
                  <a:lnTo>
                    <a:pt x="1016" y="246"/>
                  </a:lnTo>
                  <a:lnTo>
                    <a:pt x="1018" y="244"/>
                  </a:lnTo>
                  <a:lnTo>
                    <a:pt x="1018" y="242"/>
                  </a:lnTo>
                  <a:lnTo>
                    <a:pt x="1020" y="240"/>
                  </a:lnTo>
                  <a:lnTo>
                    <a:pt x="1022" y="240"/>
                  </a:lnTo>
                  <a:lnTo>
                    <a:pt x="1022" y="246"/>
                  </a:lnTo>
                  <a:lnTo>
                    <a:pt x="1024" y="244"/>
                  </a:lnTo>
                  <a:lnTo>
                    <a:pt x="1024" y="240"/>
                  </a:lnTo>
                  <a:lnTo>
                    <a:pt x="1028" y="236"/>
                  </a:lnTo>
                  <a:lnTo>
                    <a:pt x="1030" y="236"/>
                  </a:lnTo>
                  <a:lnTo>
                    <a:pt x="1030" y="238"/>
                  </a:lnTo>
                  <a:lnTo>
                    <a:pt x="1028" y="248"/>
                  </a:lnTo>
                  <a:lnTo>
                    <a:pt x="1032" y="248"/>
                  </a:lnTo>
                  <a:lnTo>
                    <a:pt x="1032" y="242"/>
                  </a:lnTo>
                  <a:lnTo>
                    <a:pt x="1036" y="244"/>
                  </a:lnTo>
                  <a:lnTo>
                    <a:pt x="1040" y="246"/>
                  </a:lnTo>
                  <a:lnTo>
                    <a:pt x="1040" y="250"/>
                  </a:lnTo>
                  <a:lnTo>
                    <a:pt x="1042" y="252"/>
                  </a:lnTo>
                  <a:lnTo>
                    <a:pt x="1036" y="254"/>
                  </a:lnTo>
                  <a:lnTo>
                    <a:pt x="1038" y="256"/>
                  </a:lnTo>
                  <a:lnTo>
                    <a:pt x="1042" y="256"/>
                  </a:lnTo>
                  <a:lnTo>
                    <a:pt x="1042" y="258"/>
                  </a:lnTo>
                  <a:lnTo>
                    <a:pt x="1048" y="258"/>
                  </a:lnTo>
                  <a:lnTo>
                    <a:pt x="1054" y="260"/>
                  </a:lnTo>
                  <a:lnTo>
                    <a:pt x="1054" y="254"/>
                  </a:lnTo>
                  <a:lnTo>
                    <a:pt x="1054" y="252"/>
                  </a:lnTo>
                  <a:lnTo>
                    <a:pt x="1058" y="254"/>
                  </a:lnTo>
                  <a:lnTo>
                    <a:pt x="1060" y="254"/>
                  </a:lnTo>
                  <a:lnTo>
                    <a:pt x="1056" y="258"/>
                  </a:lnTo>
                  <a:lnTo>
                    <a:pt x="1056" y="266"/>
                  </a:lnTo>
                  <a:lnTo>
                    <a:pt x="1060" y="266"/>
                  </a:lnTo>
                  <a:lnTo>
                    <a:pt x="1060" y="260"/>
                  </a:lnTo>
                  <a:lnTo>
                    <a:pt x="1062" y="258"/>
                  </a:lnTo>
                  <a:lnTo>
                    <a:pt x="1064" y="258"/>
                  </a:lnTo>
                  <a:lnTo>
                    <a:pt x="1064" y="260"/>
                  </a:lnTo>
                  <a:lnTo>
                    <a:pt x="1068" y="258"/>
                  </a:lnTo>
                  <a:lnTo>
                    <a:pt x="1070" y="260"/>
                  </a:lnTo>
                  <a:lnTo>
                    <a:pt x="1070" y="256"/>
                  </a:lnTo>
                  <a:lnTo>
                    <a:pt x="1070" y="252"/>
                  </a:lnTo>
                  <a:lnTo>
                    <a:pt x="1072" y="254"/>
                  </a:lnTo>
                  <a:lnTo>
                    <a:pt x="1078" y="256"/>
                  </a:lnTo>
                  <a:lnTo>
                    <a:pt x="1080" y="262"/>
                  </a:lnTo>
                  <a:lnTo>
                    <a:pt x="1082" y="264"/>
                  </a:lnTo>
                  <a:lnTo>
                    <a:pt x="1082" y="266"/>
                  </a:lnTo>
                  <a:lnTo>
                    <a:pt x="1082" y="268"/>
                  </a:lnTo>
                  <a:lnTo>
                    <a:pt x="1082" y="270"/>
                  </a:lnTo>
                  <a:close/>
                  <a:moveTo>
                    <a:pt x="1074" y="730"/>
                  </a:moveTo>
                  <a:lnTo>
                    <a:pt x="1074" y="730"/>
                  </a:lnTo>
                  <a:lnTo>
                    <a:pt x="1072" y="730"/>
                  </a:lnTo>
                  <a:lnTo>
                    <a:pt x="1068" y="738"/>
                  </a:lnTo>
                  <a:lnTo>
                    <a:pt x="1064" y="742"/>
                  </a:lnTo>
                  <a:lnTo>
                    <a:pt x="1056" y="744"/>
                  </a:lnTo>
                  <a:lnTo>
                    <a:pt x="1048" y="746"/>
                  </a:lnTo>
                  <a:lnTo>
                    <a:pt x="1046" y="748"/>
                  </a:lnTo>
                  <a:lnTo>
                    <a:pt x="1046" y="750"/>
                  </a:lnTo>
                  <a:lnTo>
                    <a:pt x="1046" y="754"/>
                  </a:lnTo>
                  <a:lnTo>
                    <a:pt x="1040" y="748"/>
                  </a:lnTo>
                  <a:lnTo>
                    <a:pt x="1040" y="750"/>
                  </a:lnTo>
                  <a:lnTo>
                    <a:pt x="1040" y="752"/>
                  </a:lnTo>
                  <a:lnTo>
                    <a:pt x="1038" y="752"/>
                  </a:lnTo>
                  <a:lnTo>
                    <a:pt x="1036" y="750"/>
                  </a:lnTo>
                  <a:lnTo>
                    <a:pt x="1036" y="754"/>
                  </a:lnTo>
                  <a:lnTo>
                    <a:pt x="1036" y="760"/>
                  </a:lnTo>
                  <a:lnTo>
                    <a:pt x="1036" y="762"/>
                  </a:lnTo>
                  <a:lnTo>
                    <a:pt x="1034" y="762"/>
                  </a:lnTo>
                  <a:lnTo>
                    <a:pt x="1036" y="760"/>
                  </a:lnTo>
                  <a:lnTo>
                    <a:pt x="1034" y="760"/>
                  </a:lnTo>
                  <a:lnTo>
                    <a:pt x="1032" y="760"/>
                  </a:lnTo>
                  <a:lnTo>
                    <a:pt x="1030" y="764"/>
                  </a:lnTo>
                  <a:lnTo>
                    <a:pt x="1026" y="768"/>
                  </a:lnTo>
                  <a:lnTo>
                    <a:pt x="1024" y="766"/>
                  </a:lnTo>
                  <a:lnTo>
                    <a:pt x="1026" y="764"/>
                  </a:lnTo>
                  <a:lnTo>
                    <a:pt x="1024" y="764"/>
                  </a:lnTo>
                  <a:lnTo>
                    <a:pt x="1022" y="768"/>
                  </a:lnTo>
                  <a:lnTo>
                    <a:pt x="1020" y="766"/>
                  </a:lnTo>
                  <a:lnTo>
                    <a:pt x="1018" y="764"/>
                  </a:lnTo>
                  <a:lnTo>
                    <a:pt x="1014" y="762"/>
                  </a:lnTo>
                  <a:lnTo>
                    <a:pt x="1010" y="762"/>
                  </a:lnTo>
                  <a:lnTo>
                    <a:pt x="1008" y="754"/>
                  </a:lnTo>
                  <a:lnTo>
                    <a:pt x="1012" y="750"/>
                  </a:lnTo>
                  <a:lnTo>
                    <a:pt x="1014" y="746"/>
                  </a:lnTo>
                  <a:lnTo>
                    <a:pt x="1018" y="744"/>
                  </a:lnTo>
                  <a:lnTo>
                    <a:pt x="1020" y="744"/>
                  </a:lnTo>
                  <a:lnTo>
                    <a:pt x="1020" y="742"/>
                  </a:lnTo>
                  <a:lnTo>
                    <a:pt x="1022" y="738"/>
                  </a:lnTo>
                  <a:lnTo>
                    <a:pt x="1026" y="736"/>
                  </a:lnTo>
                  <a:lnTo>
                    <a:pt x="1032" y="734"/>
                  </a:lnTo>
                  <a:lnTo>
                    <a:pt x="1034" y="734"/>
                  </a:lnTo>
                  <a:lnTo>
                    <a:pt x="1034" y="736"/>
                  </a:lnTo>
                  <a:lnTo>
                    <a:pt x="1038" y="738"/>
                  </a:lnTo>
                  <a:lnTo>
                    <a:pt x="1044" y="730"/>
                  </a:lnTo>
                  <a:lnTo>
                    <a:pt x="1048" y="730"/>
                  </a:lnTo>
                  <a:lnTo>
                    <a:pt x="1038" y="728"/>
                  </a:lnTo>
                  <a:lnTo>
                    <a:pt x="1034" y="728"/>
                  </a:lnTo>
                  <a:lnTo>
                    <a:pt x="1028" y="730"/>
                  </a:lnTo>
                  <a:lnTo>
                    <a:pt x="1028" y="732"/>
                  </a:lnTo>
                  <a:lnTo>
                    <a:pt x="1028" y="728"/>
                  </a:lnTo>
                  <a:lnTo>
                    <a:pt x="1030" y="724"/>
                  </a:lnTo>
                  <a:lnTo>
                    <a:pt x="1030" y="722"/>
                  </a:lnTo>
                  <a:lnTo>
                    <a:pt x="1032" y="720"/>
                  </a:lnTo>
                  <a:lnTo>
                    <a:pt x="1032" y="718"/>
                  </a:lnTo>
                  <a:lnTo>
                    <a:pt x="1030" y="718"/>
                  </a:lnTo>
                  <a:lnTo>
                    <a:pt x="1028" y="718"/>
                  </a:lnTo>
                  <a:lnTo>
                    <a:pt x="1026" y="716"/>
                  </a:lnTo>
                  <a:lnTo>
                    <a:pt x="1026" y="722"/>
                  </a:lnTo>
                  <a:lnTo>
                    <a:pt x="1026" y="726"/>
                  </a:lnTo>
                  <a:lnTo>
                    <a:pt x="1024" y="726"/>
                  </a:lnTo>
                  <a:lnTo>
                    <a:pt x="1022" y="728"/>
                  </a:lnTo>
                  <a:lnTo>
                    <a:pt x="1020" y="730"/>
                  </a:lnTo>
                  <a:lnTo>
                    <a:pt x="1018" y="734"/>
                  </a:lnTo>
                  <a:lnTo>
                    <a:pt x="1014" y="734"/>
                  </a:lnTo>
                  <a:lnTo>
                    <a:pt x="1014" y="730"/>
                  </a:lnTo>
                  <a:lnTo>
                    <a:pt x="1014" y="728"/>
                  </a:lnTo>
                  <a:lnTo>
                    <a:pt x="1014" y="726"/>
                  </a:lnTo>
                  <a:lnTo>
                    <a:pt x="1012" y="726"/>
                  </a:lnTo>
                  <a:lnTo>
                    <a:pt x="1012" y="730"/>
                  </a:lnTo>
                  <a:lnTo>
                    <a:pt x="1008" y="730"/>
                  </a:lnTo>
                  <a:lnTo>
                    <a:pt x="1008" y="732"/>
                  </a:lnTo>
                  <a:lnTo>
                    <a:pt x="1012" y="734"/>
                  </a:lnTo>
                  <a:lnTo>
                    <a:pt x="1012" y="736"/>
                  </a:lnTo>
                  <a:lnTo>
                    <a:pt x="1008" y="736"/>
                  </a:lnTo>
                  <a:lnTo>
                    <a:pt x="1008" y="738"/>
                  </a:lnTo>
                  <a:lnTo>
                    <a:pt x="1006" y="738"/>
                  </a:lnTo>
                  <a:lnTo>
                    <a:pt x="1002" y="736"/>
                  </a:lnTo>
                  <a:lnTo>
                    <a:pt x="1000" y="734"/>
                  </a:lnTo>
                  <a:lnTo>
                    <a:pt x="996" y="734"/>
                  </a:lnTo>
                  <a:lnTo>
                    <a:pt x="994" y="734"/>
                  </a:lnTo>
                  <a:lnTo>
                    <a:pt x="994" y="732"/>
                  </a:lnTo>
                  <a:lnTo>
                    <a:pt x="992" y="730"/>
                  </a:lnTo>
                  <a:lnTo>
                    <a:pt x="994" y="726"/>
                  </a:lnTo>
                  <a:lnTo>
                    <a:pt x="992" y="724"/>
                  </a:lnTo>
                  <a:lnTo>
                    <a:pt x="990" y="724"/>
                  </a:lnTo>
                  <a:lnTo>
                    <a:pt x="988" y="724"/>
                  </a:lnTo>
                  <a:lnTo>
                    <a:pt x="988" y="718"/>
                  </a:lnTo>
                  <a:lnTo>
                    <a:pt x="988" y="704"/>
                  </a:lnTo>
                  <a:lnTo>
                    <a:pt x="988" y="700"/>
                  </a:lnTo>
                  <a:lnTo>
                    <a:pt x="986" y="698"/>
                  </a:lnTo>
                  <a:lnTo>
                    <a:pt x="980" y="694"/>
                  </a:lnTo>
                  <a:lnTo>
                    <a:pt x="976" y="694"/>
                  </a:lnTo>
                  <a:lnTo>
                    <a:pt x="974" y="698"/>
                  </a:lnTo>
                  <a:lnTo>
                    <a:pt x="972" y="700"/>
                  </a:lnTo>
                  <a:lnTo>
                    <a:pt x="972" y="698"/>
                  </a:lnTo>
                  <a:lnTo>
                    <a:pt x="970" y="694"/>
                  </a:lnTo>
                  <a:lnTo>
                    <a:pt x="968" y="694"/>
                  </a:lnTo>
                  <a:lnTo>
                    <a:pt x="966" y="696"/>
                  </a:lnTo>
                  <a:lnTo>
                    <a:pt x="964" y="704"/>
                  </a:lnTo>
                  <a:lnTo>
                    <a:pt x="960" y="708"/>
                  </a:lnTo>
                  <a:lnTo>
                    <a:pt x="960" y="714"/>
                  </a:lnTo>
                  <a:lnTo>
                    <a:pt x="958" y="716"/>
                  </a:lnTo>
                  <a:lnTo>
                    <a:pt x="954" y="720"/>
                  </a:lnTo>
                  <a:lnTo>
                    <a:pt x="948" y="726"/>
                  </a:lnTo>
                  <a:lnTo>
                    <a:pt x="944" y="728"/>
                  </a:lnTo>
                  <a:lnTo>
                    <a:pt x="944" y="730"/>
                  </a:lnTo>
                  <a:lnTo>
                    <a:pt x="926" y="734"/>
                  </a:lnTo>
                  <a:lnTo>
                    <a:pt x="904" y="736"/>
                  </a:lnTo>
                  <a:lnTo>
                    <a:pt x="902" y="734"/>
                  </a:lnTo>
                  <a:lnTo>
                    <a:pt x="904" y="732"/>
                  </a:lnTo>
                  <a:lnTo>
                    <a:pt x="900" y="734"/>
                  </a:lnTo>
                  <a:lnTo>
                    <a:pt x="890" y="740"/>
                  </a:lnTo>
                  <a:lnTo>
                    <a:pt x="880" y="746"/>
                  </a:lnTo>
                  <a:lnTo>
                    <a:pt x="878" y="748"/>
                  </a:lnTo>
                  <a:lnTo>
                    <a:pt x="878" y="750"/>
                  </a:lnTo>
                  <a:lnTo>
                    <a:pt x="872" y="754"/>
                  </a:lnTo>
                  <a:lnTo>
                    <a:pt x="866" y="752"/>
                  </a:lnTo>
                  <a:lnTo>
                    <a:pt x="862" y="752"/>
                  </a:lnTo>
                  <a:lnTo>
                    <a:pt x="854" y="752"/>
                  </a:lnTo>
                  <a:lnTo>
                    <a:pt x="854" y="754"/>
                  </a:lnTo>
                  <a:lnTo>
                    <a:pt x="856" y="754"/>
                  </a:lnTo>
                  <a:lnTo>
                    <a:pt x="860" y="756"/>
                  </a:lnTo>
                  <a:lnTo>
                    <a:pt x="860" y="758"/>
                  </a:lnTo>
                  <a:lnTo>
                    <a:pt x="864" y="758"/>
                  </a:lnTo>
                  <a:lnTo>
                    <a:pt x="866" y="758"/>
                  </a:lnTo>
                  <a:lnTo>
                    <a:pt x="864" y="760"/>
                  </a:lnTo>
                  <a:lnTo>
                    <a:pt x="862" y="762"/>
                  </a:lnTo>
                  <a:lnTo>
                    <a:pt x="858" y="762"/>
                  </a:lnTo>
                  <a:lnTo>
                    <a:pt x="856" y="760"/>
                  </a:lnTo>
                  <a:lnTo>
                    <a:pt x="848" y="758"/>
                  </a:lnTo>
                  <a:lnTo>
                    <a:pt x="840" y="760"/>
                  </a:lnTo>
                  <a:lnTo>
                    <a:pt x="834" y="764"/>
                  </a:lnTo>
                  <a:lnTo>
                    <a:pt x="828" y="766"/>
                  </a:lnTo>
                  <a:lnTo>
                    <a:pt x="828" y="768"/>
                  </a:lnTo>
                  <a:lnTo>
                    <a:pt x="832" y="768"/>
                  </a:lnTo>
                  <a:lnTo>
                    <a:pt x="834" y="770"/>
                  </a:lnTo>
                  <a:lnTo>
                    <a:pt x="834" y="772"/>
                  </a:lnTo>
                  <a:lnTo>
                    <a:pt x="832" y="774"/>
                  </a:lnTo>
                  <a:lnTo>
                    <a:pt x="826" y="774"/>
                  </a:lnTo>
                  <a:lnTo>
                    <a:pt x="822" y="774"/>
                  </a:lnTo>
                  <a:lnTo>
                    <a:pt x="820" y="776"/>
                  </a:lnTo>
                  <a:lnTo>
                    <a:pt x="818" y="780"/>
                  </a:lnTo>
                  <a:lnTo>
                    <a:pt x="812" y="780"/>
                  </a:lnTo>
                  <a:lnTo>
                    <a:pt x="808" y="780"/>
                  </a:lnTo>
                  <a:lnTo>
                    <a:pt x="804" y="784"/>
                  </a:lnTo>
                  <a:lnTo>
                    <a:pt x="800" y="786"/>
                  </a:lnTo>
                  <a:lnTo>
                    <a:pt x="796" y="790"/>
                  </a:lnTo>
                  <a:lnTo>
                    <a:pt x="792" y="792"/>
                  </a:lnTo>
                  <a:lnTo>
                    <a:pt x="786" y="792"/>
                  </a:lnTo>
                  <a:lnTo>
                    <a:pt x="786" y="788"/>
                  </a:lnTo>
                  <a:lnTo>
                    <a:pt x="788" y="786"/>
                  </a:lnTo>
                  <a:lnTo>
                    <a:pt x="790" y="782"/>
                  </a:lnTo>
                  <a:lnTo>
                    <a:pt x="792" y="772"/>
                  </a:lnTo>
                  <a:lnTo>
                    <a:pt x="798" y="770"/>
                  </a:lnTo>
                  <a:lnTo>
                    <a:pt x="800" y="766"/>
                  </a:lnTo>
                  <a:lnTo>
                    <a:pt x="800" y="758"/>
                  </a:lnTo>
                  <a:lnTo>
                    <a:pt x="800" y="754"/>
                  </a:lnTo>
                  <a:lnTo>
                    <a:pt x="800" y="750"/>
                  </a:lnTo>
                  <a:lnTo>
                    <a:pt x="808" y="740"/>
                  </a:lnTo>
                  <a:lnTo>
                    <a:pt x="812" y="742"/>
                  </a:lnTo>
                  <a:lnTo>
                    <a:pt x="812" y="746"/>
                  </a:lnTo>
                  <a:lnTo>
                    <a:pt x="816" y="746"/>
                  </a:lnTo>
                  <a:lnTo>
                    <a:pt x="820" y="746"/>
                  </a:lnTo>
                  <a:lnTo>
                    <a:pt x="820" y="748"/>
                  </a:lnTo>
                  <a:lnTo>
                    <a:pt x="822" y="750"/>
                  </a:lnTo>
                  <a:lnTo>
                    <a:pt x="826" y="750"/>
                  </a:lnTo>
                  <a:lnTo>
                    <a:pt x="826" y="748"/>
                  </a:lnTo>
                  <a:lnTo>
                    <a:pt x="826" y="746"/>
                  </a:lnTo>
                  <a:lnTo>
                    <a:pt x="826" y="744"/>
                  </a:lnTo>
                  <a:lnTo>
                    <a:pt x="824" y="744"/>
                  </a:lnTo>
                  <a:lnTo>
                    <a:pt x="830" y="744"/>
                  </a:lnTo>
                  <a:lnTo>
                    <a:pt x="832" y="740"/>
                  </a:lnTo>
                  <a:lnTo>
                    <a:pt x="830" y="738"/>
                  </a:lnTo>
                  <a:lnTo>
                    <a:pt x="826" y="734"/>
                  </a:lnTo>
                  <a:lnTo>
                    <a:pt x="826" y="724"/>
                  </a:lnTo>
                  <a:lnTo>
                    <a:pt x="820" y="724"/>
                  </a:lnTo>
                  <a:lnTo>
                    <a:pt x="820" y="722"/>
                  </a:lnTo>
                  <a:lnTo>
                    <a:pt x="818" y="720"/>
                  </a:lnTo>
                  <a:lnTo>
                    <a:pt x="814" y="718"/>
                  </a:lnTo>
                  <a:lnTo>
                    <a:pt x="814" y="716"/>
                  </a:lnTo>
                  <a:lnTo>
                    <a:pt x="812" y="716"/>
                  </a:lnTo>
                  <a:lnTo>
                    <a:pt x="808" y="718"/>
                  </a:lnTo>
                  <a:lnTo>
                    <a:pt x="806" y="718"/>
                  </a:lnTo>
                  <a:lnTo>
                    <a:pt x="802" y="718"/>
                  </a:lnTo>
                  <a:lnTo>
                    <a:pt x="800" y="716"/>
                  </a:lnTo>
                  <a:lnTo>
                    <a:pt x="796" y="716"/>
                  </a:lnTo>
                  <a:lnTo>
                    <a:pt x="792" y="716"/>
                  </a:lnTo>
                  <a:lnTo>
                    <a:pt x="790" y="714"/>
                  </a:lnTo>
                  <a:lnTo>
                    <a:pt x="780" y="712"/>
                  </a:lnTo>
                  <a:lnTo>
                    <a:pt x="778" y="714"/>
                  </a:lnTo>
                  <a:lnTo>
                    <a:pt x="774" y="710"/>
                  </a:lnTo>
                  <a:lnTo>
                    <a:pt x="770" y="706"/>
                  </a:lnTo>
                  <a:lnTo>
                    <a:pt x="764" y="706"/>
                  </a:lnTo>
                  <a:lnTo>
                    <a:pt x="762" y="692"/>
                  </a:lnTo>
                  <a:lnTo>
                    <a:pt x="764" y="690"/>
                  </a:lnTo>
                  <a:lnTo>
                    <a:pt x="758" y="686"/>
                  </a:lnTo>
                  <a:lnTo>
                    <a:pt x="758" y="680"/>
                  </a:lnTo>
                  <a:lnTo>
                    <a:pt x="756" y="678"/>
                  </a:lnTo>
                  <a:lnTo>
                    <a:pt x="754" y="678"/>
                  </a:lnTo>
                  <a:lnTo>
                    <a:pt x="750" y="678"/>
                  </a:lnTo>
                  <a:lnTo>
                    <a:pt x="744" y="676"/>
                  </a:lnTo>
                  <a:lnTo>
                    <a:pt x="740" y="670"/>
                  </a:lnTo>
                  <a:lnTo>
                    <a:pt x="736" y="658"/>
                  </a:lnTo>
                  <a:lnTo>
                    <a:pt x="734" y="658"/>
                  </a:lnTo>
                  <a:lnTo>
                    <a:pt x="732" y="660"/>
                  </a:lnTo>
                  <a:lnTo>
                    <a:pt x="730" y="658"/>
                  </a:lnTo>
                  <a:lnTo>
                    <a:pt x="728" y="656"/>
                  </a:lnTo>
                  <a:lnTo>
                    <a:pt x="726" y="658"/>
                  </a:lnTo>
                  <a:lnTo>
                    <a:pt x="724" y="658"/>
                  </a:lnTo>
                  <a:lnTo>
                    <a:pt x="720" y="658"/>
                  </a:lnTo>
                  <a:lnTo>
                    <a:pt x="718" y="656"/>
                  </a:lnTo>
                  <a:lnTo>
                    <a:pt x="716" y="658"/>
                  </a:lnTo>
                  <a:lnTo>
                    <a:pt x="716" y="662"/>
                  </a:lnTo>
                  <a:lnTo>
                    <a:pt x="716" y="664"/>
                  </a:lnTo>
                  <a:lnTo>
                    <a:pt x="714" y="664"/>
                  </a:lnTo>
                  <a:lnTo>
                    <a:pt x="714" y="662"/>
                  </a:lnTo>
                  <a:lnTo>
                    <a:pt x="714" y="660"/>
                  </a:lnTo>
                  <a:lnTo>
                    <a:pt x="712" y="660"/>
                  </a:lnTo>
                  <a:lnTo>
                    <a:pt x="712" y="662"/>
                  </a:lnTo>
                  <a:lnTo>
                    <a:pt x="712" y="664"/>
                  </a:lnTo>
                  <a:lnTo>
                    <a:pt x="710" y="664"/>
                  </a:lnTo>
                  <a:lnTo>
                    <a:pt x="708" y="668"/>
                  </a:lnTo>
                  <a:lnTo>
                    <a:pt x="702" y="666"/>
                  </a:lnTo>
                  <a:lnTo>
                    <a:pt x="700" y="674"/>
                  </a:lnTo>
                  <a:lnTo>
                    <a:pt x="696" y="676"/>
                  </a:lnTo>
                  <a:lnTo>
                    <a:pt x="694" y="676"/>
                  </a:lnTo>
                  <a:lnTo>
                    <a:pt x="690" y="674"/>
                  </a:lnTo>
                  <a:lnTo>
                    <a:pt x="688" y="672"/>
                  </a:lnTo>
                  <a:lnTo>
                    <a:pt x="686" y="672"/>
                  </a:lnTo>
                  <a:lnTo>
                    <a:pt x="682" y="672"/>
                  </a:lnTo>
                  <a:lnTo>
                    <a:pt x="674" y="672"/>
                  </a:lnTo>
                  <a:lnTo>
                    <a:pt x="670" y="672"/>
                  </a:lnTo>
                  <a:lnTo>
                    <a:pt x="666" y="672"/>
                  </a:lnTo>
                  <a:lnTo>
                    <a:pt x="662" y="668"/>
                  </a:lnTo>
                  <a:lnTo>
                    <a:pt x="656" y="666"/>
                  </a:lnTo>
                  <a:lnTo>
                    <a:pt x="652" y="666"/>
                  </a:lnTo>
                  <a:lnTo>
                    <a:pt x="650" y="666"/>
                  </a:lnTo>
                  <a:lnTo>
                    <a:pt x="650" y="668"/>
                  </a:lnTo>
                  <a:lnTo>
                    <a:pt x="648" y="670"/>
                  </a:lnTo>
                  <a:lnTo>
                    <a:pt x="646" y="670"/>
                  </a:lnTo>
                  <a:lnTo>
                    <a:pt x="640" y="666"/>
                  </a:lnTo>
                  <a:lnTo>
                    <a:pt x="636" y="666"/>
                  </a:lnTo>
                  <a:lnTo>
                    <a:pt x="634" y="666"/>
                  </a:lnTo>
                  <a:lnTo>
                    <a:pt x="632" y="660"/>
                  </a:lnTo>
                  <a:lnTo>
                    <a:pt x="630" y="654"/>
                  </a:lnTo>
                  <a:lnTo>
                    <a:pt x="628" y="652"/>
                  </a:lnTo>
                  <a:lnTo>
                    <a:pt x="626" y="654"/>
                  </a:lnTo>
                  <a:lnTo>
                    <a:pt x="626" y="656"/>
                  </a:lnTo>
                  <a:lnTo>
                    <a:pt x="624" y="660"/>
                  </a:lnTo>
                  <a:lnTo>
                    <a:pt x="256" y="654"/>
                  </a:lnTo>
                  <a:lnTo>
                    <a:pt x="254" y="652"/>
                  </a:lnTo>
                  <a:lnTo>
                    <a:pt x="252" y="650"/>
                  </a:lnTo>
                  <a:lnTo>
                    <a:pt x="252" y="646"/>
                  </a:lnTo>
                  <a:lnTo>
                    <a:pt x="248" y="646"/>
                  </a:lnTo>
                  <a:lnTo>
                    <a:pt x="248" y="644"/>
                  </a:lnTo>
                  <a:lnTo>
                    <a:pt x="244" y="642"/>
                  </a:lnTo>
                  <a:lnTo>
                    <a:pt x="244" y="640"/>
                  </a:lnTo>
                  <a:lnTo>
                    <a:pt x="244" y="638"/>
                  </a:lnTo>
                  <a:lnTo>
                    <a:pt x="246" y="638"/>
                  </a:lnTo>
                  <a:lnTo>
                    <a:pt x="244" y="636"/>
                  </a:lnTo>
                  <a:lnTo>
                    <a:pt x="242" y="636"/>
                  </a:lnTo>
                  <a:lnTo>
                    <a:pt x="240" y="638"/>
                  </a:lnTo>
                  <a:lnTo>
                    <a:pt x="238" y="640"/>
                  </a:lnTo>
                  <a:lnTo>
                    <a:pt x="236" y="640"/>
                  </a:lnTo>
                  <a:lnTo>
                    <a:pt x="236" y="638"/>
                  </a:lnTo>
                  <a:lnTo>
                    <a:pt x="236" y="636"/>
                  </a:lnTo>
                  <a:lnTo>
                    <a:pt x="236" y="632"/>
                  </a:lnTo>
                  <a:lnTo>
                    <a:pt x="236" y="630"/>
                  </a:lnTo>
                  <a:lnTo>
                    <a:pt x="230" y="630"/>
                  </a:lnTo>
                  <a:lnTo>
                    <a:pt x="224" y="628"/>
                  </a:lnTo>
                  <a:lnTo>
                    <a:pt x="224" y="626"/>
                  </a:lnTo>
                  <a:lnTo>
                    <a:pt x="220" y="624"/>
                  </a:lnTo>
                  <a:lnTo>
                    <a:pt x="220" y="620"/>
                  </a:lnTo>
                  <a:lnTo>
                    <a:pt x="216" y="622"/>
                  </a:lnTo>
                  <a:lnTo>
                    <a:pt x="210" y="624"/>
                  </a:lnTo>
                  <a:lnTo>
                    <a:pt x="202" y="624"/>
                  </a:lnTo>
                  <a:lnTo>
                    <a:pt x="200" y="624"/>
                  </a:lnTo>
                  <a:lnTo>
                    <a:pt x="200" y="622"/>
                  </a:lnTo>
                  <a:lnTo>
                    <a:pt x="202" y="618"/>
                  </a:lnTo>
                  <a:lnTo>
                    <a:pt x="200" y="618"/>
                  </a:lnTo>
                  <a:lnTo>
                    <a:pt x="198" y="616"/>
                  </a:lnTo>
                  <a:lnTo>
                    <a:pt x="190" y="618"/>
                  </a:lnTo>
                  <a:lnTo>
                    <a:pt x="184" y="620"/>
                  </a:lnTo>
                  <a:lnTo>
                    <a:pt x="198" y="626"/>
                  </a:lnTo>
                  <a:lnTo>
                    <a:pt x="204" y="626"/>
                  </a:lnTo>
                  <a:lnTo>
                    <a:pt x="210" y="626"/>
                  </a:lnTo>
                  <a:lnTo>
                    <a:pt x="214" y="628"/>
                  </a:lnTo>
                  <a:lnTo>
                    <a:pt x="216" y="628"/>
                  </a:lnTo>
                  <a:lnTo>
                    <a:pt x="218" y="628"/>
                  </a:lnTo>
                  <a:lnTo>
                    <a:pt x="216" y="630"/>
                  </a:lnTo>
                  <a:lnTo>
                    <a:pt x="218" y="634"/>
                  </a:lnTo>
                  <a:lnTo>
                    <a:pt x="222" y="634"/>
                  </a:lnTo>
                  <a:lnTo>
                    <a:pt x="222" y="640"/>
                  </a:lnTo>
                  <a:lnTo>
                    <a:pt x="226" y="642"/>
                  </a:lnTo>
                  <a:lnTo>
                    <a:pt x="232" y="644"/>
                  </a:lnTo>
                  <a:lnTo>
                    <a:pt x="238" y="646"/>
                  </a:lnTo>
                  <a:lnTo>
                    <a:pt x="244" y="652"/>
                  </a:lnTo>
                  <a:lnTo>
                    <a:pt x="244" y="654"/>
                  </a:lnTo>
                  <a:lnTo>
                    <a:pt x="248" y="658"/>
                  </a:lnTo>
                  <a:lnTo>
                    <a:pt x="252" y="660"/>
                  </a:lnTo>
                  <a:lnTo>
                    <a:pt x="252" y="666"/>
                  </a:lnTo>
                  <a:lnTo>
                    <a:pt x="244" y="664"/>
                  </a:lnTo>
                  <a:lnTo>
                    <a:pt x="232" y="664"/>
                  </a:lnTo>
                  <a:lnTo>
                    <a:pt x="232" y="662"/>
                  </a:lnTo>
                  <a:lnTo>
                    <a:pt x="228" y="662"/>
                  </a:lnTo>
                  <a:lnTo>
                    <a:pt x="224" y="660"/>
                  </a:lnTo>
                  <a:lnTo>
                    <a:pt x="222" y="658"/>
                  </a:lnTo>
                  <a:lnTo>
                    <a:pt x="222" y="652"/>
                  </a:lnTo>
                  <a:lnTo>
                    <a:pt x="212" y="650"/>
                  </a:lnTo>
                  <a:lnTo>
                    <a:pt x="214" y="646"/>
                  </a:lnTo>
                  <a:lnTo>
                    <a:pt x="210" y="646"/>
                  </a:lnTo>
                  <a:lnTo>
                    <a:pt x="210" y="644"/>
                  </a:lnTo>
                  <a:lnTo>
                    <a:pt x="200" y="644"/>
                  </a:lnTo>
                  <a:lnTo>
                    <a:pt x="202" y="636"/>
                  </a:lnTo>
                  <a:lnTo>
                    <a:pt x="188" y="636"/>
                  </a:lnTo>
                  <a:lnTo>
                    <a:pt x="188" y="632"/>
                  </a:lnTo>
                  <a:lnTo>
                    <a:pt x="184" y="636"/>
                  </a:lnTo>
                  <a:lnTo>
                    <a:pt x="182" y="636"/>
                  </a:lnTo>
                  <a:lnTo>
                    <a:pt x="180" y="634"/>
                  </a:lnTo>
                  <a:lnTo>
                    <a:pt x="180" y="626"/>
                  </a:lnTo>
                  <a:lnTo>
                    <a:pt x="176" y="624"/>
                  </a:lnTo>
                  <a:lnTo>
                    <a:pt x="178" y="618"/>
                  </a:lnTo>
                  <a:lnTo>
                    <a:pt x="184" y="620"/>
                  </a:lnTo>
                  <a:lnTo>
                    <a:pt x="184" y="614"/>
                  </a:lnTo>
                  <a:lnTo>
                    <a:pt x="184" y="612"/>
                  </a:lnTo>
                  <a:lnTo>
                    <a:pt x="184" y="610"/>
                  </a:lnTo>
                  <a:lnTo>
                    <a:pt x="188" y="610"/>
                  </a:lnTo>
                  <a:lnTo>
                    <a:pt x="188" y="608"/>
                  </a:lnTo>
                  <a:lnTo>
                    <a:pt x="186" y="608"/>
                  </a:lnTo>
                  <a:lnTo>
                    <a:pt x="190" y="606"/>
                  </a:lnTo>
                  <a:lnTo>
                    <a:pt x="186" y="604"/>
                  </a:lnTo>
                  <a:lnTo>
                    <a:pt x="186" y="598"/>
                  </a:lnTo>
                  <a:lnTo>
                    <a:pt x="188" y="598"/>
                  </a:lnTo>
                  <a:lnTo>
                    <a:pt x="188" y="596"/>
                  </a:lnTo>
                  <a:lnTo>
                    <a:pt x="184" y="596"/>
                  </a:lnTo>
                  <a:lnTo>
                    <a:pt x="186" y="592"/>
                  </a:lnTo>
                  <a:lnTo>
                    <a:pt x="182" y="592"/>
                  </a:lnTo>
                  <a:lnTo>
                    <a:pt x="180" y="590"/>
                  </a:lnTo>
                  <a:lnTo>
                    <a:pt x="178" y="586"/>
                  </a:lnTo>
                  <a:lnTo>
                    <a:pt x="178" y="582"/>
                  </a:lnTo>
                  <a:lnTo>
                    <a:pt x="176" y="584"/>
                  </a:lnTo>
                  <a:lnTo>
                    <a:pt x="172" y="584"/>
                  </a:lnTo>
                  <a:lnTo>
                    <a:pt x="172" y="586"/>
                  </a:lnTo>
                  <a:lnTo>
                    <a:pt x="170" y="588"/>
                  </a:lnTo>
                  <a:lnTo>
                    <a:pt x="170" y="582"/>
                  </a:lnTo>
                  <a:lnTo>
                    <a:pt x="166" y="580"/>
                  </a:lnTo>
                  <a:lnTo>
                    <a:pt x="168" y="576"/>
                  </a:lnTo>
                  <a:lnTo>
                    <a:pt x="170" y="576"/>
                  </a:lnTo>
                  <a:lnTo>
                    <a:pt x="170" y="568"/>
                  </a:lnTo>
                  <a:lnTo>
                    <a:pt x="172" y="566"/>
                  </a:lnTo>
                  <a:lnTo>
                    <a:pt x="170" y="566"/>
                  </a:lnTo>
                  <a:lnTo>
                    <a:pt x="168" y="566"/>
                  </a:lnTo>
                  <a:lnTo>
                    <a:pt x="164" y="570"/>
                  </a:lnTo>
                  <a:lnTo>
                    <a:pt x="166" y="570"/>
                  </a:lnTo>
                  <a:lnTo>
                    <a:pt x="166" y="572"/>
                  </a:lnTo>
                  <a:lnTo>
                    <a:pt x="164" y="572"/>
                  </a:lnTo>
                  <a:lnTo>
                    <a:pt x="162" y="574"/>
                  </a:lnTo>
                  <a:lnTo>
                    <a:pt x="158" y="568"/>
                  </a:lnTo>
                  <a:lnTo>
                    <a:pt x="154" y="562"/>
                  </a:lnTo>
                  <a:lnTo>
                    <a:pt x="154" y="560"/>
                  </a:lnTo>
                  <a:lnTo>
                    <a:pt x="158" y="560"/>
                  </a:lnTo>
                  <a:lnTo>
                    <a:pt x="158" y="558"/>
                  </a:lnTo>
                  <a:lnTo>
                    <a:pt x="154" y="556"/>
                  </a:lnTo>
                  <a:lnTo>
                    <a:pt x="154" y="554"/>
                  </a:lnTo>
                  <a:lnTo>
                    <a:pt x="154" y="552"/>
                  </a:lnTo>
                  <a:lnTo>
                    <a:pt x="152" y="550"/>
                  </a:lnTo>
                  <a:lnTo>
                    <a:pt x="150" y="548"/>
                  </a:lnTo>
                  <a:lnTo>
                    <a:pt x="154" y="540"/>
                  </a:lnTo>
                  <a:lnTo>
                    <a:pt x="156" y="538"/>
                  </a:lnTo>
                  <a:lnTo>
                    <a:pt x="158" y="534"/>
                  </a:lnTo>
                  <a:lnTo>
                    <a:pt x="162" y="534"/>
                  </a:lnTo>
                  <a:lnTo>
                    <a:pt x="162" y="530"/>
                  </a:lnTo>
                  <a:lnTo>
                    <a:pt x="160" y="530"/>
                  </a:lnTo>
                  <a:lnTo>
                    <a:pt x="158" y="530"/>
                  </a:lnTo>
                  <a:lnTo>
                    <a:pt x="162" y="526"/>
                  </a:lnTo>
                  <a:lnTo>
                    <a:pt x="162" y="522"/>
                  </a:lnTo>
                  <a:lnTo>
                    <a:pt x="162" y="520"/>
                  </a:lnTo>
                  <a:lnTo>
                    <a:pt x="162" y="518"/>
                  </a:lnTo>
                  <a:lnTo>
                    <a:pt x="162" y="516"/>
                  </a:lnTo>
                  <a:lnTo>
                    <a:pt x="164" y="514"/>
                  </a:lnTo>
                  <a:lnTo>
                    <a:pt x="164" y="512"/>
                  </a:lnTo>
                  <a:lnTo>
                    <a:pt x="162" y="512"/>
                  </a:lnTo>
                  <a:lnTo>
                    <a:pt x="162" y="510"/>
                  </a:lnTo>
                  <a:lnTo>
                    <a:pt x="160" y="506"/>
                  </a:lnTo>
                  <a:lnTo>
                    <a:pt x="160" y="504"/>
                  </a:lnTo>
                  <a:lnTo>
                    <a:pt x="156" y="504"/>
                  </a:lnTo>
                  <a:lnTo>
                    <a:pt x="154" y="500"/>
                  </a:lnTo>
                  <a:lnTo>
                    <a:pt x="152" y="494"/>
                  </a:lnTo>
                  <a:lnTo>
                    <a:pt x="150" y="488"/>
                  </a:lnTo>
                  <a:lnTo>
                    <a:pt x="150" y="486"/>
                  </a:lnTo>
                  <a:lnTo>
                    <a:pt x="148" y="488"/>
                  </a:lnTo>
                  <a:lnTo>
                    <a:pt x="146" y="488"/>
                  </a:lnTo>
                  <a:lnTo>
                    <a:pt x="142" y="488"/>
                  </a:lnTo>
                  <a:lnTo>
                    <a:pt x="138" y="486"/>
                  </a:lnTo>
                  <a:lnTo>
                    <a:pt x="136" y="482"/>
                  </a:lnTo>
                  <a:lnTo>
                    <a:pt x="134" y="480"/>
                  </a:lnTo>
                  <a:lnTo>
                    <a:pt x="132" y="478"/>
                  </a:lnTo>
                  <a:lnTo>
                    <a:pt x="128" y="474"/>
                  </a:lnTo>
                  <a:lnTo>
                    <a:pt x="126" y="472"/>
                  </a:lnTo>
                  <a:lnTo>
                    <a:pt x="124" y="464"/>
                  </a:lnTo>
                  <a:lnTo>
                    <a:pt x="108" y="446"/>
                  </a:lnTo>
                  <a:lnTo>
                    <a:pt x="102" y="438"/>
                  </a:lnTo>
                  <a:lnTo>
                    <a:pt x="100" y="436"/>
                  </a:lnTo>
                  <a:lnTo>
                    <a:pt x="96" y="434"/>
                  </a:lnTo>
                  <a:lnTo>
                    <a:pt x="92" y="434"/>
                  </a:lnTo>
                  <a:lnTo>
                    <a:pt x="90" y="432"/>
                  </a:lnTo>
                  <a:lnTo>
                    <a:pt x="90" y="426"/>
                  </a:lnTo>
                  <a:lnTo>
                    <a:pt x="88" y="424"/>
                  </a:lnTo>
                  <a:lnTo>
                    <a:pt x="86" y="424"/>
                  </a:lnTo>
                  <a:lnTo>
                    <a:pt x="84" y="422"/>
                  </a:lnTo>
                  <a:lnTo>
                    <a:pt x="80" y="420"/>
                  </a:lnTo>
                  <a:lnTo>
                    <a:pt x="78" y="418"/>
                  </a:lnTo>
                  <a:lnTo>
                    <a:pt x="76" y="418"/>
                  </a:lnTo>
                  <a:lnTo>
                    <a:pt x="70" y="420"/>
                  </a:lnTo>
                  <a:lnTo>
                    <a:pt x="68" y="420"/>
                  </a:lnTo>
                  <a:lnTo>
                    <a:pt x="68" y="422"/>
                  </a:lnTo>
                  <a:lnTo>
                    <a:pt x="70" y="424"/>
                  </a:lnTo>
                  <a:lnTo>
                    <a:pt x="70" y="428"/>
                  </a:lnTo>
                  <a:lnTo>
                    <a:pt x="68" y="430"/>
                  </a:lnTo>
                  <a:lnTo>
                    <a:pt x="64" y="430"/>
                  </a:lnTo>
                  <a:lnTo>
                    <a:pt x="58" y="434"/>
                  </a:lnTo>
                  <a:lnTo>
                    <a:pt x="54" y="438"/>
                  </a:lnTo>
                  <a:lnTo>
                    <a:pt x="52" y="436"/>
                  </a:lnTo>
                  <a:lnTo>
                    <a:pt x="52" y="434"/>
                  </a:lnTo>
                  <a:lnTo>
                    <a:pt x="52" y="430"/>
                  </a:lnTo>
                  <a:lnTo>
                    <a:pt x="48" y="426"/>
                  </a:lnTo>
                  <a:lnTo>
                    <a:pt x="44" y="424"/>
                  </a:lnTo>
                  <a:lnTo>
                    <a:pt x="40" y="420"/>
                  </a:lnTo>
                  <a:lnTo>
                    <a:pt x="36" y="416"/>
                  </a:lnTo>
                  <a:lnTo>
                    <a:pt x="32" y="408"/>
                  </a:lnTo>
                  <a:lnTo>
                    <a:pt x="32" y="400"/>
                  </a:lnTo>
                  <a:lnTo>
                    <a:pt x="32" y="398"/>
                  </a:lnTo>
                  <a:lnTo>
                    <a:pt x="30" y="398"/>
                  </a:lnTo>
                  <a:lnTo>
                    <a:pt x="26" y="402"/>
                  </a:lnTo>
                  <a:lnTo>
                    <a:pt x="24" y="404"/>
                  </a:lnTo>
                  <a:lnTo>
                    <a:pt x="22" y="402"/>
                  </a:lnTo>
                  <a:lnTo>
                    <a:pt x="18" y="400"/>
                  </a:lnTo>
                  <a:lnTo>
                    <a:pt x="14" y="400"/>
                  </a:lnTo>
                  <a:lnTo>
                    <a:pt x="10" y="400"/>
                  </a:lnTo>
                  <a:lnTo>
                    <a:pt x="6" y="402"/>
                  </a:lnTo>
                  <a:lnTo>
                    <a:pt x="0" y="186"/>
                  </a:lnTo>
                  <a:lnTo>
                    <a:pt x="10" y="188"/>
                  </a:lnTo>
                  <a:lnTo>
                    <a:pt x="12" y="190"/>
                  </a:lnTo>
                  <a:lnTo>
                    <a:pt x="20" y="190"/>
                  </a:lnTo>
                  <a:lnTo>
                    <a:pt x="28" y="188"/>
                  </a:lnTo>
                  <a:lnTo>
                    <a:pt x="32" y="192"/>
                  </a:lnTo>
                  <a:lnTo>
                    <a:pt x="36" y="196"/>
                  </a:lnTo>
                  <a:lnTo>
                    <a:pt x="40" y="196"/>
                  </a:lnTo>
                  <a:lnTo>
                    <a:pt x="44" y="200"/>
                  </a:lnTo>
                  <a:lnTo>
                    <a:pt x="50" y="200"/>
                  </a:lnTo>
                  <a:lnTo>
                    <a:pt x="52" y="202"/>
                  </a:lnTo>
                  <a:lnTo>
                    <a:pt x="56" y="206"/>
                  </a:lnTo>
                  <a:lnTo>
                    <a:pt x="60" y="206"/>
                  </a:lnTo>
                  <a:lnTo>
                    <a:pt x="74" y="212"/>
                  </a:lnTo>
                  <a:lnTo>
                    <a:pt x="78" y="216"/>
                  </a:lnTo>
                  <a:lnTo>
                    <a:pt x="80" y="222"/>
                  </a:lnTo>
                  <a:lnTo>
                    <a:pt x="82" y="222"/>
                  </a:lnTo>
                  <a:lnTo>
                    <a:pt x="82" y="216"/>
                  </a:lnTo>
                  <a:lnTo>
                    <a:pt x="82" y="214"/>
                  </a:lnTo>
                  <a:lnTo>
                    <a:pt x="78" y="212"/>
                  </a:lnTo>
                  <a:lnTo>
                    <a:pt x="74" y="210"/>
                  </a:lnTo>
                  <a:lnTo>
                    <a:pt x="74" y="204"/>
                  </a:lnTo>
                  <a:lnTo>
                    <a:pt x="82" y="204"/>
                  </a:lnTo>
                  <a:lnTo>
                    <a:pt x="82" y="206"/>
                  </a:lnTo>
                  <a:lnTo>
                    <a:pt x="82" y="208"/>
                  </a:lnTo>
                  <a:lnTo>
                    <a:pt x="86" y="208"/>
                  </a:lnTo>
                  <a:lnTo>
                    <a:pt x="86" y="202"/>
                  </a:lnTo>
                  <a:lnTo>
                    <a:pt x="88" y="202"/>
                  </a:lnTo>
                  <a:lnTo>
                    <a:pt x="92" y="202"/>
                  </a:lnTo>
                  <a:lnTo>
                    <a:pt x="92" y="200"/>
                  </a:lnTo>
                  <a:lnTo>
                    <a:pt x="94" y="198"/>
                  </a:lnTo>
                  <a:lnTo>
                    <a:pt x="94" y="190"/>
                  </a:lnTo>
                  <a:lnTo>
                    <a:pt x="94" y="192"/>
                  </a:lnTo>
                  <a:lnTo>
                    <a:pt x="96" y="192"/>
                  </a:lnTo>
                  <a:lnTo>
                    <a:pt x="102" y="196"/>
                  </a:lnTo>
                  <a:lnTo>
                    <a:pt x="102" y="200"/>
                  </a:lnTo>
                  <a:lnTo>
                    <a:pt x="112" y="198"/>
                  </a:lnTo>
                  <a:lnTo>
                    <a:pt x="112" y="194"/>
                  </a:lnTo>
                  <a:lnTo>
                    <a:pt x="114" y="190"/>
                  </a:lnTo>
                  <a:lnTo>
                    <a:pt x="116" y="190"/>
                  </a:lnTo>
                  <a:lnTo>
                    <a:pt x="118" y="190"/>
                  </a:lnTo>
                  <a:lnTo>
                    <a:pt x="120" y="188"/>
                  </a:lnTo>
                  <a:lnTo>
                    <a:pt x="126" y="188"/>
                  </a:lnTo>
                  <a:lnTo>
                    <a:pt x="128" y="186"/>
                  </a:lnTo>
                  <a:lnTo>
                    <a:pt x="132" y="186"/>
                  </a:lnTo>
                  <a:lnTo>
                    <a:pt x="138" y="188"/>
                  </a:lnTo>
                  <a:lnTo>
                    <a:pt x="142" y="176"/>
                  </a:lnTo>
                  <a:lnTo>
                    <a:pt x="158" y="176"/>
                  </a:lnTo>
                  <a:lnTo>
                    <a:pt x="158" y="182"/>
                  </a:lnTo>
                  <a:lnTo>
                    <a:pt x="152" y="184"/>
                  </a:lnTo>
                  <a:lnTo>
                    <a:pt x="148" y="192"/>
                  </a:lnTo>
                  <a:lnTo>
                    <a:pt x="144" y="192"/>
                  </a:lnTo>
                  <a:lnTo>
                    <a:pt x="142" y="192"/>
                  </a:lnTo>
                  <a:lnTo>
                    <a:pt x="124" y="196"/>
                  </a:lnTo>
                  <a:lnTo>
                    <a:pt x="124" y="204"/>
                  </a:lnTo>
                  <a:lnTo>
                    <a:pt x="120" y="204"/>
                  </a:lnTo>
                  <a:lnTo>
                    <a:pt x="116" y="206"/>
                  </a:lnTo>
                  <a:lnTo>
                    <a:pt x="118" y="212"/>
                  </a:lnTo>
                  <a:lnTo>
                    <a:pt x="114" y="216"/>
                  </a:lnTo>
                  <a:lnTo>
                    <a:pt x="112" y="222"/>
                  </a:lnTo>
                  <a:lnTo>
                    <a:pt x="120" y="220"/>
                  </a:lnTo>
                  <a:lnTo>
                    <a:pt x="120" y="218"/>
                  </a:lnTo>
                  <a:lnTo>
                    <a:pt x="120" y="214"/>
                  </a:lnTo>
                  <a:lnTo>
                    <a:pt x="124" y="212"/>
                  </a:lnTo>
                  <a:lnTo>
                    <a:pt x="124" y="208"/>
                  </a:lnTo>
                  <a:lnTo>
                    <a:pt x="126" y="208"/>
                  </a:lnTo>
                  <a:lnTo>
                    <a:pt x="128" y="208"/>
                  </a:lnTo>
                  <a:lnTo>
                    <a:pt x="128" y="206"/>
                  </a:lnTo>
                  <a:lnTo>
                    <a:pt x="132" y="206"/>
                  </a:lnTo>
                  <a:lnTo>
                    <a:pt x="132" y="204"/>
                  </a:lnTo>
                  <a:lnTo>
                    <a:pt x="132" y="202"/>
                  </a:lnTo>
                  <a:lnTo>
                    <a:pt x="134" y="200"/>
                  </a:lnTo>
                  <a:lnTo>
                    <a:pt x="136" y="200"/>
                  </a:lnTo>
                  <a:lnTo>
                    <a:pt x="138" y="204"/>
                  </a:lnTo>
                  <a:lnTo>
                    <a:pt x="148" y="200"/>
                  </a:lnTo>
                  <a:lnTo>
                    <a:pt x="148" y="198"/>
                  </a:lnTo>
                  <a:lnTo>
                    <a:pt x="148" y="196"/>
                  </a:lnTo>
                  <a:lnTo>
                    <a:pt x="150" y="192"/>
                  </a:lnTo>
                  <a:lnTo>
                    <a:pt x="154" y="190"/>
                  </a:lnTo>
                  <a:lnTo>
                    <a:pt x="158" y="188"/>
                  </a:lnTo>
                  <a:lnTo>
                    <a:pt x="168" y="186"/>
                  </a:lnTo>
                  <a:lnTo>
                    <a:pt x="174" y="180"/>
                  </a:lnTo>
                  <a:lnTo>
                    <a:pt x="176" y="172"/>
                  </a:lnTo>
                  <a:lnTo>
                    <a:pt x="176" y="170"/>
                  </a:lnTo>
                  <a:lnTo>
                    <a:pt x="174" y="170"/>
                  </a:lnTo>
                  <a:lnTo>
                    <a:pt x="174" y="166"/>
                  </a:lnTo>
                  <a:lnTo>
                    <a:pt x="174" y="162"/>
                  </a:lnTo>
                  <a:lnTo>
                    <a:pt x="178" y="158"/>
                  </a:lnTo>
                  <a:lnTo>
                    <a:pt x="182" y="162"/>
                  </a:lnTo>
                  <a:lnTo>
                    <a:pt x="186" y="166"/>
                  </a:lnTo>
                  <a:lnTo>
                    <a:pt x="190" y="172"/>
                  </a:lnTo>
                  <a:lnTo>
                    <a:pt x="200" y="180"/>
                  </a:lnTo>
                  <a:lnTo>
                    <a:pt x="204" y="180"/>
                  </a:lnTo>
                  <a:lnTo>
                    <a:pt x="206" y="182"/>
                  </a:lnTo>
                  <a:lnTo>
                    <a:pt x="208" y="184"/>
                  </a:lnTo>
                  <a:lnTo>
                    <a:pt x="208" y="188"/>
                  </a:lnTo>
                  <a:lnTo>
                    <a:pt x="210" y="186"/>
                  </a:lnTo>
                  <a:lnTo>
                    <a:pt x="212" y="190"/>
                  </a:lnTo>
                  <a:lnTo>
                    <a:pt x="222" y="198"/>
                  </a:lnTo>
                  <a:lnTo>
                    <a:pt x="230" y="206"/>
                  </a:lnTo>
                  <a:lnTo>
                    <a:pt x="234" y="206"/>
                  </a:lnTo>
                  <a:lnTo>
                    <a:pt x="232" y="204"/>
                  </a:lnTo>
                  <a:lnTo>
                    <a:pt x="232" y="202"/>
                  </a:lnTo>
                  <a:lnTo>
                    <a:pt x="236" y="200"/>
                  </a:lnTo>
                  <a:lnTo>
                    <a:pt x="234" y="194"/>
                  </a:lnTo>
                  <a:lnTo>
                    <a:pt x="234" y="192"/>
                  </a:lnTo>
                  <a:lnTo>
                    <a:pt x="236" y="192"/>
                  </a:lnTo>
                  <a:lnTo>
                    <a:pt x="234" y="190"/>
                  </a:lnTo>
                  <a:lnTo>
                    <a:pt x="234" y="188"/>
                  </a:lnTo>
                  <a:lnTo>
                    <a:pt x="238" y="184"/>
                  </a:lnTo>
                  <a:lnTo>
                    <a:pt x="242" y="184"/>
                  </a:lnTo>
                  <a:lnTo>
                    <a:pt x="240" y="186"/>
                  </a:lnTo>
                  <a:lnTo>
                    <a:pt x="238" y="188"/>
                  </a:lnTo>
                  <a:lnTo>
                    <a:pt x="244" y="204"/>
                  </a:lnTo>
                  <a:lnTo>
                    <a:pt x="254" y="198"/>
                  </a:lnTo>
                  <a:lnTo>
                    <a:pt x="254" y="192"/>
                  </a:lnTo>
                  <a:lnTo>
                    <a:pt x="260" y="192"/>
                  </a:lnTo>
                  <a:lnTo>
                    <a:pt x="268" y="192"/>
                  </a:lnTo>
                  <a:lnTo>
                    <a:pt x="274" y="196"/>
                  </a:lnTo>
                  <a:lnTo>
                    <a:pt x="280" y="198"/>
                  </a:lnTo>
                  <a:lnTo>
                    <a:pt x="284" y="198"/>
                  </a:lnTo>
                  <a:lnTo>
                    <a:pt x="286" y="202"/>
                  </a:lnTo>
                  <a:lnTo>
                    <a:pt x="298" y="208"/>
                  </a:lnTo>
                  <a:lnTo>
                    <a:pt x="310" y="210"/>
                  </a:lnTo>
                  <a:lnTo>
                    <a:pt x="310" y="214"/>
                  </a:lnTo>
                  <a:lnTo>
                    <a:pt x="316" y="214"/>
                  </a:lnTo>
                  <a:lnTo>
                    <a:pt x="322" y="214"/>
                  </a:lnTo>
                  <a:lnTo>
                    <a:pt x="328" y="220"/>
                  </a:lnTo>
                  <a:lnTo>
                    <a:pt x="332" y="220"/>
                  </a:lnTo>
                  <a:lnTo>
                    <a:pt x="336" y="220"/>
                  </a:lnTo>
                  <a:lnTo>
                    <a:pt x="338" y="222"/>
                  </a:lnTo>
                  <a:lnTo>
                    <a:pt x="344" y="224"/>
                  </a:lnTo>
                  <a:lnTo>
                    <a:pt x="346" y="224"/>
                  </a:lnTo>
                  <a:lnTo>
                    <a:pt x="346" y="222"/>
                  </a:lnTo>
                  <a:lnTo>
                    <a:pt x="344" y="220"/>
                  </a:lnTo>
                  <a:lnTo>
                    <a:pt x="342" y="220"/>
                  </a:lnTo>
                  <a:lnTo>
                    <a:pt x="342" y="218"/>
                  </a:lnTo>
                  <a:lnTo>
                    <a:pt x="348" y="218"/>
                  </a:lnTo>
                  <a:lnTo>
                    <a:pt x="350" y="216"/>
                  </a:lnTo>
                  <a:lnTo>
                    <a:pt x="352" y="216"/>
                  </a:lnTo>
                  <a:lnTo>
                    <a:pt x="354" y="220"/>
                  </a:lnTo>
                  <a:lnTo>
                    <a:pt x="356" y="220"/>
                  </a:lnTo>
                  <a:lnTo>
                    <a:pt x="358" y="220"/>
                  </a:lnTo>
                  <a:lnTo>
                    <a:pt x="366" y="224"/>
                  </a:lnTo>
                  <a:lnTo>
                    <a:pt x="366" y="228"/>
                  </a:lnTo>
                  <a:lnTo>
                    <a:pt x="368" y="230"/>
                  </a:lnTo>
                  <a:lnTo>
                    <a:pt x="370" y="232"/>
                  </a:lnTo>
                  <a:lnTo>
                    <a:pt x="368" y="234"/>
                  </a:lnTo>
                  <a:lnTo>
                    <a:pt x="358" y="234"/>
                  </a:lnTo>
                  <a:lnTo>
                    <a:pt x="358" y="238"/>
                  </a:lnTo>
                  <a:lnTo>
                    <a:pt x="356" y="240"/>
                  </a:lnTo>
                  <a:lnTo>
                    <a:pt x="354" y="248"/>
                  </a:lnTo>
                  <a:lnTo>
                    <a:pt x="368" y="250"/>
                  </a:lnTo>
                  <a:lnTo>
                    <a:pt x="384" y="248"/>
                  </a:lnTo>
                  <a:lnTo>
                    <a:pt x="386" y="246"/>
                  </a:lnTo>
                  <a:lnTo>
                    <a:pt x="388" y="248"/>
                  </a:lnTo>
                  <a:lnTo>
                    <a:pt x="390" y="248"/>
                  </a:lnTo>
                  <a:lnTo>
                    <a:pt x="396" y="244"/>
                  </a:lnTo>
                  <a:lnTo>
                    <a:pt x="404" y="244"/>
                  </a:lnTo>
                  <a:lnTo>
                    <a:pt x="408" y="240"/>
                  </a:lnTo>
                  <a:lnTo>
                    <a:pt x="414" y="238"/>
                  </a:lnTo>
                  <a:lnTo>
                    <a:pt x="416" y="244"/>
                  </a:lnTo>
                  <a:lnTo>
                    <a:pt x="422" y="246"/>
                  </a:lnTo>
                  <a:lnTo>
                    <a:pt x="426" y="246"/>
                  </a:lnTo>
                  <a:lnTo>
                    <a:pt x="428" y="252"/>
                  </a:lnTo>
                  <a:lnTo>
                    <a:pt x="428" y="254"/>
                  </a:lnTo>
                  <a:lnTo>
                    <a:pt x="426" y="254"/>
                  </a:lnTo>
                  <a:lnTo>
                    <a:pt x="428" y="260"/>
                  </a:lnTo>
                  <a:lnTo>
                    <a:pt x="430" y="260"/>
                  </a:lnTo>
                  <a:lnTo>
                    <a:pt x="434" y="250"/>
                  </a:lnTo>
                  <a:lnTo>
                    <a:pt x="436" y="264"/>
                  </a:lnTo>
                  <a:lnTo>
                    <a:pt x="438" y="270"/>
                  </a:lnTo>
                  <a:lnTo>
                    <a:pt x="442" y="274"/>
                  </a:lnTo>
                  <a:lnTo>
                    <a:pt x="444" y="268"/>
                  </a:lnTo>
                  <a:lnTo>
                    <a:pt x="448" y="268"/>
                  </a:lnTo>
                  <a:lnTo>
                    <a:pt x="448" y="266"/>
                  </a:lnTo>
                  <a:lnTo>
                    <a:pt x="446" y="264"/>
                  </a:lnTo>
                  <a:lnTo>
                    <a:pt x="442" y="262"/>
                  </a:lnTo>
                  <a:lnTo>
                    <a:pt x="444" y="260"/>
                  </a:lnTo>
                  <a:lnTo>
                    <a:pt x="444" y="256"/>
                  </a:lnTo>
                  <a:lnTo>
                    <a:pt x="440" y="248"/>
                  </a:lnTo>
                  <a:lnTo>
                    <a:pt x="444" y="246"/>
                  </a:lnTo>
                  <a:lnTo>
                    <a:pt x="444" y="242"/>
                  </a:lnTo>
                  <a:lnTo>
                    <a:pt x="448" y="242"/>
                  </a:lnTo>
                  <a:lnTo>
                    <a:pt x="450" y="240"/>
                  </a:lnTo>
                  <a:lnTo>
                    <a:pt x="452" y="238"/>
                  </a:lnTo>
                  <a:lnTo>
                    <a:pt x="454" y="238"/>
                  </a:lnTo>
                  <a:lnTo>
                    <a:pt x="458" y="238"/>
                  </a:lnTo>
                  <a:lnTo>
                    <a:pt x="458" y="236"/>
                  </a:lnTo>
                  <a:lnTo>
                    <a:pt x="462" y="232"/>
                  </a:lnTo>
                  <a:lnTo>
                    <a:pt x="468" y="232"/>
                  </a:lnTo>
                  <a:lnTo>
                    <a:pt x="468" y="230"/>
                  </a:lnTo>
                  <a:lnTo>
                    <a:pt x="470" y="228"/>
                  </a:lnTo>
                  <a:lnTo>
                    <a:pt x="474" y="228"/>
                  </a:lnTo>
                  <a:lnTo>
                    <a:pt x="476" y="226"/>
                  </a:lnTo>
                  <a:lnTo>
                    <a:pt x="474" y="224"/>
                  </a:lnTo>
                  <a:lnTo>
                    <a:pt x="470" y="222"/>
                  </a:lnTo>
                  <a:lnTo>
                    <a:pt x="468" y="222"/>
                  </a:lnTo>
                  <a:lnTo>
                    <a:pt x="466" y="222"/>
                  </a:lnTo>
                  <a:lnTo>
                    <a:pt x="466" y="224"/>
                  </a:lnTo>
                  <a:lnTo>
                    <a:pt x="468" y="224"/>
                  </a:lnTo>
                  <a:lnTo>
                    <a:pt x="468" y="228"/>
                  </a:lnTo>
                  <a:lnTo>
                    <a:pt x="458" y="228"/>
                  </a:lnTo>
                  <a:lnTo>
                    <a:pt x="452" y="234"/>
                  </a:lnTo>
                  <a:lnTo>
                    <a:pt x="446" y="232"/>
                  </a:lnTo>
                  <a:lnTo>
                    <a:pt x="444" y="232"/>
                  </a:lnTo>
                  <a:lnTo>
                    <a:pt x="444" y="234"/>
                  </a:lnTo>
                  <a:lnTo>
                    <a:pt x="446" y="234"/>
                  </a:lnTo>
                  <a:lnTo>
                    <a:pt x="444" y="238"/>
                  </a:lnTo>
                  <a:lnTo>
                    <a:pt x="442" y="236"/>
                  </a:lnTo>
                  <a:lnTo>
                    <a:pt x="440" y="236"/>
                  </a:lnTo>
                  <a:lnTo>
                    <a:pt x="438" y="238"/>
                  </a:lnTo>
                  <a:lnTo>
                    <a:pt x="436" y="236"/>
                  </a:lnTo>
                  <a:lnTo>
                    <a:pt x="436" y="232"/>
                  </a:lnTo>
                  <a:lnTo>
                    <a:pt x="440" y="232"/>
                  </a:lnTo>
                  <a:lnTo>
                    <a:pt x="442" y="224"/>
                  </a:lnTo>
                  <a:lnTo>
                    <a:pt x="442" y="218"/>
                  </a:lnTo>
                  <a:lnTo>
                    <a:pt x="454" y="220"/>
                  </a:lnTo>
                  <a:lnTo>
                    <a:pt x="458" y="216"/>
                  </a:lnTo>
                  <a:lnTo>
                    <a:pt x="462" y="218"/>
                  </a:lnTo>
                  <a:lnTo>
                    <a:pt x="470" y="216"/>
                  </a:lnTo>
                  <a:lnTo>
                    <a:pt x="474" y="216"/>
                  </a:lnTo>
                  <a:lnTo>
                    <a:pt x="478" y="218"/>
                  </a:lnTo>
                  <a:lnTo>
                    <a:pt x="482" y="222"/>
                  </a:lnTo>
                  <a:lnTo>
                    <a:pt x="482" y="226"/>
                  </a:lnTo>
                  <a:lnTo>
                    <a:pt x="484" y="234"/>
                  </a:lnTo>
                  <a:lnTo>
                    <a:pt x="486" y="236"/>
                  </a:lnTo>
                  <a:lnTo>
                    <a:pt x="490" y="236"/>
                  </a:lnTo>
                  <a:lnTo>
                    <a:pt x="494" y="232"/>
                  </a:lnTo>
                  <a:lnTo>
                    <a:pt x="498" y="236"/>
                  </a:lnTo>
                  <a:lnTo>
                    <a:pt x="494" y="240"/>
                  </a:lnTo>
                  <a:lnTo>
                    <a:pt x="500" y="240"/>
                  </a:lnTo>
                  <a:lnTo>
                    <a:pt x="506" y="240"/>
                  </a:lnTo>
                  <a:lnTo>
                    <a:pt x="506" y="238"/>
                  </a:lnTo>
                  <a:lnTo>
                    <a:pt x="508" y="236"/>
                  </a:lnTo>
                  <a:lnTo>
                    <a:pt x="508" y="238"/>
                  </a:lnTo>
                  <a:lnTo>
                    <a:pt x="510" y="238"/>
                  </a:lnTo>
                  <a:lnTo>
                    <a:pt x="512" y="238"/>
                  </a:lnTo>
                  <a:lnTo>
                    <a:pt x="512" y="240"/>
                  </a:lnTo>
                  <a:lnTo>
                    <a:pt x="512" y="242"/>
                  </a:lnTo>
                  <a:lnTo>
                    <a:pt x="516" y="242"/>
                  </a:lnTo>
                  <a:lnTo>
                    <a:pt x="516" y="244"/>
                  </a:lnTo>
                  <a:lnTo>
                    <a:pt x="520" y="244"/>
                  </a:lnTo>
                  <a:lnTo>
                    <a:pt x="524" y="244"/>
                  </a:lnTo>
                  <a:lnTo>
                    <a:pt x="524" y="248"/>
                  </a:lnTo>
                  <a:lnTo>
                    <a:pt x="528" y="248"/>
                  </a:lnTo>
                  <a:lnTo>
                    <a:pt x="528" y="246"/>
                  </a:lnTo>
                  <a:lnTo>
                    <a:pt x="530" y="246"/>
                  </a:lnTo>
                  <a:lnTo>
                    <a:pt x="532" y="250"/>
                  </a:lnTo>
                  <a:lnTo>
                    <a:pt x="534" y="250"/>
                  </a:lnTo>
                  <a:lnTo>
                    <a:pt x="542" y="246"/>
                  </a:lnTo>
                  <a:lnTo>
                    <a:pt x="546" y="244"/>
                  </a:lnTo>
                  <a:lnTo>
                    <a:pt x="562" y="246"/>
                  </a:lnTo>
                  <a:lnTo>
                    <a:pt x="566" y="248"/>
                  </a:lnTo>
                  <a:lnTo>
                    <a:pt x="570" y="248"/>
                  </a:lnTo>
                  <a:lnTo>
                    <a:pt x="572" y="246"/>
                  </a:lnTo>
                  <a:lnTo>
                    <a:pt x="574" y="244"/>
                  </a:lnTo>
                  <a:lnTo>
                    <a:pt x="576" y="244"/>
                  </a:lnTo>
                  <a:lnTo>
                    <a:pt x="578" y="246"/>
                  </a:lnTo>
                  <a:lnTo>
                    <a:pt x="578" y="244"/>
                  </a:lnTo>
                  <a:lnTo>
                    <a:pt x="576" y="242"/>
                  </a:lnTo>
                  <a:lnTo>
                    <a:pt x="576" y="238"/>
                  </a:lnTo>
                  <a:lnTo>
                    <a:pt x="576" y="230"/>
                  </a:lnTo>
                  <a:lnTo>
                    <a:pt x="578" y="232"/>
                  </a:lnTo>
                  <a:lnTo>
                    <a:pt x="578" y="228"/>
                  </a:lnTo>
                  <a:lnTo>
                    <a:pt x="578" y="226"/>
                  </a:lnTo>
                  <a:lnTo>
                    <a:pt x="582" y="228"/>
                  </a:lnTo>
                  <a:lnTo>
                    <a:pt x="586" y="232"/>
                  </a:lnTo>
                  <a:lnTo>
                    <a:pt x="588" y="232"/>
                  </a:lnTo>
                  <a:lnTo>
                    <a:pt x="588" y="234"/>
                  </a:lnTo>
                  <a:lnTo>
                    <a:pt x="592" y="236"/>
                  </a:lnTo>
                  <a:lnTo>
                    <a:pt x="596" y="238"/>
                  </a:lnTo>
                  <a:lnTo>
                    <a:pt x="596" y="236"/>
                  </a:lnTo>
                  <a:lnTo>
                    <a:pt x="598" y="232"/>
                  </a:lnTo>
                  <a:lnTo>
                    <a:pt x="600" y="238"/>
                  </a:lnTo>
                  <a:lnTo>
                    <a:pt x="598" y="238"/>
                  </a:lnTo>
                  <a:lnTo>
                    <a:pt x="600" y="240"/>
                  </a:lnTo>
                  <a:lnTo>
                    <a:pt x="600" y="238"/>
                  </a:lnTo>
                  <a:lnTo>
                    <a:pt x="602" y="238"/>
                  </a:lnTo>
                  <a:lnTo>
                    <a:pt x="600" y="246"/>
                  </a:lnTo>
                  <a:lnTo>
                    <a:pt x="598" y="254"/>
                  </a:lnTo>
                  <a:lnTo>
                    <a:pt x="600" y="258"/>
                  </a:lnTo>
                  <a:lnTo>
                    <a:pt x="604" y="260"/>
                  </a:lnTo>
                  <a:lnTo>
                    <a:pt x="608" y="260"/>
                  </a:lnTo>
                  <a:lnTo>
                    <a:pt x="608" y="262"/>
                  </a:lnTo>
                  <a:lnTo>
                    <a:pt x="612" y="266"/>
                  </a:lnTo>
                  <a:lnTo>
                    <a:pt x="618" y="268"/>
                  </a:lnTo>
                  <a:lnTo>
                    <a:pt x="618" y="266"/>
                  </a:lnTo>
                  <a:lnTo>
                    <a:pt x="620" y="266"/>
                  </a:lnTo>
                  <a:lnTo>
                    <a:pt x="620" y="264"/>
                  </a:lnTo>
                  <a:lnTo>
                    <a:pt x="614" y="262"/>
                  </a:lnTo>
                  <a:lnTo>
                    <a:pt x="616" y="256"/>
                  </a:lnTo>
                  <a:lnTo>
                    <a:pt x="614" y="256"/>
                  </a:lnTo>
                  <a:lnTo>
                    <a:pt x="610" y="254"/>
                  </a:lnTo>
                  <a:lnTo>
                    <a:pt x="610" y="252"/>
                  </a:lnTo>
                  <a:lnTo>
                    <a:pt x="614" y="250"/>
                  </a:lnTo>
                  <a:lnTo>
                    <a:pt x="614" y="246"/>
                  </a:lnTo>
                  <a:lnTo>
                    <a:pt x="618" y="244"/>
                  </a:lnTo>
                  <a:lnTo>
                    <a:pt x="616" y="244"/>
                  </a:lnTo>
                  <a:lnTo>
                    <a:pt x="616" y="242"/>
                  </a:lnTo>
                  <a:lnTo>
                    <a:pt x="622" y="242"/>
                  </a:lnTo>
                  <a:lnTo>
                    <a:pt x="624" y="240"/>
                  </a:lnTo>
                  <a:lnTo>
                    <a:pt x="626" y="236"/>
                  </a:lnTo>
                  <a:lnTo>
                    <a:pt x="628" y="234"/>
                  </a:lnTo>
                  <a:lnTo>
                    <a:pt x="630" y="232"/>
                  </a:lnTo>
                  <a:lnTo>
                    <a:pt x="634" y="232"/>
                  </a:lnTo>
                  <a:lnTo>
                    <a:pt x="644" y="226"/>
                  </a:lnTo>
                  <a:lnTo>
                    <a:pt x="644" y="224"/>
                  </a:lnTo>
                  <a:lnTo>
                    <a:pt x="644" y="220"/>
                  </a:lnTo>
                  <a:lnTo>
                    <a:pt x="638" y="224"/>
                  </a:lnTo>
                  <a:lnTo>
                    <a:pt x="634" y="224"/>
                  </a:lnTo>
                  <a:lnTo>
                    <a:pt x="632" y="222"/>
                  </a:lnTo>
                  <a:lnTo>
                    <a:pt x="632" y="218"/>
                  </a:lnTo>
                  <a:lnTo>
                    <a:pt x="634" y="216"/>
                  </a:lnTo>
                  <a:lnTo>
                    <a:pt x="632" y="212"/>
                  </a:lnTo>
                  <a:lnTo>
                    <a:pt x="632" y="210"/>
                  </a:lnTo>
                  <a:lnTo>
                    <a:pt x="636" y="206"/>
                  </a:lnTo>
                  <a:lnTo>
                    <a:pt x="648" y="208"/>
                  </a:lnTo>
                  <a:lnTo>
                    <a:pt x="646" y="204"/>
                  </a:lnTo>
                  <a:lnTo>
                    <a:pt x="646" y="200"/>
                  </a:lnTo>
                  <a:lnTo>
                    <a:pt x="650" y="196"/>
                  </a:lnTo>
                  <a:lnTo>
                    <a:pt x="656" y="196"/>
                  </a:lnTo>
                  <a:lnTo>
                    <a:pt x="656" y="194"/>
                  </a:lnTo>
                  <a:lnTo>
                    <a:pt x="654" y="194"/>
                  </a:lnTo>
                  <a:lnTo>
                    <a:pt x="652" y="192"/>
                  </a:lnTo>
                  <a:lnTo>
                    <a:pt x="646" y="196"/>
                  </a:lnTo>
                  <a:lnTo>
                    <a:pt x="642" y="200"/>
                  </a:lnTo>
                  <a:lnTo>
                    <a:pt x="634" y="202"/>
                  </a:lnTo>
                  <a:lnTo>
                    <a:pt x="630" y="194"/>
                  </a:lnTo>
                  <a:lnTo>
                    <a:pt x="626" y="190"/>
                  </a:lnTo>
                  <a:lnTo>
                    <a:pt x="620" y="188"/>
                  </a:lnTo>
                  <a:lnTo>
                    <a:pt x="618" y="188"/>
                  </a:lnTo>
                  <a:lnTo>
                    <a:pt x="618" y="194"/>
                  </a:lnTo>
                  <a:lnTo>
                    <a:pt x="620" y="194"/>
                  </a:lnTo>
                  <a:lnTo>
                    <a:pt x="618" y="196"/>
                  </a:lnTo>
                  <a:lnTo>
                    <a:pt x="616" y="198"/>
                  </a:lnTo>
                  <a:lnTo>
                    <a:pt x="616" y="196"/>
                  </a:lnTo>
                  <a:lnTo>
                    <a:pt x="614" y="194"/>
                  </a:lnTo>
                  <a:lnTo>
                    <a:pt x="614" y="196"/>
                  </a:lnTo>
                  <a:lnTo>
                    <a:pt x="612" y="196"/>
                  </a:lnTo>
                  <a:lnTo>
                    <a:pt x="612" y="190"/>
                  </a:lnTo>
                  <a:lnTo>
                    <a:pt x="614" y="188"/>
                  </a:lnTo>
                  <a:lnTo>
                    <a:pt x="614" y="186"/>
                  </a:lnTo>
                  <a:lnTo>
                    <a:pt x="610" y="186"/>
                  </a:lnTo>
                  <a:lnTo>
                    <a:pt x="606" y="182"/>
                  </a:lnTo>
                  <a:lnTo>
                    <a:pt x="606" y="178"/>
                  </a:lnTo>
                  <a:lnTo>
                    <a:pt x="604" y="178"/>
                  </a:lnTo>
                  <a:lnTo>
                    <a:pt x="604" y="174"/>
                  </a:lnTo>
                  <a:lnTo>
                    <a:pt x="612" y="174"/>
                  </a:lnTo>
                  <a:lnTo>
                    <a:pt x="610" y="170"/>
                  </a:lnTo>
                  <a:lnTo>
                    <a:pt x="608" y="164"/>
                  </a:lnTo>
                  <a:lnTo>
                    <a:pt x="610" y="162"/>
                  </a:lnTo>
                  <a:lnTo>
                    <a:pt x="610" y="160"/>
                  </a:lnTo>
                  <a:lnTo>
                    <a:pt x="608" y="160"/>
                  </a:lnTo>
                  <a:lnTo>
                    <a:pt x="610" y="156"/>
                  </a:lnTo>
                  <a:lnTo>
                    <a:pt x="612" y="154"/>
                  </a:lnTo>
                  <a:lnTo>
                    <a:pt x="612" y="150"/>
                  </a:lnTo>
                  <a:lnTo>
                    <a:pt x="616" y="150"/>
                  </a:lnTo>
                  <a:lnTo>
                    <a:pt x="620" y="154"/>
                  </a:lnTo>
                  <a:lnTo>
                    <a:pt x="622" y="154"/>
                  </a:lnTo>
                  <a:lnTo>
                    <a:pt x="616" y="146"/>
                  </a:lnTo>
                  <a:lnTo>
                    <a:pt x="618" y="142"/>
                  </a:lnTo>
                  <a:lnTo>
                    <a:pt x="624" y="140"/>
                  </a:lnTo>
                  <a:lnTo>
                    <a:pt x="624" y="138"/>
                  </a:lnTo>
                  <a:lnTo>
                    <a:pt x="624" y="136"/>
                  </a:lnTo>
                  <a:lnTo>
                    <a:pt x="624" y="132"/>
                  </a:lnTo>
                  <a:lnTo>
                    <a:pt x="624" y="124"/>
                  </a:lnTo>
                  <a:lnTo>
                    <a:pt x="620" y="120"/>
                  </a:lnTo>
                  <a:lnTo>
                    <a:pt x="620" y="118"/>
                  </a:lnTo>
                  <a:lnTo>
                    <a:pt x="622" y="118"/>
                  </a:lnTo>
                  <a:lnTo>
                    <a:pt x="622" y="112"/>
                  </a:lnTo>
                  <a:lnTo>
                    <a:pt x="620" y="112"/>
                  </a:lnTo>
                  <a:lnTo>
                    <a:pt x="620" y="104"/>
                  </a:lnTo>
                  <a:lnTo>
                    <a:pt x="616" y="100"/>
                  </a:lnTo>
                  <a:lnTo>
                    <a:pt x="618" y="96"/>
                  </a:lnTo>
                  <a:lnTo>
                    <a:pt x="616" y="96"/>
                  </a:lnTo>
                  <a:lnTo>
                    <a:pt x="616" y="90"/>
                  </a:lnTo>
                  <a:lnTo>
                    <a:pt x="620" y="90"/>
                  </a:lnTo>
                  <a:lnTo>
                    <a:pt x="618" y="82"/>
                  </a:lnTo>
                  <a:lnTo>
                    <a:pt x="632" y="82"/>
                  </a:lnTo>
                  <a:lnTo>
                    <a:pt x="632" y="84"/>
                  </a:lnTo>
                  <a:lnTo>
                    <a:pt x="634" y="84"/>
                  </a:lnTo>
                  <a:lnTo>
                    <a:pt x="640" y="76"/>
                  </a:lnTo>
                  <a:lnTo>
                    <a:pt x="652" y="78"/>
                  </a:lnTo>
                  <a:lnTo>
                    <a:pt x="662" y="82"/>
                  </a:lnTo>
                  <a:lnTo>
                    <a:pt x="664" y="86"/>
                  </a:lnTo>
                  <a:lnTo>
                    <a:pt x="666" y="84"/>
                  </a:lnTo>
                  <a:lnTo>
                    <a:pt x="666" y="82"/>
                  </a:lnTo>
                  <a:lnTo>
                    <a:pt x="678" y="84"/>
                  </a:lnTo>
                  <a:lnTo>
                    <a:pt x="688" y="86"/>
                  </a:lnTo>
                  <a:lnTo>
                    <a:pt x="688" y="90"/>
                  </a:lnTo>
                  <a:lnTo>
                    <a:pt x="686" y="96"/>
                  </a:lnTo>
                  <a:lnTo>
                    <a:pt x="684" y="96"/>
                  </a:lnTo>
                  <a:lnTo>
                    <a:pt x="684" y="102"/>
                  </a:lnTo>
                  <a:lnTo>
                    <a:pt x="682" y="102"/>
                  </a:lnTo>
                  <a:lnTo>
                    <a:pt x="680" y="104"/>
                  </a:lnTo>
                  <a:lnTo>
                    <a:pt x="676" y="108"/>
                  </a:lnTo>
                  <a:lnTo>
                    <a:pt x="674" y="112"/>
                  </a:lnTo>
                  <a:lnTo>
                    <a:pt x="662" y="114"/>
                  </a:lnTo>
                  <a:lnTo>
                    <a:pt x="652" y="116"/>
                  </a:lnTo>
                  <a:lnTo>
                    <a:pt x="644" y="116"/>
                  </a:lnTo>
                  <a:lnTo>
                    <a:pt x="638" y="116"/>
                  </a:lnTo>
                  <a:lnTo>
                    <a:pt x="636" y="118"/>
                  </a:lnTo>
                  <a:lnTo>
                    <a:pt x="634" y="118"/>
                  </a:lnTo>
                  <a:lnTo>
                    <a:pt x="634" y="120"/>
                  </a:lnTo>
                  <a:lnTo>
                    <a:pt x="634" y="122"/>
                  </a:lnTo>
                  <a:lnTo>
                    <a:pt x="640" y="126"/>
                  </a:lnTo>
                  <a:lnTo>
                    <a:pt x="640" y="128"/>
                  </a:lnTo>
                  <a:lnTo>
                    <a:pt x="640" y="130"/>
                  </a:lnTo>
                  <a:lnTo>
                    <a:pt x="634" y="132"/>
                  </a:lnTo>
                  <a:lnTo>
                    <a:pt x="632" y="136"/>
                  </a:lnTo>
                  <a:lnTo>
                    <a:pt x="634" y="136"/>
                  </a:lnTo>
                  <a:lnTo>
                    <a:pt x="634" y="138"/>
                  </a:lnTo>
                  <a:lnTo>
                    <a:pt x="630" y="138"/>
                  </a:lnTo>
                  <a:lnTo>
                    <a:pt x="630" y="142"/>
                  </a:lnTo>
                  <a:lnTo>
                    <a:pt x="632" y="142"/>
                  </a:lnTo>
                  <a:lnTo>
                    <a:pt x="634" y="142"/>
                  </a:lnTo>
                  <a:lnTo>
                    <a:pt x="634" y="144"/>
                  </a:lnTo>
                  <a:lnTo>
                    <a:pt x="634" y="146"/>
                  </a:lnTo>
                  <a:lnTo>
                    <a:pt x="636" y="144"/>
                  </a:lnTo>
                  <a:lnTo>
                    <a:pt x="644" y="150"/>
                  </a:lnTo>
                  <a:lnTo>
                    <a:pt x="644" y="152"/>
                  </a:lnTo>
                  <a:lnTo>
                    <a:pt x="648" y="152"/>
                  </a:lnTo>
                  <a:lnTo>
                    <a:pt x="652" y="156"/>
                  </a:lnTo>
                  <a:lnTo>
                    <a:pt x="652" y="158"/>
                  </a:lnTo>
                  <a:lnTo>
                    <a:pt x="656" y="158"/>
                  </a:lnTo>
                  <a:lnTo>
                    <a:pt x="658" y="158"/>
                  </a:lnTo>
                  <a:lnTo>
                    <a:pt x="662" y="162"/>
                  </a:lnTo>
                  <a:lnTo>
                    <a:pt x="664" y="166"/>
                  </a:lnTo>
                  <a:lnTo>
                    <a:pt x="668" y="166"/>
                  </a:lnTo>
                  <a:lnTo>
                    <a:pt x="670" y="166"/>
                  </a:lnTo>
                  <a:lnTo>
                    <a:pt x="674" y="172"/>
                  </a:lnTo>
                  <a:lnTo>
                    <a:pt x="678" y="170"/>
                  </a:lnTo>
                  <a:lnTo>
                    <a:pt x="678" y="178"/>
                  </a:lnTo>
                  <a:lnTo>
                    <a:pt x="670" y="178"/>
                  </a:lnTo>
                  <a:lnTo>
                    <a:pt x="668" y="176"/>
                  </a:lnTo>
                  <a:lnTo>
                    <a:pt x="666" y="174"/>
                  </a:lnTo>
                  <a:lnTo>
                    <a:pt x="664" y="184"/>
                  </a:lnTo>
                  <a:lnTo>
                    <a:pt x="668" y="182"/>
                  </a:lnTo>
                  <a:lnTo>
                    <a:pt x="670" y="180"/>
                  </a:lnTo>
                  <a:lnTo>
                    <a:pt x="672" y="180"/>
                  </a:lnTo>
                  <a:lnTo>
                    <a:pt x="670" y="186"/>
                  </a:lnTo>
                  <a:lnTo>
                    <a:pt x="666" y="190"/>
                  </a:lnTo>
                  <a:lnTo>
                    <a:pt x="662" y="190"/>
                  </a:lnTo>
                  <a:lnTo>
                    <a:pt x="660" y="194"/>
                  </a:lnTo>
                  <a:lnTo>
                    <a:pt x="662" y="198"/>
                  </a:lnTo>
                  <a:lnTo>
                    <a:pt x="666" y="198"/>
                  </a:lnTo>
                  <a:lnTo>
                    <a:pt x="668" y="202"/>
                  </a:lnTo>
                  <a:lnTo>
                    <a:pt x="676" y="204"/>
                  </a:lnTo>
                  <a:lnTo>
                    <a:pt x="682" y="204"/>
                  </a:lnTo>
                  <a:lnTo>
                    <a:pt x="684" y="210"/>
                  </a:lnTo>
                  <a:lnTo>
                    <a:pt x="686" y="214"/>
                  </a:lnTo>
                  <a:lnTo>
                    <a:pt x="688" y="218"/>
                  </a:lnTo>
                  <a:lnTo>
                    <a:pt x="686" y="218"/>
                  </a:lnTo>
                  <a:lnTo>
                    <a:pt x="688" y="222"/>
                  </a:lnTo>
                  <a:lnTo>
                    <a:pt x="692" y="230"/>
                  </a:lnTo>
                  <a:lnTo>
                    <a:pt x="690" y="234"/>
                  </a:lnTo>
                  <a:lnTo>
                    <a:pt x="690" y="236"/>
                  </a:lnTo>
                  <a:lnTo>
                    <a:pt x="696" y="236"/>
                  </a:lnTo>
                  <a:lnTo>
                    <a:pt x="696" y="230"/>
                  </a:lnTo>
                  <a:lnTo>
                    <a:pt x="700" y="228"/>
                  </a:lnTo>
                  <a:lnTo>
                    <a:pt x="700" y="226"/>
                  </a:lnTo>
                  <a:lnTo>
                    <a:pt x="702" y="226"/>
                  </a:lnTo>
                  <a:lnTo>
                    <a:pt x="704" y="222"/>
                  </a:lnTo>
                  <a:lnTo>
                    <a:pt x="702" y="220"/>
                  </a:lnTo>
                  <a:lnTo>
                    <a:pt x="702" y="218"/>
                  </a:lnTo>
                  <a:lnTo>
                    <a:pt x="704" y="208"/>
                  </a:lnTo>
                  <a:lnTo>
                    <a:pt x="710" y="206"/>
                  </a:lnTo>
                  <a:lnTo>
                    <a:pt x="716" y="204"/>
                  </a:lnTo>
                  <a:lnTo>
                    <a:pt x="722" y="214"/>
                  </a:lnTo>
                  <a:lnTo>
                    <a:pt x="722" y="218"/>
                  </a:lnTo>
                  <a:lnTo>
                    <a:pt x="720" y="220"/>
                  </a:lnTo>
                  <a:lnTo>
                    <a:pt x="718" y="224"/>
                  </a:lnTo>
                  <a:lnTo>
                    <a:pt x="718" y="230"/>
                  </a:lnTo>
                  <a:lnTo>
                    <a:pt x="718" y="234"/>
                  </a:lnTo>
                  <a:lnTo>
                    <a:pt x="716" y="234"/>
                  </a:lnTo>
                  <a:lnTo>
                    <a:pt x="714" y="236"/>
                  </a:lnTo>
                  <a:lnTo>
                    <a:pt x="712" y="238"/>
                  </a:lnTo>
                  <a:lnTo>
                    <a:pt x="714" y="244"/>
                  </a:lnTo>
                  <a:lnTo>
                    <a:pt x="718" y="250"/>
                  </a:lnTo>
                  <a:lnTo>
                    <a:pt x="722" y="252"/>
                  </a:lnTo>
                  <a:lnTo>
                    <a:pt x="728" y="262"/>
                  </a:lnTo>
                  <a:lnTo>
                    <a:pt x="732" y="262"/>
                  </a:lnTo>
                  <a:lnTo>
                    <a:pt x="734" y="264"/>
                  </a:lnTo>
                  <a:lnTo>
                    <a:pt x="736" y="264"/>
                  </a:lnTo>
                  <a:lnTo>
                    <a:pt x="736" y="260"/>
                  </a:lnTo>
                  <a:lnTo>
                    <a:pt x="746" y="256"/>
                  </a:lnTo>
                  <a:lnTo>
                    <a:pt x="744" y="254"/>
                  </a:lnTo>
                  <a:lnTo>
                    <a:pt x="744" y="250"/>
                  </a:lnTo>
                  <a:lnTo>
                    <a:pt x="746" y="248"/>
                  </a:lnTo>
                  <a:lnTo>
                    <a:pt x="750" y="242"/>
                  </a:lnTo>
                  <a:lnTo>
                    <a:pt x="750" y="238"/>
                  </a:lnTo>
                  <a:lnTo>
                    <a:pt x="754" y="238"/>
                  </a:lnTo>
                  <a:lnTo>
                    <a:pt x="754" y="236"/>
                  </a:lnTo>
                  <a:lnTo>
                    <a:pt x="752" y="234"/>
                  </a:lnTo>
                  <a:lnTo>
                    <a:pt x="754" y="232"/>
                  </a:lnTo>
                  <a:lnTo>
                    <a:pt x="756" y="222"/>
                  </a:lnTo>
                  <a:lnTo>
                    <a:pt x="764" y="222"/>
                  </a:lnTo>
                  <a:lnTo>
                    <a:pt x="764" y="220"/>
                  </a:lnTo>
                  <a:lnTo>
                    <a:pt x="764" y="218"/>
                  </a:lnTo>
                  <a:lnTo>
                    <a:pt x="766" y="218"/>
                  </a:lnTo>
                  <a:lnTo>
                    <a:pt x="764" y="216"/>
                  </a:lnTo>
                  <a:lnTo>
                    <a:pt x="764" y="214"/>
                  </a:lnTo>
                  <a:lnTo>
                    <a:pt x="766" y="212"/>
                  </a:lnTo>
                  <a:lnTo>
                    <a:pt x="764" y="208"/>
                  </a:lnTo>
                  <a:lnTo>
                    <a:pt x="760" y="208"/>
                  </a:lnTo>
                  <a:lnTo>
                    <a:pt x="760" y="200"/>
                  </a:lnTo>
                  <a:lnTo>
                    <a:pt x="760" y="192"/>
                  </a:lnTo>
                  <a:lnTo>
                    <a:pt x="756" y="190"/>
                  </a:lnTo>
                  <a:lnTo>
                    <a:pt x="766" y="190"/>
                  </a:lnTo>
                  <a:lnTo>
                    <a:pt x="776" y="192"/>
                  </a:lnTo>
                  <a:lnTo>
                    <a:pt x="780" y="196"/>
                  </a:lnTo>
                  <a:lnTo>
                    <a:pt x="780" y="194"/>
                  </a:lnTo>
                  <a:lnTo>
                    <a:pt x="782" y="192"/>
                  </a:lnTo>
                  <a:lnTo>
                    <a:pt x="792" y="192"/>
                  </a:lnTo>
                  <a:lnTo>
                    <a:pt x="792" y="194"/>
                  </a:lnTo>
                  <a:lnTo>
                    <a:pt x="790" y="196"/>
                  </a:lnTo>
                  <a:lnTo>
                    <a:pt x="796" y="200"/>
                  </a:lnTo>
                  <a:lnTo>
                    <a:pt x="794" y="200"/>
                  </a:lnTo>
                  <a:lnTo>
                    <a:pt x="794" y="202"/>
                  </a:lnTo>
                  <a:lnTo>
                    <a:pt x="796" y="208"/>
                  </a:lnTo>
                  <a:lnTo>
                    <a:pt x="802" y="206"/>
                  </a:lnTo>
                  <a:lnTo>
                    <a:pt x="808" y="206"/>
                  </a:lnTo>
                  <a:lnTo>
                    <a:pt x="810" y="206"/>
                  </a:lnTo>
                  <a:lnTo>
                    <a:pt x="810" y="208"/>
                  </a:lnTo>
                  <a:lnTo>
                    <a:pt x="808" y="212"/>
                  </a:lnTo>
                  <a:lnTo>
                    <a:pt x="802" y="220"/>
                  </a:lnTo>
                  <a:lnTo>
                    <a:pt x="802" y="222"/>
                  </a:lnTo>
                  <a:lnTo>
                    <a:pt x="808" y="222"/>
                  </a:lnTo>
                  <a:lnTo>
                    <a:pt x="806" y="228"/>
                  </a:lnTo>
                  <a:lnTo>
                    <a:pt x="804" y="228"/>
                  </a:lnTo>
                  <a:lnTo>
                    <a:pt x="800" y="230"/>
                  </a:lnTo>
                  <a:lnTo>
                    <a:pt x="800" y="232"/>
                  </a:lnTo>
                  <a:lnTo>
                    <a:pt x="800" y="234"/>
                  </a:lnTo>
                  <a:lnTo>
                    <a:pt x="800" y="236"/>
                  </a:lnTo>
                  <a:lnTo>
                    <a:pt x="800" y="238"/>
                  </a:lnTo>
                  <a:lnTo>
                    <a:pt x="806" y="248"/>
                  </a:lnTo>
                  <a:lnTo>
                    <a:pt x="808" y="250"/>
                  </a:lnTo>
                  <a:lnTo>
                    <a:pt x="810" y="250"/>
                  </a:lnTo>
                  <a:lnTo>
                    <a:pt x="812" y="250"/>
                  </a:lnTo>
                  <a:lnTo>
                    <a:pt x="814" y="252"/>
                  </a:lnTo>
                  <a:lnTo>
                    <a:pt x="816" y="254"/>
                  </a:lnTo>
                  <a:lnTo>
                    <a:pt x="816" y="258"/>
                  </a:lnTo>
                  <a:lnTo>
                    <a:pt x="814" y="264"/>
                  </a:lnTo>
                  <a:lnTo>
                    <a:pt x="810" y="268"/>
                  </a:lnTo>
                  <a:lnTo>
                    <a:pt x="806" y="268"/>
                  </a:lnTo>
                  <a:lnTo>
                    <a:pt x="802" y="268"/>
                  </a:lnTo>
                  <a:lnTo>
                    <a:pt x="794" y="274"/>
                  </a:lnTo>
                  <a:lnTo>
                    <a:pt x="790" y="274"/>
                  </a:lnTo>
                  <a:lnTo>
                    <a:pt x="788" y="276"/>
                  </a:lnTo>
                  <a:lnTo>
                    <a:pt x="784" y="282"/>
                  </a:lnTo>
                  <a:lnTo>
                    <a:pt x="780" y="286"/>
                  </a:lnTo>
                  <a:lnTo>
                    <a:pt x="778" y="286"/>
                  </a:lnTo>
                  <a:lnTo>
                    <a:pt x="776" y="282"/>
                  </a:lnTo>
                  <a:lnTo>
                    <a:pt x="774" y="282"/>
                  </a:lnTo>
                  <a:lnTo>
                    <a:pt x="770" y="280"/>
                  </a:lnTo>
                  <a:lnTo>
                    <a:pt x="770" y="278"/>
                  </a:lnTo>
                  <a:lnTo>
                    <a:pt x="768" y="274"/>
                  </a:lnTo>
                  <a:lnTo>
                    <a:pt x="766" y="276"/>
                  </a:lnTo>
                  <a:lnTo>
                    <a:pt x="764" y="272"/>
                  </a:lnTo>
                  <a:lnTo>
                    <a:pt x="762" y="272"/>
                  </a:lnTo>
                  <a:lnTo>
                    <a:pt x="762" y="274"/>
                  </a:lnTo>
                  <a:lnTo>
                    <a:pt x="758" y="276"/>
                  </a:lnTo>
                  <a:lnTo>
                    <a:pt x="760" y="276"/>
                  </a:lnTo>
                  <a:lnTo>
                    <a:pt x="762" y="276"/>
                  </a:lnTo>
                  <a:lnTo>
                    <a:pt x="764" y="278"/>
                  </a:lnTo>
                  <a:lnTo>
                    <a:pt x="764" y="280"/>
                  </a:lnTo>
                  <a:lnTo>
                    <a:pt x="766" y="282"/>
                  </a:lnTo>
                  <a:lnTo>
                    <a:pt x="768" y="282"/>
                  </a:lnTo>
                  <a:lnTo>
                    <a:pt x="770" y="284"/>
                  </a:lnTo>
                  <a:lnTo>
                    <a:pt x="770" y="286"/>
                  </a:lnTo>
                  <a:lnTo>
                    <a:pt x="772" y="286"/>
                  </a:lnTo>
                  <a:lnTo>
                    <a:pt x="774" y="288"/>
                  </a:lnTo>
                  <a:lnTo>
                    <a:pt x="766" y="290"/>
                  </a:lnTo>
                  <a:lnTo>
                    <a:pt x="766" y="292"/>
                  </a:lnTo>
                  <a:lnTo>
                    <a:pt x="760" y="290"/>
                  </a:lnTo>
                  <a:lnTo>
                    <a:pt x="750" y="282"/>
                  </a:lnTo>
                  <a:lnTo>
                    <a:pt x="738" y="284"/>
                  </a:lnTo>
                  <a:lnTo>
                    <a:pt x="744" y="290"/>
                  </a:lnTo>
                  <a:lnTo>
                    <a:pt x="744" y="294"/>
                  </a:lnTo>
                  <a:lnTo>
                    <a:pt x="742" y="296"/>
                  </a:lnTo>
                  <a:lnTo>
                    <a:pt x="738" y="302"/>
                  </a:lnTo>
                  <a:lnTo>
                    <a:pt x="738" y="304"/>
                  </a:lnTo>
                  <a:lnTo>
                    <a:pt x="738" y="306"/>
                  </a:lnTo>
                  <a:lnTo>
                    <a:pt x="734" y="308"/>
                  </a:lnTo>
                  <a:lnTo>
                    <a:pt x="724" y="298"/>
                  </a:lnTo>
                  <a:lnTo>
                    <a:pt x="722" y="298"/>
                  </a:lnTo>
                  <a:lnTo>
                    <a:pt x="720" y="300"/>
                  </a:lnTo>
                  <a:lnTo>
                    <a:pt x="714" y="296"/>
                  </a:lnTo>
                  <a:lnTo>
                    <a:pt x="712" y="296"/>
                  </a:lnTo>
                  <a:lnTo>
                    <a:pt x="710" y="298"/>
                  </a:lnTo>
                  <a:lnTo>
                    <a:pt x="706" y="298"/>
                  </a:lnTo>
                  <a:lnTo>
                    <a:pt x="704" y="296"/>
                  </a:lnTo>
                  <a:lnTo>
                    <a:pt x="700" y="294"/>
                  </a:lnTo>
                  <a:lnTo>
                    <a:pt x="698" y="300"/>
                  </a:lnTo>
                  <a:lnTo>
                    <a:pt x="700" y="300"/>
                  </a:lnTo>
                  <a:lnTo>
                    <a:pt x="700" y="302"/>
                  </a:lnTo>
                  <a:lnTo>
                    <a:pt x="694" y="304"/>
                  </a:lnTo>
                  <a:lnTo>
                    <a:pt x="688" y="304"/>
                  </a:lnTo>
                  <a:lnTo>
                    <a:pt x="686" y="306"/>
                  </a:lnTo>
                  <a:lnTo>
                    <a:pt x="700" y="306"/>
                  </a:lnTo>
                  <a:lnTo>
                    <a:pt x="716" y="306"/>
                  </a:lnTo>
                  <a:lnTo>
                    <a:pt x="724" y="308"/>
                  </a:lnTo>
                  <a:lnTo>
                    <a:pt x="732" y="310"/>
                  </a:lnTo>
                  <a:lnTo>
                    <a:pt x="730" y="312"/>
                  </a:lnTo>
                  <a:lnTo>
                    <a:pt x="728" y="316"/>
                  </a:lnTo>
                  <a:lnTo>
                    <a:pt x="728" y="324"/>
                  </a:lnTo>
                  <a:lnTo>
                    <a:pt x="722" y="328"/>
                  </a:lnTo>
                  <a:lnTo>
                    <a:pt x="718" y="330"/>
                  </a:lnTo>
                  <a:lnTo>
                    <a:pt x="716" y="330"/>
                  </a:lnTo>
                  <a:lnTo>
                    <a:pt x="714" y="334"/>
                  </a:lnTo>
                  <a:lnTo>
                    <a:pt x="714" y="332"/>
                  </a:lnTo>
                  <a:lnTo>
                    <a:pt x="712" y="332"/>
                  </a:lnTo>
                  <a:lnTo>
                    <a:pt x="712" y="330"/>
                  </a:lnTo>
                  <a:lnTo>
                    <a:pt x="700" y="326"/>
                  </a:lnTo>
                  <a:lnTo>
                    <a:pt x="698" y="328"/>
                  </a:lnTo>
                  <a:lnTo>
                    <a:pt x="698" y="330"/>
                  </a:lnTo>
                  <a:lnTo>
                    <a:pt x="692" y="330"/>
                  </a:lnTo>
                  <a:lnTo>
                    <a:pt x="690" y="336"/>
                  </a:lnTo>
                  <a:lnTo>
                    <a:pt x="690" y="338"/>
                  </a:lnTo>
                  <a:lnTo>
                    <a:pt x="692" y="340"/>
                  </a:lnTo>
                  <a:lnTo>
                    <a:pt x="692" y="342"/>
                  </a:lnTo>
                  <a:lnTo>
                    <a:pt x="692" y="344"/>
                  </a:lnTo>
                  <a:lnTo>
                    <a:pt x="690" y="344"/>
                  </a:lnTo>
                  <a:lnTo>
                    <a:pt x="688" y="346"/>
                  </a:lnTo>
                  <a:lnTo>
                    <a:pt x="682" y="346"/>
                  </a:lnTo>
                  <a:lnTo>
                    <a:pt x="682" y="352"/>
                  </a:lnTo>
                  <a:lnTo>
                    <a:pt x="686" y="352"/>
                  </a:lnTo>
                  <a:lnTo>
                    <a:pt x="686" y="358"/>
                  </a:lnTo>
                  <a:lnTo>
                    <a:pt x="686" y="360"/>
                  </a:lnTo>
                  <a:lnTo>
                    <a:pt x="684" y="362"/>
                  </a:lnTo>
                  <a:lnTo>
                    <a:pt x="676" y="364"/>
                  </a:lnTo>
                  <a:lnTo>
                    <a:pt x="666" y="362"/>
                  </a:lnTo>
                  <a:lnTo>
                    <a:pt x="666" y="366"/>
                  </a:lnTo>
                  <a:lnTo>
                    <a:pt x="670" y="366"/>
                  </a:lnTo>
                  <a:lnTo>
                    <a:pt x="668" y="370"/>
                  </a:lnTo>
                  <a:lnTo>
                    <a:pt x="662" y="370"/>
                  </a:lnTo>
                  <a:lnTo>
                    <a:pt x="664" y="372"/>
                  </a:lnTo>
                  <a:lnTo>
                    <a:pt x="666" y="372"/>
                  </a:lnTo>
                  <a:lnTo>
                    <a:pt x="666" y="374"/>
                  </a:lnTo>
                  <a:lnTo>
                    <a:pt x="660" y="374"/>
                  </a:lnTo>
                  <a:lnTo>
                    <a:pt x="662" y="372"/>
                  </a:lnTo>
                  <a:lnTo>
                    <a:pt x="660" y="372"/>
                  </a:lnTo>
                  <a:lnTo>
                    <a:pt x="658" y="372"/>
                  </a:lnTo>
                  <a:lnTo>
                    <a:pt x="658" y="376"/>
                  </a:lnTo>
                  <a:lnTo>
                    <a:pt x="654" y="376"/>
                  </a:lnTo>
                  <a:lnTo>
                    <a:pt x="654" y="386"/>
                  </a:lnTo>
                  <a:lnTo>
                    <a:pt x="646" y="386"/>
                  </a:lnTo>
                  <a:lnTo>
                    <a:pt x="646" y="390"/>
                  </a:lnTo>
                  <a:lnTo>
                    <a:pt x="642" y="394"/>
                  </a:lnTo>
                  <a:lnTo>
                    <a:pt x="636" y="398"/>
                  </a:lnTo>
                  <a:lnTo>
                    <a:pt x="638" y="402"/>
                  </a:lnTo>
                  <a:lnTo>
                    <a:pt x="640" y="406"/>
                  </a:lnTo>
                  <a:lnTo>
                    <a:pt x="630" y="406"/>
                  </a:lnTo>
                  <a:lnTo>
                    <a:pt x="628" y="408"/>
                  </a:lnTo>
                  <a:lnTo>
                    <a:pt x="632" y="410"/>
                  </a:lnTo>
                  <a:lnTo>
                    <a:pt x="632" y="414"/>
                  </a:lnTo>
                  <a:lnTo>
                    <a:pt x="626" y="420"/>
                  </a:lnTo>
                  <a:lnTo>
                    <a:pt x="626" y="424"/>
                  </a:lnTo>
                  <a:lnTo>
                    <a:pt x="626" y="428"/>
                  </a:lnTo>
                  <a:lnTo>
                    <a:pt x="622" y="430"/>
                  </a:lnTo>
                  <a:lnTo>
                    <a:pt x="626" y="436"/>
                  </a:lnTo>
                  <a:lnTo>
                    <a:pt x="628" y="440"/>
                  </a:lnTo>
                  <a:lnTo>
                    <a:pt x="628" y="446"/>
                  </a:lnTo>
                  <a:lnTo>
                    <a:pt x="630" y="448"/>
                  </a:lnTo>
                  <a:lnTo>
                    <a:pt x="636" y="448"/>
                  </a:lnTo>
                  <a:lnTo>
                    <a:pt x="648" y="448"/>
                  </a:lnTo>
                  <a:lnTo>
                    <a:pt x="654" y="456"/>
                  </a:lnTo>
                  <a:lnTo>
                    <a:pt x="654" y="460"/>
                  </a:lnTo>
                  <a:lnTo>
                    <a:pt x="656" y="462"/>
                  </a:lnTo>
                  <a:lnTo>
                    <a:pt x="656" y="468"/>
                  </a:lnTo>
                  <a:lnTo>
                    <a:pt x="660" y="474"/>
                  </a:lnTo>
                  <a:lnTo>
                    <a:pt x="662" y="480"/>
                  </a:lnTo>
                  <a:lnTo>
                    <a:pt x="662" y="486"/>
                  </a:lnTo>
                  <a:lnTo>
                    <a:pt x="672" y="482"/>
                  </a:lnTo>
                  <a:lnTo>
                    <a:pt x="678" y="480"/>
                  </a:lnTo>
                  <a:lnTo>
                    <a:pt x="682" y="480"/>
                  </a:lnTo>
                  <a:lnTo>
                    <a:pt x="690" y="486"/>
                  </a:lnTo>
                  <a:lnTo>
                    <a:pt x="694" y="486"/>
                  </a:lnTo>
                  <a:lnTo>
                    <a:pt x="698" y="490"/>
                  </a:lnTo>
                  <a:lnTo>
                    <a:pt x="702" y="492"/>
                  </a:lnTo>
                  <a:lnTo>
                    <a:pt x="708" y="492"/>
                  </a:lnTo>
                  <a:lnTo>
                    <a:pt x="710" y="494"/>
                  </a:lnTo>
                  <a:lnTo>
                    <a:pt x="712" y="496"/>
                  </a:lnTo>
                  <a:lnTo>
                    <a:pt x="716" y="498"/>
                  </a:lnTo>
                  <a:lnTo>
                    <a:pt x="720" y="498"/>
                  </a:lnTo>
                  <a:lnTo>
                    <a:pt x="720" y="500"/>
                  </a:lnTo>
                  <a:lnTo>
                    <a:pt x="722" y="504"/>
                  </a:lnTo>
                  <a:lnTo>
                    <a:pt x="724" y="506"/>
                  </a:lnTo>
                  <a:lnTo>
                    <a:pt x="724" y="512"/>
                  </a:lnTo>
                  <a:lnTo>
                    <a:pt x="728" y="512"/>
                  </a:lnTo>
                  <a:lnTo>
                    <a:pt x="732" y="512"/>
                  </a:lnTo>
                  <a:lnTo>
                    <a:pt x="734" y="516"/>
                  </a:lnTo>
                  <a:lnTo>
                    <a:pt x="738" y="518"/>
                  </a:lnTo>
                  <a:lnTo>
                    <a:pt x="742" y="518"/>
                  </a:lnTo>
                  <a:lnTo>
                    <a:pt x="748" y="518"/>
                  </a:lnTo>
                  <a:lnTo>
                    <a:pt x="750" y="522"/>
                  </a:lnTo>
                  <a:lnTo>
                    <a:pt x="752" y="524"/>
                  </a:lnTo>
                  <a:lnTo>
                    <a:pt x="756" y="524"/>
                  </a:lnTo>
                  <a:lnTo>
                    <a:pt x="756" y="526"/>
                  </a:lnTo>
                  <a:lnTo>
                    <a:pt x="762" y="528"/>
                  </a:lnTo>
                  <a:lnTo>
                    <a:pt x="766" y="530"/>
                  </a:lnTo>
                  <a:lnTo>
                    <a:pt x="770" y="528"/>
                  </a:lnTo>
                  <a:lnTo>
                    <a:pt x="778" y="528"/>
                  </a:lnTo>
                  <a:lnTo>
                    <a:pt x="782" y="530"/>
                  </a:lnTo>
                  <a:lnTo>
                    <a:pt x="784" y="530"/>
                  </a:lnTo>
                  <a:lnTo>
                    <a:pt x="788" y="530"/>
                  </a:lnTo>
                  <a:lnTo>
                    <a:pt x="798" y="534"/>
                  </a:lnTo>
                  <a:lnTo>
                    <a:pt x="798" y="544"/>
                  </a:lnTo>
                  <a:lnTo>
                    <a:pt x="796" y="548"/>
                  </a:lnTo>
                  <a:lnTo>
                    <a:pt x="794" y="552"/>
                  </a:lnTo>
                  <a:lnTo>
                    <a:pt x="798" y="556"/>
                  </a:lnTo>
                  <a:lnTo>
                    <a:pt x="798" y="568"/>
                  </a:lnTo>
                  <a:lnTo>
                    <a:pt x="796" y="580"/>
                  </a:lnTo>
                  <a:lnTo>
                    <a:pt x="800" y="580"/>
                  </a:lnTo>
                  <a:lnTo>
                    <a:pt x="804" y="584"/>
                  </a:lnTo>
                  <a:lnTo>
                    <a:pt x="806" y="590"/>
                  </a:lnTo>
                  <a:lnTo>
                    <a:pt x="804" y="592"/>
                  </a:lnTo>
                  <a:lnTo>
                    <a:pt x="804" y="594"/>
                  </a:lnTo>
                  <a:lnTo>
                    <a:pt x="814" y="600"/>
                  </a:lnTo>
                  <a:lnTo>
                    <a:pt x="816" y="604"/>
                  </a:lnTo>
                  <a:lnTo>
                    <a:pt x="818" y="608"/>
                  </a:lnTo>
                  <a:lnTo>
                    <a:pt x="818" y="610"/>
                  </a:lnTo>
                  <a:lnTo>
                    <a:pt x="830" y="610"/>
                  </a:lnTo>
                  <a:lnTo>
                    <a:pt x="830" y="608"/>
                  </a:lnTo>
                  <a:lnTo>
                    <a:pt x="832" y="608"/>
                  </a:lnTo>
                  <a:lnTo>
                    <a:pt x="834" y="604"/>
                  </a:lnTo>
                  <a:lnTo>
                    <a:pt x="836" y="604"/>
                  </a:lnTo>
                  <a:lnTo>
                    <a:pt x="840" y="604"/>
                  </a:lnTo>
                  <a:lnTo>
                    <a:pt x="840" y="602"/>
                  </a:lnTo>
                  <a:lnTo>
                    <a:pt x="838" y="598"/>
                  </a:lnTo>
                  <a:lnTo>
                    <a:pt x="844" y="588"/>
                  </a:lnTo>
                  <a:lnTo>
                    <a:pt x="846" y="588"/>
                  </a:lnTo>
                  <a:lnTo>
                    <a:pt x="844" y="588"/>
                  </a:lnTo>
                  <a:lnTo>
                    <a:pt x="842" y="588"/>
                  </a:lnTo>
                  <a:lnTo>
                    <a:pt x="842" y="586"/>
                  </a:lnTo>
                  <a:lnTo>
                    <a:pt x="842" y="584"/>
                  </a:lnTo>
                  <a:lnTo>
                    <a:pt x="842" y="582"/>
                  </a:lnTo>
                  <a:lnTo>
                    <a:pt x="842" y="580"/>
                  </a:lnTo>
                  <a:lnTo>
                    <a:pt x="840" y="580"/>
                  </a:lnTo>
                  <a:lnTo>
                    <a:pt x="840" y="568"/>
                  </a:lnTo>
                  <a:lnTo>
                    <a:pt x="840" y="564"/>
                  </a:lnTo>
                  <a:lnTo>
                    <a:pt x="840" y="558"/>
                  </a:lnTo>
                  <a:lnTo>
                    <a:pt x="834" y="554"/>
                  </a:lnTo>
                  <a:lnTo>
                    <a:pt x="834" y="548"/>
                  </a:lnTo>
                  <a:lnTo>
                    <a:pt x="834" y="542"/>
                  </a:lnTo>
                  <a:lnTo>
                    <a:pt x="834" y="540"/>
                  </a:lnTo>
                  <a:lnTo>
                    <a:pt x="838" y="538"/>
                  </a:lnTo>
                  <a:lnTo>
                    <a:pt x="842" y="538"/>
                  </a:lnTo>
                  <a:lnTo>
                    <a:pt x="846" y="534"/>
                  </a:lnTo>
                  <a:lnTo>
                    <a:pt x="848" y="534"/>
                  </a:lnTo>
                  <a:lnTo>
                    <a:pt x="850" y="532"/>
                  </a:lnTo>
                  <a:lnTo>
                    <a:pt x="852" y="530"/>
                  </a:lnTo>
                  <a:lnTo>
                    <a:pt x="854" y="528"/>
                  </a:lnTo>
                  <a:lnTo>
                    <a:pt x="858" y="524"/>
                  </a:lnTo>
                  <a:lnTo>
                    <a:pt x="860" y="520"/>
                  </a:lnTo>
                  <a:lnTo>
                    <a:pt x="864" y="516"/>
                  </a:lnTo>
                  <a:lnTo>
                    <a:pt x="866" y="514"/>
                  </a:lnTo>
                  <a:lnTo>
                    <a:pt x="868" y="510"/>
                  </a:lnTo>
                  <a:lnTo>
                    <a:pt x="874" y="508"/>
                  </a:lnTo>
                  <a:lnTo>
                    <a:pt x="872" y="500"/>
                  </a:lnTo>
                  <a:lnTo>
                    <a:pt x="872" y="502"/>
                  </a:lnTo>
                  <a:lnTo>
                    <a:pt x="870" y="506"/>
                  </a:lnTo>
                  <a:lnTo>
                    <a:pt x="868" y="506"/>
                  </a:lnTo>
                  <a:lnTo>
                    <a:pt x="870" y="496"/>
                  </a:lnTo>
                  <a:lnTo>
                    <a:pt x="872" y="488"/>
                  </a:lnTo>
                  <a:lnTo>
                    <a:pt x="870" y="486"/>
                  </a:lnTo>
                  <a:lnTo>
                    <a:pt x="866" y="484"/>
                  </a:lnTo>
                  <a:lnTo>
                    <a:pt x="864" y="478"/>
                  </a:lnTo>
                  <a:lnTo>
                    <a:pt x="864" y="472"/>
                  </a:lnTo>
                  <a:lnTo>
                    <a:pt x="860" y="470"/>
                  </a:lnTo>
                  <a:lnTo>
                    <a:pt x="860" y="464"/>
                  </a:lnTo>
                  <a:lnTo>
                    <a:pt x="858" y="462"/>
                  </a:lnTo>
                  <a:lnTo>
                    <a:pt x="856" y="458"/>
                  </a:lnTo>
                  <a:lnTo>
                    <a:pt x="854" y="458"/>
                  </a:lnTo>
                  <a:lnTo>
                    <a:pt x="852" y="456"/>
                  </a:lnTo>
                  <a:lnTo>
                    <a:pt x="850" y="454"/>
                  </a:lnTo>
                  <a:lnTo>
                    <a:pt x="848" y="452"/>
                  </a:lnTo>
                  <a:lnTo>
                    <a:pt x="846" y="450"/>
                  </a:lnTo>
                  <a:lnTo>
                    <a:pt x="842" y="450"/>
                  </a:lnTo>
                  <a:lnTo>
                    <a:pt x="842" y="448"/>
                  </a:lnTo>
                  <a:lnTo>
                    <a:pt x="840" y="448"/>
                  </a:lnTo>
                  <a:lnTo>
                    <a:pt x="842" y="442"/>
                  </a:lnTo>
                  <a:lnTo>
                    <a:pt x="846" y="438"/>
                  </a:lnTo>
                  <a:lnTo>
                    <a:pt x="848" y="436"/>
                  </a:lnTo>
                  <a:lnTo>
                    <a:pt x="854" y="436"/>
                  </a:lnTo>
                  <a:lnTo>
                    <a:pt x="854" y="430"/>
                  </a:lnTo>
                  <a:lnTo>
                    <a:pt x="854" y="428"/>
                  </a:lnTo>
                  <a:lnTo>
                    <a:pt x="854" y="426"/>
                  </a:lnTo>
                  <a:lnTo>
                    <a:pt x="858" y="428"/>
                  </a:lnTo>
                  <a:lnTo>
                    <a:pt x="858" y="426"/>
                  </a:lnTo>
                  <a:lnTo>
                    <a:pt x="858" y="424"/>
                  </a:lnTo>
                  <a:lnTo>
                    <a:pt x="860" y="424"/>
                  </a:lnTo>
                  <a:lnTo>
                    <a:pt x="860" y="420"/>
                  </a:lnTo>
                  <a:lnTo>
                    <a:pt x="856" y="418"/>
                  </a:lnTo>
                  <a:lnTo>
                    <a:pt x="858" y="416"/>
                  </a:lnTo>
                  <a:lnTo>
                    <a:pt x="856" y="410"/>
                  </a:lnTo>
                  <a:lnTo>
                    <a:pt x="854" y="406"/>
                  </a:lnTo>
                  <a:lnTo>
                    <a:pt x="858" y="402"/>
                  </a:lnTo>
                  <a:lnTo>
                    <a:pt x="854" y="402"/>
                  </a:lnTo>
                  <a:lnTo>
                    <a:pt x="852" y="398"/>
                  </a:lnTo>
                  <a:lnTo>
                    <a:pt x="858" y="388"/>
                  </a:lnTo>
                  <a:lnTo>
                    <a:pt x="858" y="384"/>
                  </a:lnTo>
                  <a:lnTo>
                    <a:pt x="860" y="384"/>
                  </a:lnTo>
                  <a:lnTo>
                    <a:pt x="860" y="380"/>
                  </a:lnTo>
                  <a:lnTo>
                    <a:pt x="856" y="380"/>
                  </a:lnTo>
                  <a:lnTo>
                    <a:pt x="854" y="376"/>
                  </a:lnTo>
                  <a:lnTo>
                    <a:pt x="854" y="374"/>
                  </a:lnTo>
                  <a:lnTo>
                    <a:pt x="854" y="372"/>
                  </a:lnTo>
                  <a:lnTo>
                    <a:pt x="858" y="372"/>
                  </a:lnTo>
                  <a:lnTo>
                    <a:pt x="862" y="370"/>
                  </a:lnTo>
                  <a:lnTo>
                    <a:pt x="866" y="370"/>
                  </a:lnTo>
                  <a:lnTo>
                    <a:pt x="870" y="372"/>
                  </a:lnTo>
                  <a:lnTo>
                    <a:pt x="874" y="370"/>
                  </a:lnTo>
                  <a:lnTo>
                    <a:pt x="878" y="374"/>
                  </a:lnTo>
                  <a:lnTo>
                    <a:pt x="884" y="372"/>
                  </a:lnTo>
                  <a:lnTo>
                    <a:pt x="890" y="372"/>
                  </a:lnTo>
                  <a:lnTo>
                    <a:pt x="894" y="374"/>
                  </a:lnTo>
                  <a:lnTo>
                    <a:pt x="900" y="374"/>
                  </a:lnTo>
                  <a:lnTo>
                    <a:pt x="906" y="370"/>
                  </a:lnTo>
                  <a:lnTo>
                    <a:pt x="914" y="364"/>
                  </a:lnTo>
                  <a:lnTo>
                    <a:pt x="914" y="368"/>
                  </a:lnTo>
                  <a:lnTo>
                    <a:pt x="918" y="368"/>
                  </a:lnTo>
                  <a:lnTo>
                    <a:pt x="922" y="370"/>
                  </a:lnTo>
                  <a:lnTo>
                    <a:pt x="926" y="374"/>
                  </a:lnTo>
                  <a:lnTo>
                    <a:pt x="928" y="374"/>
                  </a:lnTo>
                  <a:lnTo>
                    <a:pt x="928" y="378"/>
                  </a:lnTo>
                  <a:lnTo>
                    <a:pt x="932" y="380"/>
                  </a:lnTo>
                  <a:lnTo>
                    <a:pt x="934" y="380"/>
                  </a:lnTo>
                  <a:lnTo>
                    <a:pt x="936" y="386"/>
                  </a:lnTo>
                  <a:lnTo>
                    <a:pt x="938" y="386"/>
                  </a:lnTo>
                  <a:lnTo>
                    <a:pt x="940" y="392"/>
                  </a:lnTo>
                  <a:lnTo>
                    <a:pt x="960" y="392"/>
                  </a:lnTo>
                  <a:lnTo>
                    <a:pt x="960" y="394"/>
                  </a:lnTo>
                  <a:lnTo>
                    <a:pt x="956" y="398"/>
                  </a:lnTo>
                  <a:lnTo>
                    <a:pt x="964" y="400"/>
                  </a:lnTo>
                  <a:lnTo>
                    <a:pt x="966" y="402"/>
                  </a:lnTo>
                  <a:lnTo>
                    <a:pt x="968" y="398"/>
                  </a:lnTo>
                  <a:lnTo>
                    <a:pt x="972" y="398"/>
                  </a:lnTo>
                  <a:lnTo>
                    <a:pt x="966" y="406"/>
                  </a:lnTo>
                  <a:lnTo>
                    <a:pt x="966" y="410"/>
                  </a:lnTo>
                  <a:lnTo>
                    <a:pt x="966" y="412"/>
                  </a:lnTo>
                  <a:lnTo>
                    <a:pt x="968" y="412"/>
                  </a:lnTo>
                  <a:lnTo>
                    <a:pt x="968" y="414"/>
                  </a:lnTo>
                  <a:lnTo>
                    <a:pt x="962" y="416"/>
                  </a:lnTo>
                  <a:lnTo>
                    <a:pt x="962" y="418"/>
                  </a:lnTo>
                  <a:lnTo>
                    <a:pt x="962" y="422"/>
                  </a:lnTo>
                  <a:lnTo>
                    <a:pt x="966" y="424"/>
                  </a:lnTo>
                  <a:lnTo>
                    <a:pt x="966" y="428"/>
                  </a:lnTo>
                  <a:lnTo>
                    <a:pt x="966" y="432"/>
                  </a:lnTo>
                  <a:lnTo>
                    <a:pt x="964" y="434"/>
                  </a:lnTo>
                  <a:lnTo>
                    <a:pt x="964" y="436"/>
                  </a:lnTo>
                  <a:lnTo>
                    <a:pt x="964" y="438"/>
                  </a:lnTo>
                  <a:lnTo>
                    <a:pt x="970" y="442"/>
                  </a:lnTo>
                  <a:lnTo>
                    <a:pt x="972" y="442"/>
                  </a:lnTo>
                  <a:lnTo>
                    <a:pt x="974" y="442"/>
                  </a:lnTo>
                  <a:lnTo>
                    <a:pt x="974" y="444"/>
                  </a:lnTo>
                  <a:lnTo>
                    <a:pt x="984" y="444"/>
                  </a:lnTo>
                  <a:lnTo>
                    <a:pt x="986" y="454"/>
                  </a:lnTo>
                  <a:lnTo>
                    <a:pt x="990" y="452"/>
                  </a:lnTo>
                  <a:lnTo>
                    <a:pt x="990" y="450"/>
                  </a:lnTo>
                  <a:lnTo>
                    <a:pt x="992" y="450"/>
                  </a:lnTo>
                  <a:lnTo>
                    <a:pt x="992" y="454"/>
                  </a:lnTo>
                  <a:lnTo>
                    <a:pt x="994" y="454"/>
                  </a:lnTo>
                  <a:lnTo>
                    <a:pt x="998" y="460"/>
                  </a:lnTo>
                  <a:lnTo>
                    <a:pt x="1000" y="458"/>
                  </a:lnTo>
                  <a:lnTo>
                    <a:pt x="1004" y="458"/>
                  </a:lnTo>
                  <a:lnTo>
                    <a:pt x="1006" y="456"/>
                  </a:lnTo>
                  <a:lnTo>
                    <a:pt x="1008" y="454"/>
                  </a:lnTo>
                  <a:lnTo>
                    <a:pt x="1010" y="448"/>
                  </a:lnTo>
                  <a:lnTo>
                    <a:pt x="1012" y="448"/>
                  </a:lnTo>
                  <a:lnTo>
                    <a:pt x="1014" y="450"/>
                  </a:lnTo>
                  <a:lnTo>
                    <a:pt x="1014" y="444"/>
                  </a:lnTo>
                  <a:lnTo>
                    <a:pt x="1018" y="440"/>
                  </a:lnTo>
                  <a:lnTo>
                    <a:pt x="1022" y="436"/>
                  </a:lnTo>
                  <a:lnTo>
                    <a:pt x="1024" y="434"/>
                  </a:lnTo>
                  <a:lnTo>
                    <a:pt x="1022" y="432"/>
                  </a:lnTo>
                  <a:lnTo>
                    <a:pt x="1022" y="430"/>
                  </a:lnTo>
                  <a:lnTo>
                    <a:pt x="1022" y="428"/>
                  </a:lnTo>
                  <a:lnTo>
                    <a:pt x="1026" y="426"/>
                  </a:lnTo>
                  <a:lnTo>
                    <a:pt x="1026" y="424"/>
                  </a:lnTo>
                  <a:lnTo>
                    <a:pt x="1026" y="420"/>
                  </a:lnTo>
                  <a:lnTo>
                    <a:pt x="1028" y="420"/>
                  </a:lnTo>
                  <a:lnTo>
                    <a:pt x="1030" y="412"/>
                  </a:lnTo>
                  <a:lnTo>
                    <a:pt x="1036" y="412"/>
                  </a:lnTo>
                  <a:lnTo>
                    <a:pt x="1036" y="422"/>
                  </a:lnTo>
                  <a:lnTo>
                    <a:pt x="1038" y="422"/>
                  </a:lnTo>
                  <a:lnTo>
                    <a:pt x="1038" y="426"/>
                  </a:lnTo>
                  <a:lnTo>
                    <a:pt x="1036" y="428"/>
                  </a:lnTo>
                  <a:lnTo>
                    <a:pt x="1038" y="434"/>
                  </a:lnTo>
                  <a:lnTo>
                    <a:pt x="1038" y="440"/>
                  </a:lnTo>
                  <a:lnTo>
                    <a:pt x="1040" y="440"/>
                  </a:lnTo>
                  <a:lnTo>
                    <a:pt x="1040" y="444"/>
                  </a:lnTo>
                  <a:lnTo>
                    <a:pt x="1044" y="442"/>
                  </a:lnTo>
                  <a:lnTo>
                    <a:pt x="1046" y="442"/>
                  </a:lnTo>
                  <a:lnTo>
                    <a:pt x="1048" y="442"/>
                  </a:lnTo>
                  <a:lnTo>
                    <a:pt x="1048" y="446"/>
                  </a:lnTo>
                  <a:lnTo>
                    <a:pt x="1052" y="446"/>
                  </a:lnTo>
                  <a:lnTo>
                    <a:pt x="1052" y="448"/>
                  </a:lnTo>
                  <a:lnTo>
                    <a:pt x="1050" y="448"/>
                  </a:lnTo>
                  <a:lnTo>
                    <a:pt x="1048" y="450"/>
                  </a:lnTo>
                  <a:lnTo>
                    <a:pt x="1054" y="452"/>
                  </a:lnTo>
                  <a:lnTo>
                    <a:pt x="1054" y="454"/>
                  </a:lnTo>
                  <a:lnTo>
                    <a:pt x="1052" y="456"/>
                  </a:lnTo>
                  <a:lnTo>
                    <a:pt x="1046" y="458"/>
                  </a:lnTo>
                  <a:lnTo>
                    <a:pt x="1046" y="460"/>
                  </a:lnTo>
                  <a:lnTo>
                    <a:pt x="1058" y="460"/>
                  </a:lnTo>
                  <a:lnTo>
                    <a:pt x="1060" y="462"/>
                  </a:lnTo>
                  <a:lnTo>
                    <a:pt x="1056" y="468"/>
                  </a:lnTo>
                  <a:lnTo>
                    <a:pt x="1058" y="468"/>
                  </a:lnTo>
                  <a:lnTo>
                    <a:pt x="1060" y="470"/>
                  </a:lnTo>
                  <a:lnTo>
                    <a:pt x="1058" y="472"/>
                  </a:lnTo>
                  <a:lnTo>
                    <a:pt x="1062" y="472"/>
                  </a:lnTo>
                  <a:lnTo>
                    <a:pt x="1064" y="476"/>
                  </a:lnTo>
                  <a:lnTo>
                    <a:pt x="1068" y="476"/>
                  </a:lnTo>
                  <a:lnTo>
                    <a:pt x="1066" y="482"/>
                  </a:lnTo>
                  <a:lnTo>
                    <a:pt x="1062" y="486"/>
                  </a:lnTo>
                  <a:lnTo>
                    <a:pt x="1068" y="486"/>
                  </a:lnTo>
                  <a:lnTo>
                    <a:pt x="1068" y="488"/>
                  </a:lnTo>
                  <a:lnTo>
                    <a:pt x="1070" y="490"/>
                  </a:lnTo>
                  <a:lnTo>
                    <a:pt x="1074" y="490"/>
                  </a:lnTo>
                  <a:lnTo>
                    <a:pt x="1076" y="494"/>
                  </a:lnTo>
                  <a:lnTo>
                    <a:pt x="1076" y="496"/>
                  </a:lnTo>
                  <a:lnTo>
                    <a:pt x="1076" y="498"/>
                  </a:lnTo>
                  <a:lnTo>
                    <a:pt x="1074" y="498"/>
                  </a:lnTo>
                  <a:lnTo>
                    <a:pt x="1074" y="496"/>
                  </a:lnTo>
                  <a:lnTo>
                    <a:pt x="1072" y="498"/>
                  </a:lnTo>
                  <a:lnTo>
                    <a:pt x="1066" y="498"/>
                  </a:lnTo>
                  <a:lnTo>
                    <a:pt x="1062" y="498"/>
                  </a:lnTo>
                  <a:lnTo>
                    <a:pt x="1062" y="500"/>
                  </a:lnTo>
                  <a:lnTo>
                    <a:pt x="1066" y="502"/>
                  </a:lnTo>
                  <a:lnTo>
                    <a:pt x="1064" y="508"/>
                  </a:lnTo>
                  <a:lnTo>
                    <a:pt x="1068" y="506"/>
                  </a:lnTo>
                  <a:lnTo>
                    <a:pt x="1070" y="506"/>
                  </a:lnTo>
                  <a:lnTo>
                    <a:pt x="1070" y="510"/>
                  </a:lnTo>
                  <a:lnTo>
                    <a:pt x="1068" y="510"/>
                  </a:lnTo>
                  <a:lnTo>
                    <a:pt x="1072" y="510"/>
                  </a:lnTo>
                  <a:lnTo>
                    <a:pt x="1072" y="518"/>
                  </a:lnTo>
                  <a:lnTo>
                    <a:pt x="1078" y="518"/>
                  </a:lnTo>
                  <a:lnTo>
                    <a:pt x="1082" y="518"/>
                  </a:lnTo>
                  <a:lnTo>
                    <a:pt x="1086" y="522"/>
                  </a:lnTo>
                  <a:lnTo>
                    <a:pt x="1088" y="522"/>
                  </a:lnTo>
                  <a:lnTo>
                    <a:pt x="1088" y="528"/>
                  </a:lnTo>
                  <a:lnTo>
                    <a:pt x="1088" y="530"/>
                  </a:lnTo>
                  <a:lnTo>
                    <a:pt x="1088" y="534"/>
                  </a:lnTo>
                  <a:lnTo>
                    <a:pt x="1100" y="534"/>
                  </a:lnTo>
                  <a:lnTo>
                    <a:pt x="1100" y="538"/>
                  </a:lnTo>
                  <a:lnTo>
                    <a:pt x="1104" y="534"/>
                  </a:lnTo>
                  <a:lnTo>
                    <a:pt x="1104" y="536"/>
                  </a:lnTo>
                  <a:lnTo>
                    <a:pt x="1106" y="536"/>
                  </a:lnTo>
                  <a:lnTo>
                    <a:pt x="1106" y="534"/>
                  </a:lnTo>
                  <a:lnTo>
                    <a:pt x="1108" y="534"/>
                  </a:lnTo>
                  <a:lnTo>
                    <a:pt x="1108" y="540"/>
                  </a:lnTo>
                  <a:lnTo>
                    <a:pt x="1110" y="540"/>
                  </a:lnTo>
                  <a:lnTo>
                    <a:pt x="1114" y="544"/>
                  </a:lnTo>
                  <a:lnTo>
                    <a:pt x="1118" y="546"/>
                  </a:lnTo>
                  <a:lnTo>
                    <a:pt x="1120" y="542"/>
                  </a:lnTo>
                  <a:lnTo>
                    <a:pt x="1122" y="540"/>
                  </a:lnTo>
                  <a:lnTo>
                    <a:pt x="1124" y="546"/>
                  </a:lnTo>
                  <a:lnTo>
                    <a:pt x="1126" y="548"/>
                  </a:lnTo>
                  <a:lnTo>
                    <a:pt x="1130" y="546"/>
                  </a:lnTo>
                  <a:lnTo>
                    <a:pt x="1126" y="550"/>
                  </a:lnTo>
                  <a:lnTo>
                    <a:pt x="1124" y="554"/>
                  </a:lnTo>
                  <a:lnTo>
                    <a:pt x="1120" y="554"/>
                  </a:lnTo>
                  <a:lnTo>
                    <a:pt x="1118" y="556"/>
                  </a:lnTo>
                  <a:lnTo>
                    <a:pt x="1114" y="556"/>
                  </a:lnTo>
                  <a:lnTo>
                    <a:pt x="1112" y="556"/>
                  </a:lnTo>
                  <a:lnTo>
                    <a:pt x="1110" y="560"/>
                  </a:lnTo>
                  <a:lnTo>
                    <a:pt x="1106" y="560"/>
                  </a:lnTo>
                  <a:lnTo>
                    <a:pt x="1098" y="566"/>
                  </a:lnTo>
                  <a:lnTo>
                    <a:pt x="1088" y="566"/>
                  </a:lnTo>
                  <a:lnTo>
                    <a:pt x="1090" y="576"/>
                  </a:lnTo>
                  <a:lnTo>
                    <a:pt x="1094" y="576"/>
                  </a:lnTo>
                  <a:lnTo>
                    <a:pt x="1094" y="572"/>
                  </a:lnTo>
                  <a:lnTo>
                    <a:pt x="1096" y="570"/>
                  </a:lnTo>
                  <a:lnTo>
                    <a:pt x="1098" y="570"/>
                  </a:lnTo>
                  <a:lnTo>
                    <a:pt x="1102" y="568"/>
                  </a:lnTo>
                  <a:lnTo>
                    <a:pt x="1108" y="564"/>
                  </a:lnTo>
                  <a:lnTo>
                    <a:pt x="1114" y="560"/>
                  </a:lnTo>
                  <a:lnTo>
                    <a:pt x="1118" y="560"/>
                  </a:lnTo>
                  <a:lnTo>
                    <a:pt x="1122" y="560"/>
                  </a:lnTo>
                  <a:lnTo>
                    <a:pt x="1122" y="556"/>
                  </a:lnTo>
                  <a:lnTo>
                    <a:pt x="1126" y="556"/>
                  </a:lnTo>
                  <a:lnTo>
                    <a:pt x="1132" y="556"/>
                  </a:lnTo>
                  <a:lnTo>
                    <a:pt x="1134" y="560"/>
                  </a:lnTo>
                  <a:lnTo>
                    <a:pt x="1142" y="564"/>
                  </a:lnTo>
                  <a:lnTo>
                    <a:pt x="1142" y="568"/>
                  </a:lnTo>
                  <a:lnTo>
                    <a:pt x="1144" y="568"/>
                  </a:lnTo>
                  <a:lnTo>
                    <a:pt x="1144" y="566"/>
                  </a:lnTo>
                  <a:lnTo>
                    <a:pt x="1148" y="564"/>
                  </a:lnTo>
                  <a:lnTo>
                    <a:pt x="1148" y="566"/>
                  </a:lnTo>
                  <a:lnTo>
                    <a:pt x="1150" y="566"/>
                  </a:lnTo>
                  <a:lnTo>
                    <a:pt x="1150" y="572"/>
                  </a:lnTo>
                  <a:lnTo>
                    <a:pt x="1150" y="574"/>
                  </a:lnTo>
                  <a:lnTo>
                    <a:pt x="1148" y="576"/>
                  </a:lnTo>
                  <a:lnTo>
                    <a:pt x="1148" y="578"/>
                  </a:lnTo>
                  <a:lnTo>
                    <a:pt x="1150" y="578"/>
                  </a:lnTo>
                  <a:lnTo>
                    <a:pt x="1148" y="578"/>
                  </a:lnTo>
                  <a:lnTo>
                    <a:pt x="1150" y="582"/>
                  </a:lnTo>
                  <a:lnTo>
                    <a:pt x="1148" y="588"/>
                  </a:lnTo>
                  <a:lnTo>
                    <a:pt x="1146" y="588"/>
                  </a:lnTo>
                  <a:lnTo>
                    <a:pt x="1146" y="590"/>
                  </a:lnTo>
                  <a:lnTo>
                    <a:pt x="1144" y="590"/>
                  </a:lnTo>
                  <a:lnTo>
                    <a:pt x="1142" y="594"/>
                  </a:lnTo>
                  <a:lnTo>
                    <a:pt x="1138" y="594"/>
                  </a:lnTo>
                  <a:lnTo>
                    <a:pt x="1134" y="598"/>
                  </a:lnTo>
                  <a:lnTo>
                    <a:pt x="1132" y="598"/>
                  </a:lnTo>
                  <a:lnTo>
                    <a:pt x="1130" y="598"/>
                  </a:lnTo>
                  <a:lnTo>
                    <a:pt x="1126" y="598"/>
                  </a:lnTo>
                  <a:lnTo>
                    <a:pt x="1124" y="600"/>
                  </a:lnTo>
                  <a:lnTo>
                    <a:pt x="1122" y="602"/>
                  </a:lnTo>
                  <a:lnTo>
                    <a:pt x="1118" y="600"/>
                  </a:lnTo>
                  <a:lnTo>
                    <a:pt x="1116" y="600"/>
                  </a:lnTo>
                  <a:lnTo>
                    <a:pt x="1116" y="602"/>
                  </a:lnTo>
                  <a:lnTo>
                    <a:pt x="1112" y="604"/>
                  </a:lnTo>
                  <a:lnTo>
                    <a:pt x="1112" y="608"/>
                  </a:lnTo>
                  <a:lnTo>
                    <a:pt x="1108" y="612"/>
                  </a:lnTo>
                  <a:lnTo>
                    <a:pt x="1108" y="614"/>
                  </a:lnTo>
                  <a:lnTo>
                    <a:pt x="1108" y="616"/>
                  </a:lnTo>
                  <a:lnTo>
                    <a:pt x="1106" y="618"/>
                  </a:lnTo>
                  <a:lnTo>
                    <a:pt x="1104" y="620"/>
                  </a:lnTo>
                  <a:lnTo>
                    <a:pt x="1100" y="620"/>
                  </a:lnTo>
                  <a:lnTo>
                    <a:pt x="1100" y="624"/>
                  </a:lnTo>
                  <a:lnTo>
                    <a:pt x="1098" y="626"/>
                  </a:lnTo>
                  <a:lnTo>
                    <a:pt x="1090" y="626"/>
                  </a:lnTo>
                  <a:lnTo>
                    <a:pt x="1088" y="630"/>
                  </a:lnTo>
                  <a:lnTo>
                    <a:pt x="1086" y="630"/>
                  </a:lnTo>
                  <a:lnTo>
                    <a:pt x="1084" y="630"/>
                  </a:lnTo>
                  <a:lnTo>
                    <a:pt x="1082" y="628"/>
                  </a:lnTo>
                  <a:lnTo>
                    <a:pt x="1078" y="628"/>
                  </a:lnTo>
                  <a:lnTo>
                    <a:pt x="1078" y="630"/>
                  </a:lnTo>
                  <a:lnTo>
                    <a:pt x="1078" y="632"/>
                  </a:lnTo>
                  <a:lnTo>
                    <a:pt x="1076" y="632"/>
                  </a:lnTo>
                  <a:lnTo>
                    <a:pt x="1076" y="630"/>
                  </a:lnTo>
                  <a:lnTo>
                    <a:pt x="1072" y="632"/>
                  </a:lnTo>
                  <a:lnTo>
                    <a:pt x="1070" y="626"/>
                  </a:lnTo>
                  <a:lnTo>
                    <a:pt x="1064" y="628"/>
                  </a:lnTo>
                  <a:lnTo>
                    <a:pt x="1060" y="628"/>
                  </a:lnTo>
                  <a:lnTo>
                    <a:pt x="1058" y="628"/>
                  </a:lnTo>
                  <a:lnTo>
                    <a:pt x="1052" y="626"/>
                  </a:lnTo>
                  <a:lnTo>
                    <a:pt x="1050" y="630"/>
                  </a:lnTo>
                  <a:lnTo>
                    <a:pt x="1046" y="630"/>
                  </a:lnTo>
                  <a:lnTo>
                    <a:pt x="1042" y="628"/>
                  </a:lnTo>
                  <a:lnTo>
                    <a:pt x="1040" y="630"/>
                  </a:lnTo>
                  <a:lnTo>
                    <a:pt x="1036" y="630"/>
                  </a:lnTo>
                  <a:lnTo>
                    <a:pt x="1034" y="630"/>
                  </a:lnTo>
                  <a:lnTo>
                    <a:pt x="1032" y="628"/>
                  </a:lnTo>
                  <a:lnTo>
                    <a:pt x="1030" y="630"/>
                  </a:lnTo>
                  <a:lnTo>
                    <a:pt x="1020" y="630"/>
                  </a:lnTo>
                  <a:lnTo>
                    <a:pt x="1006" y="628"/>
                  </a:lnTo>
                  <a:lnTo>
                    <a:pt x="1006" y="630"/>
                  </a:lnTo>
                  <a:lnTo>
                    <a:pt x="1002" y="634"/>
                  </a:lnTo>
                  <a:lnTo>
                    <a:pt x="1000" y="632"/>
                  </a:lnTo>
                  <a:lnTo>
                    <a:pt x="1000" y="634"/>
                  </a:lnTo>
                  <a:lnTo>
                    <a:pt x="998" y="634"/>
                  </a:lnTo>
                  <a:lnTo>
                    <a:pt x="998" y="638"/>
                  </a:lnTo>
                  <a:lnTo>
                    <a:pt x="996" y="644"/>
                  </a:lnTo>
                  <a:lnTo>
                    <a:pt x="992" y="646"/>
                  </a:lnTo>
                  <a:lnTo>
                    <a:pt x="990" y="646"/>
                  </a:lnTo>
                  <a:lnTo>
                    <a:pt x="988" y="648"/>
                  </a:lnTo>
                  <a:lnTo>
                    <a:pt x="988" y="650"/>
                  </a:lnTo>
                  <a:lnTo>
                    <a:pt x="986" y="652"/>
                  </a:lnTo>
                  <a:lnTo>
                    <a:pt x="984" y="652"/>
                  </a:lnTo>
                  <a:lnTo>
                    <a:pt x="982" y="654"/>
                  </a:lnTo>
                  <a:lnTo>
                    <a:pt x="982" y="656"/>
                  </a:lnTo>
                  <a:lnTo>
                    <a:pt x="980" y="658"/>
                  </a:lnTo>
                  <a:lnTo>
                    <a:pt x="976" y="658"/>
                  </a:lnTo>
                  <a:lnTo>
                    <a:pt x="974" y="660"/>
                  </a:lnTo>
                  <a:lnTo>
                    <a:pt x="972" y="662"/>
                  </a:lnTo>
                  <a:lnTo>
                    <a:pt x="968" y="666"/>
                  </a:lnTo>
                  <a:lnTo>
                    <a:pt x="968" y="668"/>
                  </a:lnTo>
                  <a:lnTo>
                    <a:pt x="966" y="670"/>
                  </a:lnTo>
                  <a:lnTo>
                    <a:pt x="960" y="670"/>
                  </a:lnTo>
                  <a:lnTo>
                    <a:pt x="964" y="672"/>
                  </a:lnTo>
                  <a:lnTo>
                    <a:pt x="960" y="684"/>
                  </a:lnTo>
                  <a:lnTo>
                    <a:pt x="954" y="694"/>
                  </a:lnTo>
                  <a:lnTo>
                    <a:pt x="956" y="694"/>
                  </a:lnTo>
                  <a:lnTo>
                    <a:pt x="956" y="692"/>
                  </a:lnTo>
                  <a:lnTo>
                    <a:pt x="958" y="692"/>
                  </a:lnTo>
                  <a:lnTo>
                    <a:pt x="964" y="684"/>
                  </a:lnTo>
                  <a:lnTo>
                    <a:pt x="964" y="680"/>
                  </a:lnTo>
                  <a:lnTo>
                    <a:pt x="966" y="678"/>
                  </a:lnTo>
                  <a:lnTo>
                    <a:pt x="970" y="676"/>
                  </a:lnTo>
                  <a:lnTo>
                    <a:pt x="974" y="676"/>
                  </a:lnTo>
                  <a:lnTo>
                    <a:pt x="974" y="672"/>
                  </a:lnTo>
                  <a:lnTo>
                    <a:pt x="974" y="670"/>
                  </a:lnTo>
                  <a:lnTo>
                    <a:pt x="978" y="668"/>
                  </a:lnTo>
                  <a:lnTo>
                    <a:pt x="984" y="666"/>
                  </a:lnTo>
                  <a:lnTo>
                    <a:pt x="988" y="660"/>
                  </a:lnTo>
                  <a:lnTo>
                    <a:pt x="990" y="660"/>
                  </a:lnTo>
                  <a:lnTo>
                    <a:pt x="992" y="656"/>
                  </a:lnTo>
                  <a:lnTo>
                    <a:pt x="998" y="656"/>
                  </a:lnTo>
                  <a:lnTo>
                    <a:pt x="1000" y="652"/>
                  </a:lnTo>
                  <a:lnTo>
                    <a:pt x="1006" y="650"/>
                  </a:lnTo>
                  <a:lnTo>
                    <a:pt x="1014" y="648"/>
                  </a:lnTo>
                  <a:lnTo>
                    <a:pt x="1018" y="646"/>
                  </a:lnTo>
                  <a:lnTo>
                    <a:pt x="1020" y="646"/>
                  </a:lnTo>
                  <a:lnTo>
                    <a:pt x="1020" y="648"/>
                  </a:lnTo>
                  <a:lnTo>
                    <a:pt x="1026" y="648"/>
                  </a:lnTo>
                  <a:lnTo>
                    <a:pt x="1032" y="648"/>
                  </a:lnTo>
                  <a:lnTo>
                    <a:pt x="1034" y="648"/>
                  </a:lnTo>
                  <a:lnTo>
                    <a:pt x="1034" y="650"/>
                  </a:lnTo>
                  <a:lnTo>
                    <a:pt x="1036" y="652"/>
                  </a:lnTo>
                  <a:lnTo>
                    <a:pt x="1038" y="654"/>
                  </a:lnTo>
                  <a:lnTo>
                    <a:pt x="1038" y="658"/>
                  </a:lnTo>
                  <a:lnTo>
                    <a:pt x="1034" y="656"/>
                  </a:lnTo>
                  <a:lnTo>
                    <a:pt x="1036" y="662"/>
                  </a:lnTo>
                  <a:lnTo>
                    <a:pt x="1034" y="668"/>
                  </a:lnTo>
                  <a:lnTo>
                    <a:pt x="1028" y="666"/>
                  </a:lnTo>
                  <a:lnTo>
                    <a:pt x="1028" y="676"/>
                  </a:lnTo>
                  <a:lnTo>
                    <a:pt x="1022" y="676"/>
                  </a:lnTo>
                  <a:lnTo>
                    <a:pt x="1022" y="678"/>
                  </a:lnTo>
                  <a:lnTo>
                    <a:pt x="1018" y="678"/>
                  </a:lnTo>
                  <a:lnTo>
                    <a:pt x="1018" y="674"/>
                  </a:lnTo>
                  <a:lnTo>
                    <a:pt x="1018" y="672"/>
                  </a:lnTo>
                  <a:lnTo>
                    <a:pt x="1014" y="670"/>
                  </a:lnTo>
                  <a:lnTo>
                    <a:pt x="1014" y="672"/>
                  </a:lnTo>
                  <a:lnTo>
                    <a:pt x="1012" y="674"/>
                  </a:lnTo>
                  <a:lnTo>
                    <a:pt x="1012" y="676"/>
                  </a:lnTo>
                  <a:lnTo>
                    <a:pt x="1016" y="678"/>
                  </a:lnTo>
                  <a:lnTo>
                    <a:pt x="1016" y="680"/>
                  </a:lnTo>
                  <a:lnTo>
                    <a:pt x="1014" y="680"/>
                  </a:lnTo>
                  <a:lnTo>
                    <a:pt x="1014" y="682"/>
                  </a:lnTo>
                  <a:lnTo>
                    <a:pt x="1016" y="684"/>
                  </a:lnTo>
                  <a:lnTo>
                    <a:pt x="1020" y="684"/>
                  </a:lnTo>
                  <a:lnTo>
                    <a:pt x="1024" y="680"/>
                  </a:lnTo>
                  <a:lnTo>
                    <a:pt x="1028" y="680"/>
                  </a:lnTo>
                  <a:lnTo>
                    <a:pt x="1032" y="680"/>
                  </a:lnTo>
                  <a:lnTo>
                    <a:pt x="1032" y="682"/>
                  </a:lnTo>
                  <a:lnTo>
                    <a:pt x="1032" y="684"/>
                  </a:lnTo>
                  <a:lnTo>
                    <a:pt x="1030" y="686"/>
                  </a:lnTo>
                  <a:lnTo>
                    <a:pt x="1030" y="690"/>
                  </a:lnTo>
                  <a:lnTo>
                    <a:pt x="1030" y="692"/>
                  </a:lnTo>
                  <a:lnTo>
                    <a:pt x="1028" y="692"/>
                  </a:lnTo>
                  <a:lnTo>
                    <a:pt x="1026" y="696"/>
                  </a:lnTo>
                  <a:lnTo>
                    <a:pt x="1024" y="696"/>
                  </a:lnTo>
                  <a:lnTo>
                    <a:pt x="1026" y="696"/>
                  </a:lnTo>
                  <a:lnTo>
                    <a:pt x="1028" y="698"/>
                  </a:lnTo>
                  <a:lnTo>
                    <a:pt x="1034" y="696"/>
                  </a:lnTo>
                  <a:lnTo>
                    <a:pt x="1034" y="700"/>
                  </a:lnTo>
                  <a:lnTo>
                    <a:pt x="1032" y="700"/>
                  </a:lnTo>
                  <a:lnTo>
                    <a:pt x="1032" y="710"/>
                  </a:lnTo>
                  <a:lnTo>
                    <a:pt x="1034" y="710"/>
                  </a:lnTo>
                  <a:lnTo>
                    <a:pt x="1034" y="714"/>
                  </a:lnTo>
                  <a:lnTo>
                    <a:pt x="1046" y="716"/>
                  </a:lnTo>
                  <a:lnTo>
                    <a:pt x="1044" y="718"/>
                  </a:lnTo>
                  <a:lnTo>
                    <a:pt x="1040" y="720"/>
                  </a:lnTo>
                  <a:lnTo>
                    <a:pt x="1042" y="722"/>
                  </a:lnTo>
                  <a:lnTo>
                    <a:pt x="1044" y="722"/>
                  </a:lnTo>
                  <a:lnTo>
                    <a:pt x="1044" y="720"/>
                  </a:lnTo>
                  <a:lnTo>
                    <a:pt x="1046" y="720"/>
                  </a:lnTo>
                  <a:lnTo>
                    <a:pt x="1052" y="724"/>
                  </a:lnTo>
                  <a:lnTo>
                    <a:pt x="1056" y="724"/>
                  </a:lnTo>
                  <a:lnTo>
                    <a:pt x="1056" y="728"/>
                  </a:lnTo>
                  <a:lnTo>
                    <a:pt x="1060" y="728"/>
                  </a:lnTo>
                  <a:lnTo>
                    <a:pt x="1064" y="724"/>
                  </a:lnTo>
                  <a:lnTo>
                    <a:pt x="1068" y="720"/>
                  </a:lnTo>
                  <a:lnTo>
                    <a:pt x="1070" y="720"/>
                  </a:lnTo>
                  <a:lnTo>
                    <a:pt x="1070" y="728"/>
                  </a:lnTo>
                  <a:lnTo>
                    <a:pt x="1074" y="728"/>
                  </a:lnTo>
                  <a:lnTo>
                    <a:pt x="1074" y="730"/>
                  </a:lnTo>
                  <a:close/>
                  <a:moveTo>
                    <a:pt x="1206" y="678"/>
                  </a:moveTo>
                  <a:lnTo>
                    <a:pt x="1206" y="678"/>
                  </a:lnTo>
                  <a:lnTo>
                    <a:pt x="1206" y="682"/>
                  </a:lnTo>
                  <a:lnTo>
                    <a:pt x="1202" y="682"/>
                  </a:lnTo>
                  <a:lnTo>
                    <a:pt x="1200" y="680"/>
                  </a:lnTo>
                  <a:lnTo>
                    <a:pt x="1200" y="676"/>
                  </a:lnTo>
                  <a:lnTo>
                    <a:pt x="1206" y="670"/>
                  </a:lnTo>
                  <a:lnTo>
                    <a:pt x="1206" y="666"/>
                  </a:lnTo>
                  <a:lnTo>
                    <a:pt x="1202" y="668"/>
                  </a:lnTo>
                  <a:lnTo>
                    <a:pt x="1202" y="670"/>
                  </a:lnTo>
                  <a:lnTo>
                    <a:pt x="1200" y="672"/>
                  </a:lnTo>
                  <a:lnTo>
                    <a:pt x="1198" y="676"/>
                  </a:lnTo>
                  <a:lnTo>
                    <a:pt x="1198" y="680"/>
                  </a:lnTo>
                  <a:lnTo>
                    <a:pt x="1192" y="680"/>
                  </a:lnTo>
                  <a:lnTo>
                    <a:pt x="1192" y="676"/>
                  </a:lnTo>
                  <a:lnTo>
                    <a:pt x="1196" y="676"/>
                  </a:lnTo>
                  <a:lnTo>
                    <a:pt x="1196" y="672"/>
                  </a:lnTo>
                  <a:lnTo>
                    <a:pt x="1192" y="670"/>
                  </a:lnTo>
                  <a:lnTo>
                    <a:pt x="1192" y="666"/>
                  </a:lnTo>
                  <a:lnTo>
                    <a:pt x="1196" y="666"/>
                  </a:lnTo>
                  <a:lnTo>
                    <a:pt x="1196" y="662"/>
                  </a:lnTo>
                  <a:lnTo>
                    <a:pt x="1198" y="658"/>
                  </a:lnTo>
                  <a:lnTo>
                    <a:pt x="1194" y="660"/>
                  </a:lnTo>
                  <a:lnTo>
                    <a:pt x="1194" y="662"/>
                  </a:lnTo>
                  <a:lnTo>
                    <a:pt x="1190" y="662"/>
                  </a:lnTo>
                  <a:lnTo>
                    <a:pt x="1186" y="664"/>
                  </a:lnTo>
                  <a:lnTo>
                    <a:pt x="1184" y="664"/>
                  </a:lnTo>
                  <a:lnTo>
                    <a:pt x="1182" y="664"/>
                  </a:lnTo>
                  <a:lnTo>
                    <a:pt x="1186" y="656"/>
                  </a:lnTo>
                  <a:lnTo>
                    <a:pt x="1184" y="658"/>
                  </a:lnTo>
                  <a:lnTo>
                    <a:pt x="1180" y="658"/>
                  </a:lnTo>
                  <a:lnTo>
                    <a:pt x="1182" y="656"/>
                  </a:lnTo>
                  <a:lnTo>
                    <a:pt x="1178" y="654"/>
                  </a:lnTo>
                  <a:lnTo>
                    <a:pt x="1180" y="652"/>
                  </a:lnTo>
                  <a:lnTo>
                    <a:pt x="1184" y="646"/>
                  </a:lnTo>
                  <a:lnTo>
                    <a:pt x="1180" y="642"/>
                  </a:lnTo>
                  <a:lnTo>
                    <a:pt x="1178" y="642"/>
                  </a:lnTo>
                  <a:lnTo>
                    <a:pt x="1176" y="644"/>
                  </a:lnTo>
                  <a:lnTo>
                    <a:pt x="1174" y="644"/>
                  </a:lnTo>
                  <a:lnTo>
                    <a:pt x="1172" y="644"/>
                  </a:lnTo>
                  <a:lnTo>
                    <a:pt x="1170" y="640"/>
                  </a:lnTo>
                  <a:lnTo>
                    <a:pt x="1168" y="642"/>
                  </a:lnTo>
                  <a:lnTo>
                    <a:pt x="1162" y="644"/>
                  </a:lnTo>
                  <a:lnTo>
                    <a:pt x="1162" y="646"/>
                  </a:lnTo>
                  <a:lnTo>
                    <a:pt x="1162" y="648"/>
                  </a:lnTo>
                  <a:lnTo>
                    <a:pt x="1160" y="646"/>
                  </a:lnTo>
                  <a:lnTo>
                    <a:pt x="1160" y="644"/>
                  </a:lnTo>
                  <a:lnTo>
                    <a:pt x="1154" y="646"/>
                  </a:lnTo>
                  <a:lnTo>
                    <a:pt x="1156" y="644"/>
                  </a:lnTo>
                  <a:lnTo>
                    <a:pt x="1156" y="642"/>
                  </a:lnTo>
                  <a:lnTo>
                    <a:pt x="1148" y="644"/>
                  </a:lnTo>
                  <a:lnTo>
                    <a:pt x="1154" y="640"/>
                  </a:lnTo>
                  <a:lnTo>
                    <a:pt x="1154" y="636"/>
                  </a:lnTo>
                  <a:lnTo>
                    <a:pt x="1152" y="634"/>
                  </a:lnTo>
                  <a:lnTo>
                    <a:pt x="1146" y="632"/>
                  </a:lnTo>
                  <a:lnTo>
                    <a:pt x="1146" y="634"/>
                  </a:lnTo>
                  <a:lnTo>
                    <a:pt x="1144" y="634"/>
                  </a:lnTo>
                  <a:lnTo>
                    <a:pt x="1138" y="644"/>
                  </a:lnTo>
                  <a:lnTo>
                    <a:pt x="1140" y="638"/>
                  </a:lnTo>
                  <a:lnTo>
                    <a:pt x="1138" y="638"/>
                  </a:lnTo>
                  <a:lnTo>
                    <a:pt x="1138" y="636"/>
                  </a:lnTo>
                  <a:lnTo>
                    <a:pt x="1138" y="634"/>
                  </a:lnTo>
                  <a:lnTo>
                    <a:pt x="1138" y="632"/>
                  </a:lnTo>
                  <a:lnTo>
                    <a:pt x="1140" y="628"/>
                  </a:lnTo>
                  <a:lnTo>
                    <a:pt x="1142" y="626"/>
                  </a:lnTo>
                  <a:lnTo>
                    <a:pt x="1142" y="616"/>
                  </a:lnTo>
                  <a:lnTo>
                    <a:pt x="1144" y="616"/>
                  </a:lnTo>
                  <a:lnTo>
                    <a:pt x="1148" y="616"/>
                  </a:lnTo>
                  <a:lnTo>
                    <a:pt x="1150" y="612"/>
                  </a:lnTo>
                  <a:lnTo>
                    <a:pt x="1150" y="610"/>
                  </a:lnTo>
                  <a:lnTo>
                    <a:pt x="1146" y="610"/>
                  </a:lnTo>
                  <a:lnTo>
                    <a:pt x="1146" y="608"/>
                  </a:lnTo>
                  <a:lnTo>
                    <a:pt x="1150" y="608"/>
                  </a:lnTo>
                  <a:lnTo>
                    <a:pt x="1150" y="606"/>
                  </a:lnTo>
                  <a:lnTo>
                    <a:pt x="1154" y="606"/>
                  </a:lnTo>
                  <a:lnTo>
                    <a:pt x="1154" y="602"/>
                  </a:lnTo>
                  <a:lnTo>
                    <a:pt x="1148" y="604"/>
                  </a:lnTo>
                  <a:lnTo>
                    <a:pt x="1144" y="602"/>
                  </a:lnTo>
                  <a:lnTo>
                    <a:pt x="1138" y="604"/>
                  </a:lnTo>
                  <a:lnTo>
                    <a:pt x="1134" y="610"/>
                  </a:lnTo>
                  <a:lnTo>
                    <a:pt x="1136" y="614"/>
                  </a:lnTo>
                  <a:lnTo>
                    <a:pt x="1132" y="614"/>
                  </a:lnTo>
                  <a:lnTo>
                    <a:pt x="1130" y="616"/>
                  </a:lnTo>
                  <a:lnTo>
                    <a:pt x="1130" y="624"/>
                  </a:lnTo>
                  <a:lnTo>
                    <a:pt x="1128" y="626"/>
                  </a:lnTo>
                  <a:lnTo>
                    <a:pt x="1128" y="634"/>
                  </a:lnTo>
                  <a:lnTo>
                    <a:pt x="1128" y="636"/>
                  </a:lnTo>
                  <a:lnTo>
                    <a:pt x="1128" y="640"/>
                  </a:lnTo>
                  <a:lnTo>
                    <a:pt x="1124" y="644"/>
                  </a:lnTo>
                  <a:lnTo>
                    <a:pt x="1124" y="646"/>
                  </a:lnTo>
                  <a:lnTo>
                    <a:pt x="1130" y="646"/>
                  </a:lnTo>
                  <a:lnTo>
                    <a:pt x="1128" y="650"/>
                  </a:lnTo>
                  <a:lnTo>
                    <a:pt x="1128" y="652"/>
                  </a:lnTo>
                  <a:lnTo>
                    <a:pt x="1126" y="652"/>
                  </a:lnTo>
                  <a:lnTo>
                    <a:pt x="1124" y="650"/>
                  </a:lnTo>
                  <a:lnTo>
                    <a:pt x="1122" y="650"/>
                  </a:lnTo>
                  <a:lnTo>
                    <a:pt x="1120" y="650"/>
                  </a:lnTo>
                  <a:lnTo>
                    <a:pt x="1120" y="652"/>
                  </a:lnTo>
                  <a:lnTo>
                    <a:pt x="1118" y="652"/>
                  </a:lnTo>
                  <a:lnTo>
                    <a:pt x="1118" y="654"/>
                  </a:lnTo>
                  <a:lnTo>
                    <a:pt x="1120" y="654"/>
                  </a:lnTo>
                  <a:lnTo>
                    <a:pt x="1120" y="656"/>
                  </a:lnTo>
                  <a:lnTo>
                    <a:pt x="1116" y="656"/>
                  </a:lnTo>
                  <a:lnTo>
                    <a:pt x="1112" y="656"/>
                  </a:lnTo>
                  <a:lnTo>
                    <a:pt x="1112" y="660"/>
                  </a:lnTo>
                  <a:lnTo>
                    <a:pt x="1114" y="660"/>
                  </a:lnTo>
                  <a:lnTo>
                    <a:pt x="1114" y="658"/>
                  </a:lnTo>
                  <a:lnTo>
                    <a:pt x="1122" y="660"/>
                  </a:lnTo>
                  <a:lnTo>
                    <a:pt x="1120" y="662"/>
                  </a:lnTo>
                  <a:lnTo>
                    <a:pt x="1120" y="660"/>
                  </a:lnTo>
                  <a:lnTo>
                    <a:pt x="1116" y="662"/>
                  </a:lnTo>
                  <a:lnTo>
                    <a:pt x="1116" y="666"/>
                  </a:lnTo>
                  <a:lnTo>
                    <a:pt x="1110" y="670"/>
                  </a:lnTo>
                  <a:lnTo>
                    <a:pt x="1108" y="672"/>
                  </a:lnTo>
                  <a:lnTo>
                    <a:pt x="1110" y="678"/>
                  </a:lnTo>
                  <a:lnTo>
                    <a:pt x="1116" y="678"/>
                  </a:lnTo>
                  <a:lnTo>
                    <a:pt x="1118" y="676"/>
                  </a:lnTo>
                  <a:lnTo>
                    <a:pt x="1132" y="676"/>
                  </a:lnTo>
                  <a:lnTo>
                    <a:pt x="1140" y="676"/>
                  </a:lnTo>
                  <a:lnTo>
                    <a:pt x="1140" y="678"/>
                  </a:lnTo>
                  <a:lnTo>
                    <a:pt x="1142" y="678"/>
                  </a:lnTo>
                  <a:lnTo>
                    <a:pt x="1146" y="676"/>
                  </a:lnTo>
                  <a:lnTo>
                    <a:pt x="1148" y="674"/>
                  </a:lnTo>
                  <a:lnTo>
                    <a:pt x="1148" y="678"/>
                  </a:lnTo>
                  <a:lnTo>
                    <a:pt x="1168" y="674"/>
                  </a:lnTo>
                  <a:lnTo>
                    <a:pt x="1166" y="680"/>
                  </a:lnTo>
                  <a:lnTo>
                    <a:pt x="1172" y="680"/>
                  </a:lnTo>
                  <a:lnTo>
                    <a:pt x="1174" y="674"/>
                  </a:lnTo>
                  <a:lnTo>
                    <a:pt x="1178" y="674"/>
                  </a:lnTo>
                  <a:lnTo>
                    <a:pt x="1176" y="678"/>
                  </a:lnTo>
                  <a:lnTo>
                    <a:pt x="1174" y="680"/>
                  </a:lnTo>
                  <a:lnTo>
                    <a:pt x="1172" y="682"/>
                  </a:lnTo>
                  <a:lnTo>
                    <a:pt x="1170" y="686"/>
                  </a:lnTo>
                  <a:lnTo>
                    <a:pt x="1166" y="688"/>
                  </a:lnTo>
                  <a:lnTo>
                    <a:pt x="1166" y="692"/>
                  </a:lnTo>
                  <a:lnTo>
                    <a:pt x="1170" y="692"/>
                  </a:lnTo>
                  <a:lnTo>
                    <a:pt x="1174" y="688"/>
                  </a:lnTo>
                  <a:lnTo>
                    <a:pt x="1176" y="684"/>
                  </a:lnTo>
                  <a:lnTo>
                    <a:pt x="1176" y="682"/>
                  </a:lnTo>
                  <a:lnTo>
                    <a:pt x="1178" y="680"/>
                  </a:lnTo>
                  <a:lnTo>
                    <a:pt x="1182" y="680"/>
                  </a:lnTo>
                  <a:lnTo>
                    <a:pt x="1184" y="674"/>
                  </a:lnTo>
                  <a:lnTo>
                    <a:pt x="1188" y="674"/>
                  </a:lnTo>
                  <a:lnTo>
                    <a:pt x="1188" y="678"/>
                  </a:lnTo>
                  <a:lnTo>
                    <a:pt x="1192" y="680"/>
                  </a:lnTo>
                  <a:lnTo>
                    <a:pt x="1192" y="684"/>
                  </a:lnTo>
                  <a:lnTo>
                    <a:pt x="1190" y="684"/>
                  </a:lnTo>
                  <a:lnTo>
                    <a:pt x="1188" y="684"/>
                  </a:lnTo>
                  <a:lnTo>
                    <a:pt x="1188" y="692"/>
                  </a:lnTo>
                  <a:lnTo>
                    <a:pt x="1192" y="690"/>
                  </a:lnTo>
                  <a:lnTo>
                    <a:pt x="1192" y="686"/>
                  </a:lnTo>
                  <a:lnTo>
                    <a:pt x="1196" y="688"/>
                  </a:lnTo>
                  <a:lnTo>
                    <a:pt x="1196" y="694"/>
                  </a:lnTo>
                  <a:lnTo>
                    <a:pt x="1202" y="694"/>
                  </a:lnTo>
                  <a:lnTo>
                    <a:pt x="1204" y="688"/>
                  </a:lnTo>
                  <a:lnTo>
                    <a:pt x="1208" y="680"/>
                  </a:lnTo>
                  <a:lnTo>
                    <a:pt x="1208" y="676"/>
                  </a:lnTo>
                  <a:lnTo>
                    <a:pt x="1206" y="678"/>
                  </a:lnTo>
                  <a:close/>
                  <a:moveTo>
                    <a:pt x="1088" y="714"/>
                  </a:moveTo>
                  <a:lnTo>
                    <a:pt x="1088" y="712"/>
                  </a:lnTo>
                  <a:lnTo>
                    <a:pt x="1084" y="712"/>
                  </a:lnTo>
                  <a:lnTo>
                    <a:pt x="1086" y="704"/>
                  </a:lnTo>
                  <a:lnTo>
                    <a:pt x="1090" y="700"/>
                  </a:lnTo>
                  <a:lnTo>
                    <a:pt x="1096" y="700"/>
                  </a:lnTo>
                  <a:lnTo>
                    <a:pt x="1098" y="698"/>
                  </a:lnTo>
                  <a:lnTo>
                    <a:pt x="1100" y="696"/>
                  </a:lnTo>
                  <a:lnTo>
                    <a:pt x="1098" y="694"/>
                  </a:lnTo>
                  <a:lnTo>
                    <a:pt x="1096" y="694"/>
                  </a:lnTo>
                  <a:lnTo>
                    <a:pt x="1096" y="696"/>
                  </a:lnTo>
                  <a:lnTo>
                    <a:pt x="1092" y="698"/>
                  </a:lnTo>
                  <a:lnTo>
                    <a:pt x="1090" y="698"/>
                  </a:lnTo>
                  <a:lnTo>
                    <a:pt x="1086" y="696"/>
                  </a:lnTo>
                  <a:lnTo>
                    <a:pt x="1080" y="700"/>
                  </a:lnTo>
                  <a:lnTo>
                    <a:pt x="1082" y="704"/>
                  </a:lnTo>
                  <a:lnTo>
                    <a:pt x="1080" y="706"/>
                  </a:lnTo>
                  <a:lnTo>
                    <a:pt x="1078" y="706"/>
                  </a:lnTo>
                  <a:lnTo>
                    <a:pt x="1076" y="710"/>
                  </a:lnTo>
                  <a:lnTo>
                    <a:pt x="1076" y="712"/>
                  </a:lnTo>
                  <a:lnTo>
                    <a:pt x="1076" y="714"/>
                  </a:lnTo>
                  <a:lnTo>
                    <a:pt x="1074" y="716"/>
                  </a:lnTo>
                  <a:lnTo>
                    <a:pt x="1074" y="722"/>
                  </a:lnTo>
                  <a:lnTo>
                    <a:pt x="1074" y="724"/>
                  </a:lnTo>
                  <a:lnTo>
                    <a:pt x="1076" y="726"/>
                  </a:lnTo>
                  <a:lnTo>
                    <a:pt x="1082" y="728"/>
                  </a:lnTo>
                  <a:lnTo>
                    <a:pt x="1082" y="726"/>
                  </a:lnTo>
                  <a:lnTo>
                    <a:pt x="1082" y="724"/>
                  </a:lnTo>
                  <a:lnTo>
                    <a:pt x="1080" y="722"/>
                  </a:lnTo>
                  <a:lnTo>
                    <a:pt x="1082" y="718"/>
                  </a:lnTo>
                  <a:lnTo>
                    <a:pt x="1088" y="714"/>
                  </a:lnTo>
                  <a:close/>
                  <a:moveTo>
                    <a:pt x="1070" y="654"/>
                  </a:moveTo>
                  <a:lnTo>
                    <a:pt x="1064" y="650"/>
                  </a:lnTo>
                  <a:lnTo>
                    <a:pt x="1062" y="650"/>
                  </a:lnTo>
                  <a:lnTo>
                    <a:pt x="1058" y="646"/>
                  </a:lnTo>
                  <a:lnTo>
                    <a:pt x="1056" y="642"/>
                  </a:lnTo>
                  <a:lnTo>
                    <a:pt x="1052" y="642"/>
                  </a:lnTo>
                  <a:lnTo>
                    <a:pt x="1046" y="640"/>
                  </a:lnTo>
                  <a:lnTo>
                    <a:pt x="1042" y="636"/>
                  </a:lnTo>
                  <a:lnTo>
                    <a:pt x="1034" y="636"/>
                  </a:lnTo>
                  <a:lnTo>
                    <a:pt x="1034" y="642"/>
                  </a:lnTo>
                  <a:lnTo>
                    <a:pt x="1040" y="642"/>
                  </a:lnTo>
                  <a:lnTo>
                    <a:pt x="1044" y="646"/>
                  </a:lnTo>
                  <a:lnTo>
                    <a:pt x="1044" y="650"/>
                  </a:lnTo>
                  <a:lnTo>
                    <a:pt x="1048" y="650"/>
                  </a:lnTo>
                  <a:lnTo>
                    <a:pt x="1054" y="652"/>
                  </a:lnTo>
                  <a:lnTo>
                    <a:pt x="1058" y="654"/>
                  </a:lnTo>
                  <a:lnTo>
                    <a:pt x="1062" y="656"/>
                  </a:lnTo>
                  <a:lnTo>
                    <a:pt x="1068" y="658"/>
                  </a:lnTo>
                  <a:lnTo>
                    <a:pt x="1068" y="656"/>
                  </a:lnTo>
                  <a:lnTo>
                    <a:pt x="1070" y="654"/>
                  </a:lnTo>
                  <a:close/>
                  <a:moveTo>
                    <a:pt x="128" y="568"/>
                  </a:moveTo>
                  <a:lnTo>
                    <a:pt x="128" y="568"/>
                  </a:lnTo>
                  <a:lnTo>
                    <a:pt x="128" y="566"/>
                  </a:lnTo>
                  <a:lnTo>
                    <a:pt x="128" y="562"/>
                  </a:lnTo>
                  <a:lnTo>
                    <a:pt x="132" y="554"/>
                  </a:lnTo>
                  <a:lnTo>
                    <a:pt x="122" y="556"/>
                  </a:lnTo>
                  <a:lnTo>
                    <a:pt x="118" y="556"/>
                  </a:lnTo>
                  <a:lnTo>
                    <a:pt x="114" y="554"/>
                  </a:lnTo>
                  <a:lnTo>
                    <a:pt x="116" y="564"/>
                  </a:lnTo>
                  <a:lnTo>
                    <a:pt x="116" y="566"/>
                  </a:lnTo>
                  <a:lnTo>
                    <a:pt x="116" y="568"/>
                  </a:lnTo>
                  <a:lnTo>
                    <a:pt x="118" y="568"/>
                  </a:lnTo>
                  <a:lnTo>
                    <a:pt x="118" y="570"/>
                  </a:lnTo>
                  <a:lnTo>
                    <a:pt x="118" y="574"/>
                  </a:lnTo>
                  <a:lnTo>
                    <a:pt x="122" y="572"/>
                  </a:lnTo>
                  <a:lnTo>
                    <a:pt x="124" y="572"/>
                  </a:lnTo>
                  <a:lnTo>
                    <a:pt x="128" y="568"/>
                  </a:lnTo>
                  <a:close/>
                  <a:moveTo>
                    <a:pt x="552" y="194"/>
                  </a:moveTo>
                  <a:lnTo>
                    <a:pt x="552" y="194"/>
                  </a:lnTo>
                  <a:lnTo>
                    <a:pt x="550" y="192"/>
                  </a:lnTo>
                  <a:lnTo>
                    <a:pt x="550" y="188"/>
                  </a:lnTo>
                  <a:lnTo>
                    <a:pt x="550" y="182"/>
                  </a:lnTo>
                  <a:lnTo>
                    <a:pt x="548" y="180"/>
                  </a:lnTo>
                  <a:lnTo>
                    <a:pt x="544" y="180"/>
                  </a:lnTo>
                  <a:lnTo>
                    <a:pt x="542" y="182"/>
                  </a:lnTo>
                  <a:lnTo>
                    <a:pt x="532" y="180"/>
                  </a:lnTo>
                  <a:lnTo>
                    <a:pt x="526" y="178"/>
                  </a:lnTo>
                  <a:lnTo>
                    <a:pt x="522" y="172"/>
                  </a:lnTo>
                  <a:lnTo>
                    <a:pt x="520" y="166"/>
                  </a:lnTo>
                  <a:lnTo>
                    <a:pt x="518" y="166"/>
                  </a:lnTo>
                  <a:lnTo>
                    <a:pt x="518" y="174"/>
                  </a:lnTo>
                  <a:lnTo>
                    <a:pt x="516" y="172"/>
                  </a:lnTo>
                  <a:lnTo>
                    <a:pt x="510" y="172"/>
                  </a:lnTo>
                  <a:lnTo>
                    <a:pt x="508" y="172"/>
                  </a:lnTo>
                  <a:lnTo>
                    <a:pt x="506" y="168"/>
                  </a:lnTo>
                  <a:lnTo>
                    <a:pt x="502" y="164"/>
                  </a:lnTo>
                  <a:lnTo>
                    <a:pt x="498" y="158"/>
                  </a:lnTo>
                  <a:lnTo>
                    <a:pt x="498" y="154"/>
                  </a:lnTo>
                  <a:lnTo>
                    <a:pt x="496" y="148"/>
                  </a:lnTo>
                  <a:lnTo>
                    <a:pt x="494" y="148"/>
                  </a:lnTo>
                  <a:lnTo>
                    <a:pt x="490" y="146"/>
                  </a:lnTo>
                  <a:lnTo>
                    <a:pt x="490" y="142"/>
                  </a:lnTo>
                  <a:lnTo>
                    <a:pt x="490" y="138"/>
                  </a:lnTo>
                  <a:lnTo>
                    <a:pt x="488" y="134"/>
                  </a:lnTo>
                  <a:lnTo>
                    <a:pt x="486" y="132"/>
                  </a:lnTo>
                  <a:lnTo>
                    <a:pt x="486" y="130"/>
                  </a:lnTo>
                  <a:lnTo>
                    <a:pt x="482" y="128"/>
                  </a:lnTo>
                  <a:lnTo>
                    <a:pt x="478" y="130"/>
                  </a:lnTo>
                  <a:lnTo>
                    <a:pt x="474" y="128"/>
                  </a:lnTo>
                  <a:lnTo>
                    <a:pt x="470" y="128"/>
                  </a:lnTo>
                  <a:lnTo>
                    <a:pt x="468" y="130"/>
                  </a:lnTo>
                  <a:lnTo>
                    <a:pt x="466" y="130"/>
                  </a:lnTo>
                  <a:lnTo>
                    <a:pt x="462" y="130"/>
                  </a:lnTo>
                  <a:lnTo>
                    <a:pt x="460" y="126"/>
                  </a:lnTo>
                  <a:lnTo>
                    <a:pt x="458" y="126"/>
                  </a:lnTo>
                  <a:lnTo>
                    <a:pt x="454" y="134"/>
                  </a:lnTo>
                  <a:lnTo>
                    <a:pt x="454" y="136"/>
                  </a:lnTo>
                  <a:lnTo>
                    <a:pt x="454" y="140"/>
                  </a:lnTo>
                  <a:lnTo>
                    <a:pt x="450" y="142"/>
                  </a:lnTo>
                  <a:lnTo>
                    <a:pt x="446" y="144"/>
                  </a:lnTo>
                  <a:lnTo>
                    <a:pt x="444" y="138"/>
                  </a:lnTo>
                  <a:lnTo>
                    <a:pt x="446" y="132"/>
                  </a:lnTo>
                  <a:lnTo>
                    <a:pt x="450" y="120"/>
                  </a:lnTo>
                  <a:lnTo>
                    <a:pt x="448" y="120"/>
                  </a:lnTo>
                  <a:lnTo>
                    <a:pt x="442" y="112"/>
                  </a:lnTo>
                  <a:lnTo>
                    <a:pt x="442" y="110"/>
                  </a:lnTo>
                  <a:lnTo>
                    <a:pt x="440" y="108"/>
                  </a:lnTo>
                  <a:lnTo>
                    <a:pt x="438" y="108"/>
                  </a:lnTo>
                  <a:lnTo>
                    <a:pt x="438" y="110"/>
                  </a:lnTo>
                  <a:lnTo>
                    <a:pt x="434" y="106"/>
                  </a:lnTo>
                  <a:lnTo>
                    <a:pt x="428" y="106"/>
                  </a:lnTo>
                  <a:lnTo>
                    <a:pt x="428" y="110"/>
                  </a:lnTo>
                  <a:lnTo>
                    <a:pt x="426" y="112"/>
                  </a:lnTo>
                  <a:lnTo>
                    <a:pt x="422" y="114"/>
                  </a:lnTo>
                  <a:lnTo>
                    <a:pt x="422" y="120"/>
                  </a:lnTo>
                  <a:lnTo>
                    <a:pt x="418" y="120"/>
                  </a:lnTo>
                  <a:lnTo>
                    <a:pt x="418" y="118"/>
                  </a:lnTo>
                  <a:lnTo>
                    <a:pt x="416" y="118"/>
                  </a:lnTo>
                  <a:lnTo>
                    <a:pt x="416" y="114"/>
                  </a:lnTo>
                  <a:lnTo>
                    <a:pt x="412" y="110"/>
                  </a:lnTo>
                  <a:lnTo>
                    <a:pt x="406" y="106"/>
                  </a:lnTo>
                  <a:lnTo>
                    <a:pt x="396" y="104"/>
                  </a:lnTo>
                  <a:lnTo>
                    <a:pt x="394" y="116"/>
                  </a:lnTo>
                  <a:lnTo>
                    <a:pt x="394" y="118"/>
                  </a:lnTo>
                  <a:lnTo>
                    <a:pt x="396" y="120"/>
                  </a:lnTo>
                  <a:lnTo>
                    <a:pt x="396" y="130"/>
                  </a:lnTo>
                  <a:lnTo>
                    <a:pt x="392" y="132"/>
                  </a:lnTo>
                  <a:lnTo>
                    <a:pt x="390" y="128"/>
                  </a:lnTo>
                  <a:lnTo>
                    <a:pt x="384" y="128"/>
                  </a:lnTo>
                  <a:lnTo>
                    <a:pt x="374" y="118"/>
                  </a:lnTo>
                  <a:lnTo>
                    <a:pt x="374" y="116"/>
                  </a:lnTo>
                  <a:lnTo>
                    <a:pt x="374" y="114"/>
                  </a:lnTo>
                  <a:lnTo>
                    <a:pt x="376" y="110"/>
                  </a:lnTo>
                  <a:lnTo>
                    <a:pt x="374" y="102"/>
                  </a:lnTo>
                  <a:lnTo>
                    <a:pt x="374" y="96"/>
                  </a:lnTo>
                  <a:lnTo>
                    <a:pt x="364" y="94"/>
                  </a:lnTo>
                  <a:lnTo>
                    <a:pt x="358" y="100"/>
                  </a:lnTo>
                  <a:lnTo>
                    <a:pt x="350" y="106"/>
                  </a:lnTo>
                  <a:lnTo>
                    <a:pt x="348" y="108"/>
                  </a:lnTo>
                  <a:lnTo>
                    <a:pt x="340" y="108"/>
                  </a:lnTo>
                  <a:lnTo>
                    <a:pt x="336" y="108"/>
                  </a:lnTo>
                  <a:lnTo>
                    <a:pt x="330" y="110"/>
                  </a:lnTo>
                  <a:lnTo>
                    <a:pt x="326" y="112"/>
                  </a:lnTo>
                  <a:lnTo>
                    <a:pt x="324" y="114"/>
                  </a:lnTo>
                  <a:lnTo>
                    <a:pt x="320" y="114"/>
                  </a:lnTo>
                  <a:lnTo>
                    <a:pt x="318" y="116"/>
                  </a:lnTo>
                  <a:lnTo>
                    <a:pt x="316" y="120"/>
                  </a:lnTo>
                  <a:lnTo>
                    <a:pt x="316" y="130"/>
                  </a:lnTo>
                  <a:lnTo>
                    <a:pt x="310" y="130"/>
                  </a:lnTo>
                  <a:lnTo>
                    <a:pt x="310" y="132"/>
                  </a:lnTo>
                  <a:lnTo>
                    <a:pt x="310" y="134"/>
                  </a:lnTo>
                  <a:lnTo>
                    <a:pt x="306" y="138"/>
                  </a:lnTo>
                  <a:lnTo>
                    <a:pt x="302" y="142"/>
                  </a:lnTo>
                  <a:lnTo>
                    <a:pt x="300" y="142"/>
                  </a:lnTo>
                  <a:lnTo>
                    <a:pt x="302" y="146"/>
                  </a:lnTo>
                  <a:lnTo>
                    <a:pt x="304" y="148"/>
                  </a:lnTo>
                  <a:lnTo>
                    <a:pt x="308" y="148"/>
                  </a:lnTo>
                  <a:lnTo>
                    <a:pt x="312" y="148"/>
                  </a:lnTo>
                  <a:lnTo>
                    <a:pt x="314" y="148"/>
                  </a:lnTo>
                  <a:lnTo>
                    <a:pt x="314" y="146"/>
                  </a:lnTo>
                  <a:lnTo>
                    <a:pt x="316" y="144"/>
                  </a:lnTo>
                  <a:lnTo>
                    <a:pt x="318" y="144"/>
                  </a:lnTo>
                  <a:lnTo>
                    <a:pt x="320" y="146"/>
                  </a:lnTo>
                  <a:lnTo>
                    <a:pt x="318" y="146"/>
                  </a:lnTo>
                  <a:lnTo>
                    <a:pt x="318" y="148"/>
                  </a:lnTo>
                  <a:lnTo>
                    <a:pt x="322" y="150"/>
                  </a:lnTo>
                  <a:lnTo>
                    <a:pt x="314" y="150"/>
                  </a:lnTo>
                  <a:lnTo>
                    <a:pt x="314" y="154"/>
                  </a:lnTo>
                  <a:lnTo>
                    <a:pt x="326" y="154"/>
                  </a:lnTo>
                  <a:lnTo>
                    <a:pt x="328" y="148"/>
                  </a:lnTo>
                  <a:lnTo>
                    <a:pt x="334" y="150"/>
                  </a:lnTo>
                  <a:lnTo>
                    <a:pt x="340" y="152"/>
                  </a:lnTo>
                  <a:lnTo>
                    <a:pt x="344" y="148"/>
                  </a:lnTo>
                  <a:lnTo>
                    <a:pt x="352" y="146"/>
                  </a:lnTo>
                  <a:lnTo>
                    <a:pt x="360" y="148"/>
                  </a:lnTo>
                  <a:lnTo>
                    <a:pt x="360" y="150"/>
                  </a:lnTo>
                  <a:lnTo>
                    <a:pt x="352" y="150"/>
                  </a:lnTo>
                  <a:lnTo>
                    <a:pt x="344" y="152"/>
                  </a:lnTo>
                  <a:lnTo>
                    <a:pt x="344" y="156"/>
                  </a:lnTo>
                  <a:lnTo>
                    <a:pt x="342" y="156"/>
                  </a:lnTo>
                  <a:lnTo>
                    <a:pt x="340" y="154"/>
                  </a:lnTo>
                  <a:lnTo>
                    <a:pt x="336" y="156"/>
                  </a:lnTo>
                  <a:lnTo>
                    <a:pt x="334" y="156"/>
                  </a:lnTo>
                  <a:lnTo>
                    <a:pt x="322" y="160"/>
                  </a:lnTo>
                  <a:lnTo>
                    <a:pt x="318" y="162"/>
                  </a:lnTo>
                  <a:lnTo>
                    <a:pt x="318" y="164"/>
                  </a:lnTo>
                  <a:lnTo>
                    <a:pt x="320" y="166"/>
                  </a:lnTo>
                  <a:lnTo>
                    <a:pt x="324" y="168"/>
                  </a:lnTo>
                  <a:lnTo>
                    <a:pt x="330" y="170"/>
                  </a:lnTo>
                  <a:lnTo>
                    <a:pt x="330" y="168"/>
                  </a:lnTo>
                  <a:lnTo>
                    <a:pt x="332" y="166"/>
                  </a:lnTo>
                  <a:lnTo>
                    <a:pt x="334" y="168"/>
                  </a:lnTo>
                  <a:lnTo>
                    <a:pt x="338" y="170"/>
                  </a:lnTo>
                  <a:lnTo>
                    <a:pt x="346" y="168"/>
                  </a:lnTo>
                  <a:lnTo>
                    <a:pt x="358" y="168"/>
                  </a:lnTo>
                  <a:lnTo>
                    <a:pt x="360" y="168"/>
                  </a:lnTo>
                  <a:lnTo>
                    <a:pt x="364" y="170"/>
                  </a:lnTo>
                  <a:lnTo>
                    <a:pt x="368" y="168"/>
                  </a:lnTo>
                  <a:lnTo>
                    <a:pt x="374" y="166"/>
                  </a:lnTo>
                  <a:lnTo>
                    <a:pt x="376" y="168"/>
                  </a:lnTo>
                  <a:lnTo>
                    <a:pt x="380" y="170"/>
                  </a:lnTo>
                  <a:lnTo>
                    <a:pt x="384" y="168"/>
                  </a:lnTo>
                  <a:lnTo>
                    <a:pt x="386" y="164"/>
                  </a:lnTo>
                  <a:lnTo>
                    <a:pt x="390" y="166"/>
                  </a:lnTo>
                  <a:lnTo>
                    <a:pt x="392" y="168"/>
                  </a:lnTo>
                  <a:lnTo>
                    <a:pt x="392" y="170"/>
                  </a:lnTo>
                  <a:lnTo>
                    <a:pt x="398" y="170"/>
                  </a:lnTo>
                  <a:lnTo>
                    <a:pt x="400" y="168"/>
                  </a:lnTo>
                  <a:lnTo>
                    <a:pt x="404" y="166"/>
                  </a:lnTo>
                  <a:lnTo>
                    <a:pt x="406" y="168"/>
                  </a:lnTo>
                  <a:lnTo>
                    <a:pt x="406" y="170"/>
                  </a:lnTo>
                  <a:lnTo>
                    <a:pt x="402" y="170"/>
                  </a:lnTo>
                  <a:lnTo>
                    <a:pt x="402" y="174"/>
                  </a:lnTo>
                  <a:lnTo>
                    <a:pt x="396" y="176"/>
                  </a:lnTo>
                  <a:lnTo>
                    <a:pt x="396" y="180"/>
                  </a:lnTo>
                  <a:lnTo>
                    <a:pt x="388" y="180"/>
                  </a:lnTo>
                  <a:lnTo>
                    <a:pt x="378" y="180"/>
                  </a:lnTo>
                  <a:lnTo>
                    <a:pt x="374" y="176"/>
                  </a:lnTo>
                  <a:lnTo>
                    <a:pt x="358" y="180"/>
                  </a:lnTo>
                  <a:lnTo>
                    <a:pt x="356" y="182"/>
                  </a:lnTo>
                  <a:lnTo>
                    <a:pt x="352" y="184"/>
                  </a:lnTo>
                  <a:lnTo>
                    <a:pt x="344" y="184"/>
                  </a:lnTo>
                  <a:lnTo>
                    <a:pt x="332" y="182"/>
                  </a:lnTo>
                  <a:lnTo>
                    <a:pt x="334" y="184"/>
                  </a:lnTo>
                  <a:lnTo>
                    <a:pt x="332" y="188"/>
                  </a:lnTo>
                  <a:lnTo>
                    <a:pt x="332" y="190"/>
                  </a:lnTo>
                  <a:lnTo>
                    <a:pt x="332" y="194"/>
                  </a:lnTo>
                  <a:lnTo>
                    <a:pt x="334" y="194"/>
                  </a:lnTo>
                  <a:lnTo>
                    <a:pt x="334" y="198"/>
                  </a:lnTo>
                  <a:lnTo>
                    <a:pt x="340" y="200"/>
                  </a:lnTo>
                  <a:lnTo>
                    <a:pt x="340" y="204"/>
                  </a:lnTo>
                  <a:lnTo>
                    <a:pt x="346" y="206"/>
                  </a:lnTo>
                  <a:lnTo>
                    <a:pt x="354" y="208"/>
                  </a:lnTo>
                  <a:lnTo>
                    <a:pt x="358" y="208"/>
                  </a:lnTo>
                  <a:lnTo>
                    <a:pt x="364" y="208"/>
                  </a:lnTo>
                  <a:lnTo>
                    <a:pt x="370" y="210"/>
                  </a:lnTo>
                  <a:lnTo>
                    <a:pt x="372" y="216"/>
                  </a:lnTo>
                  <a:lnTo>
                    <a:pt x="374" y="222"/>
                  </a:lnTo>
                  <a:lnTo>
                    <a:pt x="376" y="222"/>
                  </a:lnTo>
                  <a:lnTo>
                    <a:pt x="380" y="222"/>
                  </a:lnTo>
                  <a:lnTo>
                    <a:pt x="382" y="224"/>
                  </a:lnTo>
                  <a:lnTo>
                    <a:pt x="384" y="224"/>
                  </a:lnTo>
                  <a:lnTo>
                    <a:pt x="384" y="226"/>
                  </a:lnTo>
                  <a:lnTo>
                    <a:pt x="390" y="226"/>
                  </a:lnTo>
                  <a:lnTo>
                    <a:pt x="396" y="224"/>
                  </a:lnTo>
                  <a:lnTo>
                    <a:pt x="396" y="222"/>
                  </a:lnTo>
                  <a:lnTo>
                    <a:pt x="400" y="220"/>
                  </a:lnTo>
                  <a:lnTo>
                    <a:pt x="404" y="220"/>
                  </a:lnTo>
                  <a:lnTo>
                    <a:pt x="406" y="222"/>
                  </a:lnTo>
                  <a:lnTo>
                    <a:pt x="420" y="222"/>
                  </a:lnTo>
                  <a:lnTo>
                    <a:pt x="420" y="220"/>
                  </a:lnTo>
                  <a:lnTo>
                    <a:pt x="428" y="218"/>
                  </a:lnTo>
                  <a:lnTo>
                    <a:pt x="434" y="218"/>
                  </a:lnTo>
                  <a:lnTo>
                    <a:pt x="436" y="214"/>
                  </a:lnTo>
                  <a:lnTo>
                    <a:pt x="440" y="214"/>
                  </a:lnTo>
                  <a:lnTo>
                    <a:pt x="446" y="212"/>
                  </a:lnTo>
                  <a:lnTo>
                    <a:pt x="452" y="208"/>
                  </a:lnTo>
                  <a:lnTo>
                    <a:pt x="458" y="208"/>
                  </a:lnTo>
                  <a:lnTo>
                    <a:pt x="462" y="206"/>
                  </a:lnTo>
                  <a:lnTo>
                    <a:pt x="466" y="200"/>
                  </a:lnTo>
                  <a:lnTo>
                    <a:pt x="468" y="200"/>
                  </a:lnTo>
                  <a:lnTo>
                    <a:pt x="472" y="200"/>
                  </a:lnTo>
                  <a:lnTo>
                    <a:pt x="478" y="194"/>
                  </a:lnTo>
                  <a:lnTo>
                    <a:pt x="478" y="192"/>
                  </a:lnTo>
                  <a:lnTo>
                    <a:pt x="482" y="194"/>
                  </a:lnTo>
                  <a:lnTo>
                    <a:pt x="484" y="194"/>
                  </a:lnTo>
                  <a:lnTo>
                    <a:pt x="480" y="204"/>
                  </a:lnTo>
                  <a:lnTo>
                    <a:pt x="482" y="206"/>
                  </a:lnTo>
                  <a:lnTo>
                    <a:pt x="492" y="208"/>
                  </a:lnTo>
                  <a:lnTo>
                    <a:pt x="492" y="212"/>
                  </a:lnTo>
                  <a:lnTo>
                    <a:pt x="496" y="212"/>
                  </a:lnTo>
                  <a:lnTo>
                    <a:pt x="498" y="210"/>
                  </a:lnTo>
                  <a:lnTo>
                    <a:pt x="502" y="212"/>
                  </a:lnTo>
                  <a:lnTo>
                    <a:pt x="508" y="214"/>
                  </a:lnTo>
                  <a:lnTo>
                    <a:pt x="510" y="214"/>
                  </a:lnTo>
                  <a:lnTo>
                    <a:pt x="512" y="212"/>
                  </a:lnTo>
                  <a:lnTo>
                    <a:pt x="514" y="216"/>
                  </a:lnTo>
                  <a:lnTo>
                    <a:pt x="516" y="216"/>
                  </a:lnTo>
                  <a:lnTo>
                    <a:pt x="518" y="216"/>
                  </a:lnTo>
                  <a:lnTo>
                    <a:pt x="520" y="216"/>
                  </a:lnTo>
                  <a:lnTo>
                    <a:pt x="520" y="212"/>
                  </a:lnTo>
                  <a:lnTo>
                    <a:pt x="528" y="214"/>
                  </a:lnTo>
                  <a:lnTo>
                    <a:pt x="530" y="210"/>
                  </a:lnTo>
                  <a:lnTo>
                    <a:pt x="534" y="210"/>
                  </a:lnTo>
                  <a:lnTo>
                    <a:pt x="536" y="208"/>
                  </a:lnTo>
                  <a:lnTo>
                    <a:pt x="538" y="206"/>
                  </a:lnTo>
                  <a:lnTo>
                    <a:pt x="538" y="204"/>
                  </a:lnTo>
                  <a:lnTo>
                    <a:pt x="536" y="204"/>
                  </a:lnTo>
                  <a:lnTo>
                    <a:pt x="536" y="200"/>
                  </a:lnTo>
                  <a:lnTo>
                    <a:pt x="532" y="200"/>
                  </a:lnTo>
                  <a:lnTo>
                    <a:pt x="528" y="200"/>
                  </a:lnTo>
                  <a:lnTo>
                    <a:pt x="526" y="202"/>
                  </a:lnTo>
                  <a:lnTo>
                    <a:pt x="526" y="204"/>
                  </a:lnTo>
                  <a:lnTo>
                    <a:pt x="522" y="204"/>
                  </a:lnTo>
                  <a:lnTo>
                    <a:pt x="520" y="202"/>
                  </a:lnTo>
                  <a:lnTo>
                    <a:pt x="518" y="198"/>
                  </a:lnTo>
                  <a:lnTo>
                    <a:pt x="514" y="196"/>
                  </a:lnTo>
                  <a:lnTo>
                    <a:pt x="514" y="192"/>
                  </a:lnTo>
                  <a:lnTo>
                    <a:pt x="520" y="192"/>
                  </a:lnTo>
                  <a:lnTo>
                    <a:pt x="524" y="198"/>
                  </a:lnTo>
                  <a:lnTo>
                    <a:pt x="530" y="198"/>
                  </a:lnTo>
                  <a:lnTo>
                    <a:pt x="538" y="198"/>
                  </a:lnTo>
                  <a:lnTo>
                    <a:pt x="538" y="196"/>
                  </a:lnTo>
                  <a:lnTo>
                    <a:pt x="532" y="194"/>
                  </a:lnTo>
                  <a:lnTo>
                    <a:pt x="530" y="192"/>
                  </a:lnTo>
                  <a:lnTo>
                    <a:pt x="532" y="192"/>
                  </a:lnTo>
                  <a:lnTo>
                    <a:pt x="536" y="190"/>
                  </a:lnTo>
                  <a:lnTo>
                    <a:pt x="538" y="188"/>
                  </a:lnTo>
                  <a:lnTo>
                    <a:pt x="540" y="192"/>
                  </a:lnTo>
                  <a:lnTo>
                    <a:pt x="546" y="194"/>
                  </a:lnTo>
                  <a:lnTo>
                    <a:pt x="546" y="198"/>
                  </a:lnTo>
                  <a:lnTo>
                    <a:pt x="548" y="198"/>
                  </a:lnTo>
                  <a:lnTo>
                    <a:pt x="550" y="200"/>
                  </a:lnTo>
                  <a:lnTo>
                    <a:pt x="552" y="198"/>
                  </a:lnTo>
                  <a:lnTo>
                    <a:pt x="552" y="194"/>
                  </a:lnTo>
                  <a:close/>
                  <a:moveTo>
                    <a:pt x="610" y="134"/>
                  </a:moveTo>
                  <a:lnTo>
                    <a:pt x="610" y="134"/>
                  </a:lnTo>
                  <a:lnTo>
                    <a:pt x="610" y="124"/>
                  </a:lnTo>
                  <a:lnTo>
                    <a:pt x="608" y="122"/>
                  </a:lnTo>
                  <a:lnTo>
                    <a:pt x="608" y="120"/>
                  </a:lnTo>
                  <a:lnTo>
                    <a:pt x="610" y="116"/>
                  </a:lnTo>
                  <a:lnTo>
                    <a:pt x="606" y="114"/>
                  </a:lnTo>
                  <a:lnTo>
                    <a:pt x="596" y="120"/>
                  </a:lnTo>
                  <a:lnTo>
                    <a:pt x="594" y="108"/>
                  </a:lnTo>
                  <a:lnTo>
                    <a:pt x="590" y="110"/>
                  </a:lnTo>
                  <a:lnTo>
                    <a:pt x="588" y="110"/>
                  </a:lnTo>
                  <a:lnTo>
                    <a:pt x="584" y="104"/>
                  </a:lnTo>
                  <a:lnTo>
                    <a:pt x="582" y="104"/>
                  </a:lnTo>
                  <a:lnTo>
                    <a:pt x="584" y="100"/>
                  </a:lnTo>
                  <a:lnTo>
                    <a:pt x="596" y="100"/>
                  </a:lnTo>
                  <a:lnTo>
                    <a:pt x="596" y="96"/>
                  </a:lnTo>
                  <a:lnTo>
                    <a:pt x="594" y="96"/>
                  </a:lnTo>
                  <a:lnTo>
                    <a:pt x="596" y="90"/>
                  </a:lnTo>
                  <a:lnTo>
                    <a:pt x="592" y="90"/>
                  </a:lnTo>
                  <a:lnTo>
                    <a:pt x="590" y="86"/>
                  </a:lnTo>
                  <a:lnTo>
                    <a:pt x="584" y="86"/>
                  </a:lnTo>
                  <a:lnTo>
                    <a:pt x="578" y="86"/>
                  </a:lnTo>
                  <a:lnTo>
                    <a:pt x="578" y="88"/>
                  </a:lnTo>
                  <a:lnTo>
                    <a:pt x="572" y="88"/>
                  </a:lnTo>
                  <a:lnTo>
                    <a:pt x="576" y="86"/>
                  </a:lnTo>
                  <a:lnTo>
                    <a:pt x="580" y="84"/>
                  </a:lnTo>
                  <a:lnTo>
                    <a:pt x="584" y="82"/>
                  </a:lnTo>
                  <a:lnTo>
                    <a:pt x="586" y="80"/>
                  </a:lnTo>
                  <a:lnTo>
                    <a:pt x="586" y="78"/>
                  </a:lnTo>
                  <a:lnTo>
                    <a:pt x="584" y="76"/>
                  </a:lnTo>
                  <a:lnTo>
                    <a:pt x="580" y="76"/>
                  </a:lnTo>
                  <a:lnTo>
                    <a:pt x="578" y="80"/>
                  </a:lnTo>
                  <a:lnTo>
                    <a:pt x="576" y="82"/>
                  </a:lnTo>
                  <a:lnTo>
                    <a:pt x="566" y="84"/>
                  </a:lnTo>
                  <a:lnTo>
                    <a:pt x="562" y="86"/>
                  </a:lnTo>
                  <a:lnTo>
                    <a:pt x="566" y="88"/>
                  </a:lnTo>
                  <a:lnTo>
                    <a:pt x="564" y="90"/>
                  </a:lnTo>
                  <a:lnTo>
                    <a:pt x="560" y="90"/>
                  </a:lnTo>
                  <a:lnTo>
                    <a:pt x="554" y="88"/>
                  </a:lnTo>
                  <a:lnTo>
                    <a:pt x="552" y="84"/>
                  </a:lnTo>
                  <a:lnTo>
                    <a:pt x="544" y="90"/>
                  </a:lnTo>
                  <a:lnTo>
                    <a:pt x="540" y="96"/>
                  </a:lnTo>
                  <a:lnTo>
                    <a:pt x="540" y="100"/>
                  </a:lnTo>
                  <a:lnTo>
                    <a:pt x="542" y="102"/>
                  </a:lnTo>
                  <a:lnTo>
                    <a:pt x="548" y="104"/>
                  </a:lnTo>
                  <a:lnTo>
                    <a:pt x="554" y="106"/>
                  </a:lnTo>
                  <a:lnTo>
                    <a:pt x="556" y="108"/>
                  </a:lnTo>
                  <a:lnTo>
                    <a:pt x="554" y="110"/>
                  </a:lnTo>
                  <a:lnTo>
                    <a:pt x="554" y="116"/>
                  </a:lnTo>
                  <a:lnTo>
                    <a:pt x="552" y="118"/>
                  </a:lnTo>
                  <a:lnTo>
                    <a:pt x="544" y="118"/>
                  </a:lnTo>
                  <a:lnTo>
                    <a:pt x="532" y="118"/>
                  </a:lnTo>
                  <a:lnTo>
                    <a:pt x="528" y="108"/>
                  </a:lnTo>
                  <a:lnTo>
                    <a:pt x="524" y="110"/>
                  </a:lnTo>
                  <a:lnTo>
                    <a:pt x="522" y="110"/>
                  </a:lnTo>
                  <a:lnTo>
                    <a:pt x="520" y="110"/>
                  </a:lnTo>
                  <a:lnTo>
                    <a:pt x="520" y="112"/>
                  </a:lnTo>
                  <a:lnTo>
                    <a:pt x="520" y="114"/>
                  </a:lnTo>
                  <a:lnTo>
                    <a:pt x="522" y="118"/>
                  </a:lnTo>
                  <a:lnTo>
                    <a:pt x="520" y="120"/>
                  </a:lnTo>
                  <a:lnTo>
                    <a:pt x="524" y="124"/>
                  </a:lnTo>
                  <a:lnTo>
                    <a:pt x="528" y="130"/>
                  </a:lnTo>
                  <a:lnTo>
                    <a:pt x="534" y="130"/>
                  </a:lnTo>
                  <a:lnTo>
                    <a:pt x="538" y="134"/>
                  </a:lnTo>
                  <a:lnTo>
                    <a:pt x="540" y="134"/>
                  </a:lnTo>
                  <a:lnTo>
                    <a:pt x="540" y="130"/>
                  </a:lnTo>
                  <a:lnTo>
                    <a:pt x="546" y="128"/>
                  </a:lnTo>
                  <a:lnTo>
                    <a:pt x="550" y="134"/>
                  </a:lnTo>
                  <a:lnTo>
                    <a:pt x="554" y="138"/>
                  </a:lnTo>
                  <a:lnTo>
                    <a:pt x="558" y="138"/>
                  </a:lnTo>
                  <a:lnTo>
                    <a:pt x="564" y="144"/>
                  </a:lnTo>
                  <a:lnTo>
                    <a:pt x="564" y="148"/>
                  </a:lnTo>
                  <a:lnTo>
                    <a:pt x="570" y="156"/>
                  </a:lnTo>
                  <a:lnTo>
                    <a:pt x="572" y="156"/>
                  </a:lnTo>
                  <a:lnTo>
                    <a:pt x="578" y="156"/>
                  </a:lnTo>
                  <a:lnTo>
                    <a:pt x="582" y="152"/>
                  </a:lnTo>
                  <a:lnTo>
                    <a:pt x="586" y="146"/>
                  </a:lnTo>
                  <a:lnTo>
                    <a:pt x="590" y="146"/>
                  </a:lnTo>
                  <a:lnTo>
                    <a:pt x="594" y="144"/>
                  </a:lnTo>
                  <a:lnTo>
                    <a:pt x="600" y="142"/>
                  </a:lnTo>
                  <a:lnTo>
                    <a:pt x="608" y="140"/>
                  </a:lnTo>
                  <a:lnTo>
                    <a:pt x="608" y="136"/>
                  </a:lnTo>
                  <a:lnTo>
                    <a:pt x="610" y="134"/>
                  </a:lnTo>
                  <a:close/>
                  <a:moveTo>
                    <a:pt x="614" y="204"/>
                  </a:moveTo>
                  <a:lnTo>
                    <a:pt x="602" y="194"/>
                  </a:lnTo>
                  <a:lnTo>
                    <a:pt x="596" y="194"/>
                  </a:lnTo>
                  <a:lnTo>
                    <a:pt x="594" y="192"/>
                  </a:lnTo>
                  <a:lnTo>
                    <a:pt x="592" y="192"/>
                  </a:lnTo>
                  <a:lnTo>
                    <a:pt x="590" y="194"/>
                  </a:lnTo>
                  <a:lnTo>
                    <a:pt x="590" y="190"/>
                  </a:lnTo>
                  <a:lnTo>
                    <a:pt x="586" y="190"/>
                  </a:lnTo>
                  <a:lnTo>
                    <a:pt x="584" y="192"/>
                  </a:lnTo>
                  <a:lnTo>
                    <a:pt x="584" y="198"/>
                  </a:lnTo>
                  <a:lnTo>
                    <a:pt x="582" y="196"/>
                  </a:lnTo>
                  <a:lnTo>
                    <a:pt x="578" y="196"/>
                  </a:lnTo>
                  <a:lnTo>
                    <a:pt x="576" y="204"/>
                  </a:lnTo>
                  <a:lnTo>
                    <a:pt x="574" y="208"/>
                  </a:lnTo>
                  <a:lnTo>
                    <a:pt x="572" y="210"/>
                  </a:lnTo>
                  <a:lnTo>
                    <a:pt x="568" y="210"/>
                  </a:lnTo>
                  <a:lnTo>
                    <a:pt x="566" y="212"/>
                  </a:lnTo>
                  <a:lnTo>
                    <a:pt x="568" y="214"/>
                  </a:lnTo>
                  <a:lnTo>
                    <a:pt x="570" y="216"/>
                  </a:lnTo>
                  <a:lnTo>
                    <a:pt x="572" y="214"/>
                  </a:lnTo>
                  <a:lnTo>
                    <a:pt x="574" y="214"/>
                  </a:lnTo>
                  <a:lnTo>
                    <a:pt x="574" y="216"/>
                  </a:lnTo>
                  <a:lnTo>
                    <a:pt x="576" y="218"/>
                  </a:lnTo>
                  <a:lnTo>
                    <a:pt x="578" y="216"/>
                  </a:lnTo>
                  <a:lnTo>
                    <a:pt x="580" y="214"/>
                  </a:lnTo>
                  <a:lnTo>
                    <a:pt x="582" y="214"/>
                  </a:lnTo>
                  <a:lnTo>
                    <a:pt x="582" y="216"/>
                  </a:lnTo>
                  <a:lnTo>
                    <a:pt x="582" y="218"/>
                  </a:lnTo>
                  <a:lnTo>
                    <a:pt x="582" y="220"/>
                  </a:lnTo>
                  <a:lnTo>
                    <a:pt x="586" y="222"/>
                  </a:lnTo>
                  <a:lnTo>
                    <a:pt x="588" y="226"/>
                  </a:lnTo>
                  <a:lnTo>
                    <a:pt x="590" y="226"/>
                  </a:lnTo>
                  <a:lnTo>
                    <a:pt x="592" y="226"/>
                  </a:lnTo>
                  <a:lnTo>
                    <a:pt x="594" y="226"/>
                  </a:lnTo>
                  <a:lnTo>
                    <a:pt x="596" y="226"/>
                  </a:lnTo>
                  <a:lnTo>
                    <a:pt x="598" y="224"/>
                  </a:lnTo>
                  <a:lnTo>
                    <a:pt x="598" y="220"/>
                  </a:lnTo>
                  <a:lnTo>
                    <a:pt x="604" y="222"/>
                  </a:lnTo>
                  <a:lnTo>
                    <a:pt x="610" y="220"/>
                  </a:lnTo>
                  <a:lnTo>
                    <a:pt x="616" y="220"/>
                  </a:lnTo>
                  <a:lnTo>
                    <a:pt x="618" y="216"/>
                  </a:lnTo>
                  <a:lnTo>
                    <a:pt x="614" y="216"/>
                  </a:lnTo>
                  <a:lnTo>
                    <a:pt x="614" y="210"/>
                  </a:lnTo>
                  <a:lnTo>
                    <a:pt x="614" y="204"/>
                  </a:lnTo>
                  <a:close/>
                  <a:moveTo>
                    <a:pt x="134" y="582"/>
                  </a:moveTo>
                  <a:lnTo>
                    <a:pt x="134" y="582"/>
                  </a:lnTo>
                  <a:lnTo>
                    <a:pt x="136" y="578"/>
                  </a:lnTo>
                  <a:lnTo>
                    <a:pt x="136" y="576"/>
                  </a:lnTo>
                  <a:lnTo>
                    <a:pt x="132" y="576"/>
                  </a:lnTo>
                  <a:lnTo>
                    <a:pt x="134" y="574"/>
                  </a:lnTo>
                  <a:lnTo>
                    <a:pt x="134" y="572"/>
                  </a:lnTo>
                  <a:lnTo>
                    <a:pt x="132" y="570"/>
                  </a:lnTo>
                  <a:lnTo>
                    <a:pt x="130" y="570"/>
                  </a:lnTo>
                  <a:lnTo>
                    <a:pt x="124" y="574"/>
                  </a:lnTo>
                  <a:lnTo>
                    <a:pt x="124" y="576"/>
                  </a:lnTo>
                  <a:lnTo>
                    <a:pt x="126" y="576"/>
                  </a:lnTo>
                  <a:lnTo>
                    <a:pt x="126" y="578"/>
                  </a:lnTo>
                  <a:lnTo>
                    <a:pt x="124" y="576"/>
                  </a:lnTo>
                  <a:lnTo>
                    <a:pt x="124" y="578"/>
                  </a:lnTo>
                  <a:lnTo>
                    <a:pt x="126" y="584"/>
                  </a:lnTo>
                  <a:lnTo>
                    <a:pt x="130" y="588"/>
                  </a:lnTo>
                  <a:lnTo>
                    <a:pt x="138" y="592"/>
                  </a:lnTo>
                  <a:lnTo>
                    <a:pt x="138" y="590"/>
                  </a:lnTo>
                  <a:lnTo>
                    <a:pt x="136" y="586"/>
                  </a:lnTo>
                  <a:lnTo>
                    <a:pt x="134" y="586"/>
                  </a:lnTo>
                  <a:lnTo>
                    <a:pt x="138" y="584"/>
                  </a:lnTo>
                  <a:lnTo>
                    <a:pt x="134" y="582"/>
                  </a:lnTo>
                  <a:close/>
                  <a:moveTo>
                    <a:pt x="470" y="122"/>
                  </a:moveTo>
                  <a:lnTo>
                    <a:pt x="470" y="122"/>
                  </a:lnTo>
                  <a:lnTo>
                    <a:pt x="474" y="124"/>
                  </a:lnTo>
                  <a:lnTo>
                    <a:pt x="476" y="126"/>
                  </a:lnTo>
                  <a:lnTo>
                    <a:pt x="480" y="126"/>
                  </a:lnTo>
                  <a:lnTo>
                    <a:pt x="482" y="124"/>
                  </a:lnTo>
                  <a:lnTo>
                    <a:pt x="480" y="116"/>
                  </a:lnTo>
                  <a:lnTo>
                    <a:pt x="478" y="114"/>
                  </a:lnTo>
                  <a:lnTo>
                    <a:pt x="474" y="112"/>
                  </a:lnTo>
                  <a:lnTo>
                    <a:pt x="472" y="108"/>
                  </a:lnTo>
                  <a:lnTo>
                    <a:pt x="472" y="104"/>
                  </a:lnTo>
                  <a:lnTo>
                    <a:pt x="462" y="96"/>
                  </a:lnTo>
                  <a:lnTo>
                    <a:pt x="458" y="96"/>
                  </a:lnTo>
                  <a:lnTo>
                    <a:pt x="456" y="108"/>
                  </a:lnTo>
                  <a:lnTo>
                    <a:pt x="460" y="120"/>
                  </a:lnTo>
                  <a:lnTo>
                    <a:pt x="470" y="122"/>
                  </a:lnTo>
                  <a:close/>
                  <a:moveTo>
                    <a:pt x="238" y="144"/>
                  </a:moveTo>
                  <a:lnTo>
                    <a:pt x="238" y="146"/>
                  </a:lnTo>
                  <a:lnTo>
                    <a:pt x="240" y="146"/>
                  </a:lnTo>
                  <a:lnTo>
                    <a:pt x="242" y="152"/>
                  </a:lnTo>
                  <a:lnTo>
                    <a:pt x="244" y="156"/>
                  </a:lnTo>
                  <a:lnTo>
                    <a:pt x="246" y="158"/>
                  </a:lnTo>
                  <a:lnTo>
                    <a:pt x="250" y="158"/>
                  </a:lnTo>
                  <a:lnTo>
                    <a:pt x="254" y="158"/>
                  </a:lnTo>
                  <a:lnTo>
                    <a:pt x="260" y="154"/>
                  </a:lnTo>
                  <a:lnTo>
                    <a:pt x="268" y="144"/>
                  </a:lnTo>
                  <a:lnTo>
                    <a:pt x="270" y="144"/>
                  </a:lnTo>
                  <a:lnTo>
                    <a:pt x="272" y="148"/>
                  </a:lnTo>
                  <a:lnTo>
                    <a:pt x="280" y="148"/>
                  </a:lnTo>
                  <a:lnTo>
                    <a:pt x="286" y="146"/>
                  </a:lnTo>
                  <a:lnTo>
                    <a:pt x="290" y="146"/>
                  </a:lnTo>
                  <a:lnTo>
                    <a:pt x="290" y="144"/>
                  </a:lnTo>
                  <a:lnTo>
                    <a:pt x="292" y="142"/>
                  </a:lnTo>
                  <a:lnTo>
                    <a:pt x="292" y="140"/>
                  </a:lnTo>
                  <a:lnTo>
                    <a:pt x="296" y="138"/>
                  </a:lnTo>
                  <a:lnTo>
                    <a:pt x="296" y="134"/>
                  </a:lnTo>
                  <a:lnTo>
                    <a:pt x="296" y="132"/>
                  </a:lnTo>
                  <a:lnTo>
                    <a:pt x="296" y="128"/>
                  </a:lnTo>
                  <a:lnTo>
                    <a:pt x="300" y="128"/>
                  </a:lnTo>
                  <a:lnTo>
                    <a:pt x="300" y="124"/>
                  </a:lnTo>
                  <a:lnTo>
                    <a:pt x="302" y="120"/>
                  </a:lnTo>
                  <a:lnTo>
                    <a:pt x="308" y="118"/>
                  </a:lnTo>
                  <a:lnTo>
                    <a:pt x="308" y="116"/>
                  </a:lnTo>
                  <a:lnTo>
                    <a:pt x="316" y="108"/>
                  </a:lnTo>
                  <a:lnTo>
                    <a:pt x="324" y="106"/>
                  </a:lnTo>
                  <a:lnTo>
                    <a:pt x="330" y="104"/>
                  </a:lnTo>
                  <a:lnTo>
                    <a:pt x="334" y="100"/>
                  </a:lnTo>
                  <a:lnTo>
                    <a:pt x="338" y="100"/>
                  </a:lnTo>
                  <a:lnTo>
                    <a:pt x="340" y="102"/>
                  </a:lnTo>
                  <a:lnTo>
                    <a:pt x="342" y="100"/>
                  </a:lnTo>
                  <a:lnTo>
                    <a:pt x="350" y="100"/>
                  </a:lnTo>
                  <a:lnTo>
                    <a:pt x="354" y="96"/>
                  </a:lnTo>
                  <a:lnTo>
                    <a:pt x="354" y="92"/>
                  </a:lnTo>
                  <a:lnTo>
                    <a:pt x="350" y="90"/>
                  </a:lnTo>
                  <a:lnTo>
                    <a:pt x="346" y="88"/>
                  </a:lnTo>
                  <a:lnTo>
                    <a:pt x="346" y="86"/>
                  </a:lnTo>
                  <a:lnTo>
                    <a:pt x="344" y="82"/>
                  </a:lnTo>
                  <a:lnTo>
                    <a:pt x="330" y="78"/>
                  </a:lnTo>
                  <a:lnTo>
                    <a:pt x="322" y="78"/>
                  </a:lnTo>
                  <a:lnTo>
                    <a:pt x="316" y="78"/>
                  </a:lnTo>
                  <a:lnTo>
                    <a:pt x="314" y="80"/>
                  </a:lnTo>
                  <a:lnTo>
                    <a:pt x="298" y="78"/>
                  </a:lnTo>
                  <a:lnTo>
                    <a:pt x="284" y="72"/>
                  </a:lnTo>
                  <a:lnTo>
                    <a:pt x="280" y="68"/>
                  </a:lnTo>
                  <a:lnTo>
                    <a:pt x="274" y="66"/>
                  </a:lnTo>
                  <a:lnTo>
                    <a:pt x="268" y="70"/>
                  </a:lnTo>
                  <a:lnTo>
                    <a:pt x="260" y="72"/>
                  </a:lnTo>
                  <a:lnTo>
                    <a:pt x="252" y="72"/>
                  </a:lnTo>
                  <a:lnTo>
                    <a:pt x="250" y="74"/>
                  </a:lnTo>
                  <a:lnTo>
                    <a:pt x="244" y="76"/>
                  </a:lnTo>
                  <a:lnTo>
                    <a:pt x="234" y="80"/>
                  </a:lnTo>
                  <a:lnTo>
                    <a:pt x="236" y="86"/>
                  </a:lnTo>
                  <a:lnTo>
                    <a:pt x="238" y="92"/>
                  </a:lnTo>
                  <a:lnTo>
                    <a:pt x="236" y="96"/>
                  </a:lnTo>
                  <a:lnTo>
                    <a:pt x="236" y="102"/>
                  </a:lnTo>
                  <a:lnTo>
                    <a:pt x="236" y="108"/>
                  </a:lnTo>
                  <a:lnTo>
                    <a:pt x="238" y="108"/>
                  </a:lnTo>
                  <a:lnTo>
                    <a:pt x="238" y="110"/>
                  </a:lnTo>
                  <a:lnTo>
                    <a:pt x="232" y="110"/>
                  </a:lnTo>
                  <a:lnTo>
                    <a:pt x="234" y="118"/>
                  </a:lnTo>
                  <a:lnTo>
                    <a:pt x="236" y="122"/>
                  </a:lnTo>
                  <a:lnTo>
                    <a:pt x="234" y="126"/>
                  </a:lnTo>
                  <a:lnTo>
                    <a:pt x="230" y="130"/>
                  </a:lnTo>
                  <a:lnTo>
                    <a:pt x="228" y="134"/>
                  </a:lnTo>
                  <a:lnTo>
                    <a:pt x="228" y="138"/>
                  </a:lnTo>
                  <a:lnTo>
                    <a:pt x="232" y="140"/>
                  </a:lnTo>
                  <a:lnTo>
                    <a:pt x="234" y="142"/>
                  </a:lnTo>
                  <a:lnTo>
                    <a:pt x="238" y="144"/>
                  </a:lnTo>
                  <a:close/>
                </a:path>
              </a:pathLst>
            </a:custGeom>
            <a:solidFill>
              <a:schemeClr val="bg2"/>
            </a:solidFill>
            <a:ln w="3175">
              <a:solidFill>
                <a:schemeClr val="bg1"/>
              </a:solidFill>
              <a:prstDash val="solid"/>
              <a:round/>
              <a:headEnd/>
              <a:tailEnd/>
            </a:ln>
          </p:spPr>
          <p:txBody>
            <a:bodyPr/>
            <a:lstStyle/>
            <a:p>
              <a:endParaRPr lang="nl-BE"/>
            </a:p>
          </p:txBody>
        </p:sp>
        <p:sp>
          <p:nvSpPr>
            <p:cNvPr id="341" name="Freeform 237"/>
            <p:cNvSpPr>
              <a:spLocks/>
            </p:cNvSpPr>
            <p:nvPr/>
          </p:nvSpPr>
          <p:spPr bwMode="gray">
            <a:xfrm>
              <a:off x="3083" y="2462"/>
              <a:ext cx="120" cy="186"/>
            </a:xfrm>
            <a:custGeom>
              <a:avLst/>
              <a:gdLst>
                <a:gd name="T0" fmla="*/ 2 w 111"/>
                <a:gd name="T1" fmla="*/ 148 h 186"/>
                <a:gd name="T2" fmla="*/ 8 w 111"/>
                <a:gd name="T3" fmla="*/ 148 h 186"/>
                <a:gd name="T4" fmla="*/ 8 w 111"/>
                <a:gd name="T5" fmla="*/ 150 h 186"/>
                <a:gd name="T6" fmla="*/ 10 w 111"/>
                <a:gd name="T7" fmla="*/ 156 h 186"/>
                <a:gd name="T8" fmla="*/ 16 w 111"/>
                <a:gd name="T9" fmla="*/ 158 h 186"/>
                <a:gd name="T10" fmla="*/ 22 w 111"/>
                <a:gd name="T11" fmla="*/ 170 h 186"/>
                <a:gd name="T12" fmla="*/ 45 w 111"/>
                <a:gd name="T13" fmla="*/ 182 h 186"/>
                <a:gd name="T14" fmla="*/ 51 w 111"/>
                <a:gd name="T15" fmla="*/ 180 h 186"/>
                <a:gd name="T16" fmla="*/ 57 w 111"/>
                <a:gd name="T17" fmla="*/ 180 h 186"/>
                <a:gd name="T18" fmla="*/ 65 w 111"/>
                <a:gd name="T19" fmla="*/ 180 h 186"/>
                <a:gd name="T20" fmla="*/ 79 w 111"/>
                <a:gd name="T21" fmla="*/ 180 h 186"/>
                <a:gd name="T22" fmla="*/ 89 w 111"/>
                <a:gd name="T23" fmla="*/ 182 h 186"/>
                <a:gd name="T24" fmla="*/ 95 w 111"/>
                <a:gd name="T25" fmla="*/ 184 h 186"/>
                <a:gd name="T26" fmla="*/ 109 w 111"/>
                <a:gd name="T27" fmla="*/ 186 h 186"/>
                <a:gd name="T28" fmla="*/ 107 w 111"/>
                <a:gd name="T29" fmla="*/ 180 h 186"/>
                <a:gd name="T30" fmla="*/ 111 w 111"/>
                <a:gd name="T31" fmla="*/ 172 h 186"/>
                <a:gd name="T32" fmla="*/ 101 w 111"/>
                <a:gd name="T33" fmla="*/ 162 h 186"/>
                <a:gd name="T34" fmla="*/ 93 w 111"/>
                <a:gd name="T35" fmla="*/ 154 h 186"/>
                <a:gd name="T36" fmla="*/ 87 w 111"/>
                <a:gd name="T37" fmla="*/ 144 h 186"/>
                <a:gd name="T38" fmla="*/ 79 w 111"/>
                <a:gd name="T39" fmla="*/ 126 h 186"/>
                <a:gd name="T40" fmla="*/ 75 w 111"/>
                <a:gd name="T41" fmla="*/ 122 h 186"/>
                <a:gd name="T42" fmla="*/ 79 w 111"/>
                <a:gd name="T43" fmla="*/ 118 h 186"/>
                <a:gd name="T44" fmla="*/ 89 w 111"/>
                <a:gd name="T45" fmla="*/ 100 h 186"/>
                <a:gd name="T46" fmla="*/ 91 w 111"/>
                <a:gd name="T47" fmla="*/ 86 h 186"/>
                <a:gd name="T48" fmla="*/ 79 w 111"/>
                <a:gd name="T49" fmla="*/ 68 h 186"/>
                <a:gd name="T50" fmla="*/ 79 w 111"/>
                <a:gd name="T51" fmla="*/ 64 h 186"/>
                <a:gd name="T52" fmla="*/ 85 w 111"/>
                <a:gd name="T53" fmla="*/ 58 h 186"/>
                <a:gd name="T54" fmla="*/ 97 w 111"/>
                <a:gd name="T55" fmla="*/ 58 h 186"/>
                <a:gd name="T56" fmla="*/ 97 w 111"/>
                <a:gd name="T57" fmla="*/ 52 h 186"/>
                <a:gd name="T58" fmla="*/ 95 w 111"/>
                <a:gd name="T59" fmla="*/ 44 h 186"/>
                <a:gd name="T60" fmla="*/ 91 w 111"/>
                <a:gd name="T61" fmla="*/ 34 h 186"/>
                <a:gd name="T62" fmla="*/ 95 w 111"/>
                <a:gd name="T63" fmla="*/ 28 h 186"/>
                <a:gd name="T64" fmla="*/ 95 w 111"/>
                <a:gd name="T65" fmla="*/ 20 h 186"/>
                <a:gd name="T66" fmla="*/ 91 w 111"/>
                <a:gd name="T67" fmla="*/ 14 h 186"/>
                <a:gd name="T68" fmla="*/ 91 w 111"/>
                <a:gd name="T69" fmla="*/ 8 h 186"/>
                <a:gd name="T70" fmla="*/ 81 w 111"/>
                <a:gd name="T71" fmla="*/ 12 h 186"/>
                <a:gd name="T72" fmla="*/ 85 w 111"/>
                <a:gd name="T73" fmla="*/ 16 h 186"/>
                <a:gd name="T74" fmla="*/ 79 w 111"/>
                <a:gd name="T75" fmla="*/ 28 h 186"/>
                <a:gd name="T76" fmla="*/ 75 w 111"/>
                <a:gd name="T77" fmla="*/ 32 h 186"/>
                <a:gd name="T78" fmla="*/ 69 w 111"/>
                <a:gd name="T79" fmla="*/ 40 h 186"/>
                <a:gd name="T80" fmla="*/ 69 w 111"/>
                <a:gd name="T81" fmla="*/ 42 h 186"/>
                <a:gd name="T82" fmla="*/ 67 w 111"/>
                <a:gd name="T83" fmla="*/ 50 h 186"/>
                <a:gd name="T84" fmla="*/ 63 w 111"/>
                <a:gd name="T85" fmla="*/ 56 h 186"/>
                <a:gd name="T86" fmla="*/ 65 w 111"/>
                <a:gd name="T87" fmla="*/ 62 h 186"/>
                <a:gd name="T88" fmla="*/ 63 w 111"/>
                <a:gd name="T89" fmla="*/ 66 h 186"/>
                <a:gd name="T90" fmla="*/ 51 w 111"/>
                <a:gd name="T91" fmla="*/ 72 h 186"/>
                <a:gd name="T92" fmla="*/ 49 w 111"/>
                <a:gd name="T93" fmla="*/ 80 h 186"/>
                <a:gd name="T94" fmla="*/ 45 w 111"/>
                <a:gd name="T95" fmla="*/ 88 h 186"/>
                <a:gd name="T96" fmla="*/ 41 w 111"/>
                <a:gd name="T97" fmla="*/ 96 h 186"/>
                <a:gd name="T98" fmla="*/ 37 w 111"/>
                <a:gd name="T99" fmla="*/ 102 h 186"/>
                <a:gd name="T100" fmla="*/ 37 w 111"/>
                <a:gd name="T101" fmla="*/ 112 h 186"/>
                <a:gd name="T102" fmla="*/ 35 w 111"/>
                <a:gd name="T103" fmla="*/ 114 h 186"/>
                <a:gd name="T104" fmla="*/ 28 w 111"/>
                <a:gd name="T105" fmla="*/ 122 h 186"/>
                <a:gd name="T106" fmla="*/ 26 w 111"/>
                <a:gd name="T107" fmla="*/ 116 h 186"/>
                <a:gd name="T108" fmla="*/ 24 w 111"/>
                <a:gd name="T109" fmla="*/ 114 h 186"/>
                <a:gd name="T110" fmla="*/ 18 w 111"/>
                <a:gd name="T111" fmla="*/ 112 h 186"/>
                <a:gd name="T112" fmla="*/ 8 w 111"/>
                <a:gd name="T113" fmla="*/ 116 h 186"/>
                <a:gd name="T114" fmla="*/ 4 w 111"/>
                <a:gd name="T115" fmla="*/ 118 h 186"/>
                <a:gd name="T116" fmla="*/ 0 w 111"/>
                <a:gd name="T117" fmla="*/ 128 h 186"/>
                <a:gd name="T118" fmla="*/ 0 w 111"/>
                <a:gd name="T119" fmla="*/ 132 h 186"/>
                <a:gd name="T120" fmla="*/ 2 w 111"/>
                <a:gd name="T121" fmla="*/ 136 h 18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111"/>
                <a:gd name="T184" fmla="*/ 0 h 186"/>
                <a:gd name="T185" fmla="*/ 111 w 111"/>
                <a:gd name="T186" fmla="*/ 186 h 186"/>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111" h="186">
                  <a:moveTo>
                    <a:pt x="0" y="146"/>
                  </a:moveTo>
                  <a:lnTo>
                    <a:pt x="0" y="146"/>
                  </a:lnTo>
                  <a:lnTo>
                    <a:pt x="2" y="148"/>
                  </a:lnTo>
                  <a:lnTo>
                    <a:pt x="2" y="150"/>
                  </a:lnTo>
                  <a:lnTo>
                    <a:pt x="8" y="148"/>
                  </a:lnTo>
                  <a:lnTo>
                    <a:pt x="8" y="150"/>
                  </a:lnTo>
                  <a:lnTo>
                    <a:pt x="8" y="154"/>
                  </a:lnTo>
                  <a:lnTo>
                    <a:pt x="10" y="156"/>
                  </a:lnTo>
                  <a:lnTo>
                    <a:pt x="18" y="154"/>
                  </a:lnTo>
                  <a:lnTo>
                    <a:pt x="16" y="158"/>
                  </a:lnTo>
                  <a:lnTo>
                    <a:pt x="20" y="170"/>
                  </a:lnTo>
                  <a:lnTo>
                    <a:pt x="22" y="170"/>
                  </a:lnTo>
                  <a:lnTo>
                    <a:pt x="20" y="182"/>
                  </a:lnTo>
                  <a:lnTo>
                    <a:pt x="45" y="182"/>
                  </a:lnTo>
                  <a:lnTo>
                    <a:pt x="47" y="182"/>
                  </a:lnTo>
                  <a:lnTo>
                    <a:pt x="51" y="180"/>
                  </a:lnTo>
                  <a:lnTo>
                    <a:pt x="55" y="180"/>
                  </a:lnTo>
                  <a:lnTo>
                    <a:pt x="57" y="180"/>
                  </a:lnTo>
                  <a:lnTo>
                    <a:pt x="59" y="180"/>
                  </a:lnTo>
                  <a:lnTo>
                    <a:pt x="65" y="180"/>
                  </a:lnTo>
                  <a:lnTo>
                    <a:pt x="69" y="180"/>
                  </a:lnTo>
                  <a:lnTo>
                    <a:pt x="79" y="180"/>
                  </a:lnTo>
                  <a:lnTo>
                    <a:pt x="85" y="180"/>
                  </a:lnTo>
                  <a:lnTo>
                    <a:pt x="89" y="182"/>
                  </a:lnTo>
                  <a:lnTo>
                    <a:pt x="91" y="184"/>
                  </a:lnTo>
                  <a:lnTo>
                    <a:pt x="95" y="184"/>
                  </a:lnTo>
                  <a:lnTo>
                    <a:pt x="103" y="184"/>
                  </a:lnTo>
                  <a:lnTo>
                    <a:pt x="109" y="186"/>
                  </a:lnTo>
                  <a:lnTo>
                    <a:pt x="107" y="180"/>
                  </a:lnTo>
                  <a:lnTo>
                    <a:pt x="109" y="174"/>
                  </a:lnTo>
                  <a:lnTo>
                    <a:pt x="111" y="172"/>
                  </a:lnTo>
                  <a:lnTo>
                    <a:pt x="107" y="168"/>
                  </a:lnTo>
                  <a:lnTo>
                    <a:pt x="101" y="162"/>
                  </a:lnTo>
                  <a:lnTo>
                    <a:pt x="99" y="158"/>
                  </a:lnTo>
                  <a:lnTo>
                    <a:pt x="93" y="154"/>
                  </a:lnTo>
                  <a:lnTo>
                    <a:pt x="91" y="148"/>
                  </a:lnTo>
                  <a:lnTo>
                    <a:pt x="87" y="144"/>
                  </a:lnTo>
                  <a:lnTo>
                    <a:pt x="81" y="130"/>
                  </a:lnTo>
                  <a:lnTo>
                    <a:pt x="79" y="126"/>
                  </a:lnTo>
                  <a:lnTo>
                    <a:pt x="77" y="124"/>
                  </a:lnTo>
                  <a:lnTo>
                    <a:pt x="75" y="122"/>
                  </a:lnTo>
                  <a:lnTo>
                    <a:pt x="79" y="118"/>
                  </a:lnTo>
                  <a:lnTo>
                    <a:pt x="83" y="114"/>
                  </a:lnTo>
                  <a:lnTo>
                    <a:pt x="85" y="108"/>
                  </a:lnTo>
                  <a:lnTo>
                    <a:pt x="89" y="100"/>
                  </a:lnTo>
                  <a:lnTo>
                    <a:pt x="93" y="92"/>
                  </a:lnTo>
                  <a:lnTo>
                    <a:pt x="91" y="86"/>
                  </a:lnTo>
                  <a:lnTo>
                    <a:pt x="89" y="80"/>
                  </a:lnTo>
                  <a:lnTo>
                    <a:pt x="79" y="68"/>
                  </a:lnTo>
                  <a:lnTo>
                    <a:pt x="79" y="66"/>
                  </a:lnTo>
                  <a:lnTo>
                    <a:pt x="79" y="64"/>
                  </a:lnTo>
                  <a:lnTo>
                    <a:pt x="81" y="60"/>
                  </a:lnTo>
                  <a:lnTo>
                    <a:pt x="85" y="58"/>
                  </a:lnTo>
                  <a:lnTo>
                    <a:pt x="91" y="58"/>
                  </a:lnTo>
                  <a:lnTo>
                    <a:pt x="97" y="58"/>
                  </a:lnTo>
                  <a:lnTo>
                    <a:pt x="97" y="56"/>
                  </a:lnTo>
                  <a:lnTo>
                    <a:pt x="97" y="52"/>
                  </a:lnTo>
                  <a:lnTo>
                    <a:pt x="95" y="48"/>
                  </a:lnTo>
                  <a:lnTo>
                    <a:pt x="95" y="44"/>
                  </a:lnTo>
                  <a:lnTo>
                    <a:pt x="93" y="40"/>
                  </a:lnTo>
                  <a:lnTo>
                    <a:pt x="91" y="34"/>
                  </a:lnTo>
                  <a:lnTo>
                    <a:pt x="93" y="30"/>
                  </a:lnTo>
                  <a:lnTo>
                    <a:pt x="95" y="28"/>
                  </a:lnTo>
                  <a:lnTo>
                    <a:pt x="95" y="24"/>
                  </a:lnTo>
                  <a:lnTo>
                    <a:pt x="95" y="20"/>
                  </a:lnTo>
                  <a:lnTo>
                    <a:pt x="91" y="16"/>
                  </a:lnTo>
                  <a:lnTo>
                    <a:pt x="91" y="14"/>
                  </a:lnTo>
                  <a:lnTo>
                    <a:pt x="91" y="12"/>
                  </a:lnTo>
                  <a:lnTo>
                    <a:pt x="91" y="8"/>
                  </a:lnTo>
                  <a:lnTo>
                    <a:pt x="81" y="0"/>
                  </a:lnTo>
                  <a:lnTo>
                    <a:pt x="81" y="12"/>
                  </a:lnTo>
                  <a:lnTo>
                    <a:pt x="83" y="14"/>
                  </a:lnTo>
                  <a:lnTo>
                    <a:pt x="85" y="16"/>
                  </a:lnTo>
                  <a:lnTo>
                    <a:pt x="83" y="24"/>
                  </a:lnTo>
                  <a:lnTo>
                    <a:pt x="81" y="28"/>
                  </a:lnTo>
                  <a:lnTo>
                    <a:pt x="79" y="28"/>
                  </a:lnTo>
                  <a:lnTo>
                    <a:pt x="77" y="30"/>
                  </a:lnTo>
                  <a:lnTo>
                    <a:pt x="75" y="32"/>
                  </a:lnTo>
                  <a:lnTo>
                    <a:pt x="73" y="36"/>
                  </a:lnTo>
                  <a:lnTo>
                    <a:pt x="69" y="40"/>
                  </a:lnTo>
                  <a:lnTo>
                    <a:pt x="69" y="42"/>
                  </a:lnTo>
                  <a:lnTo>
                    <a:pt x="69" y="46"/>
                  </a:lnTo>
                  <a:lnTo>
                    <a:pt x="67" y="50"/>
                  </a:lnTo>
                  <a:lnTo>
                    <a:pt x="65" y="52"/>
                  </a:lnTo>
                  <a:lnTo>
                    <a:pt x="63" y="56"/>
                  </a:lnTo>
                  <a:lnTo>
                    <a:pt x="63" y="58"/>
                  </a:lnTo>
                  <a:lnTo>
                    <a:pt x="65" y="62"/>
                  </a:lnTo>
                  <a:lnTo>
                    <a:pt x="65" y="64"/>
                  </a:lnTo>
                  <a:lnTo>
                    <a:pt x="63" y="66"/>
                  </a:lnTo>
                  <a:lnTo>
                    <a:pt x="53" y="70"/>
                  </a:lnTo>
                  <a:lnTo>
                    <a:pt x="51" y="72"/>
                  </a:lnTo>
                  <a:lnTo>
                    <a:pt x="49" y="76"/>
                  </a:lnTo>
                  <a:lnTo>
                    <a:pt x="49" y="80"/>
                  </a:lnTo>
                  <a:lnTo>
                    <a:pt x="47" y="84"/>
                  </a:lnTo>
                  <a:lnTo>
                    <a:pt x="45" y="88"/>
                  </a:lnTo>
                  <a:lnTo>
                    <a:pt x="45" y="92"/>
                  </a:lnTo>
                  <a:lnTo>
                    <a:pt x="41" y="96"/>
                  </a:lnTo>
                  <a:lnTo>
                    <a:pt x="39" y="98"/>
                  </a:lnTo>
                  <a:lnTo>
                    <a:pt x="37" y="102"/>
                  </a:lnTo>
                  <a:lnTo>
                    <a:pt x="35" y="108"/>
                  </a:lnTo>
                  <a:lnTo>
                    <a:pt x="37" y="112"/>
                  </a:lnTo>
                  <a:lnTo>
                    <a:pt x="35" y="114"/>
                  </a:lnTo>
                  <a:lnTo>
                    <a:pt x="32" y="116"/>
                  </a:lnTo>
                  <a:lnTo>
                    <a:pt x="30" y="120"/>
                  </a:lnTo>
                  <a:lnTo>
                    <a:pt x="28" y="122"/>
                  </a:lnTo>
                  <a:lnTo>
                    <a:pt x="24" y="122"/>
                  </a:lnTo>
                  <a:lnTo>
                    <a:pt x="26" y="116"/>
                  </a:lnTo>
                  <a:lnTo>
                    <a:pt x="24" y="114"/>
                  </a:lnTo>
                  <a:lnTo>
                    <a:pt x="18" y="112"/>
                  </a:lnTo>
                  <a:lnTo>
                    <a:pt x="14" y="114"/>
                  </a:lnTo>
                  <a:lnTo>
                    <a:pt x="8" y="116"/>
                  </a:lnTo>
                  <a:lnTo>
                    <a:pt x="6" y="116"/>
                  </a:lnTo>
                  <a:lnTo>
                    <a:pt x="4" y="118"/>
                  </a:lnTo>
                  <a:lnTo>
                    <a:pt x="2" y="124"/>
                  </a:lnTo>
                  <a:lnTo>
                    <a:pt x="2" y="126"/>
                  </a:lnTo>
                  <a:lnTo>
                    <a:pt x="0" y="128"/>
                  </a:lnTo>
                  <a:lnTo>
                    <a:pt x="0" y="132"/>
                  </a:lnTo>
                  <a:lnTo>
                    <a:pt x="0" y="134"/>
                  </a:lnTo>
                  <a:lnTo>
                    <a:pt x="2" y="136"/>
                  </a:lnTo>
                  <a:lnTo>
                    <a:pt x="0" y="142"/>
                  </a:lnTo>
                  <a:lnTo>
                    <a:pt x="0" y="146"/>
                  </a:lnTo>
                  <a:close/>
                </a:path>
              </a:pathLst>
            </a:custGeom>
            <a:solidFill>
              <a:schemeClr val="bg2"/>
            </a:solidFill>
            <a:ln w="3175">
              <a:solidFill>
                <a:schemeClr val="bg1"/>
              </a:solidFill>
              <a:prstDash val="solid"/>
              <a:round/>
              <a:headEnd/>
              <a:tailEnd/>
            </a:ln>
          </p:spPr>
          <p:txBody>
            <a:bodyPr/>
            <a:lstStyle/>
            <a:p>
              <a:endParaRPr lang="nl-BE"/>
            </a:p>
          </p:txBody>
        </p:sp>
        <p:sp>
          <p:nvSpPr>
            <p:cNvPr id="342" name="Freeform 238"/>
            <p:cNvSpPr>
              <a:spLocks/>
            </p:cNvSpPr>
            <p:nvPr/>
          </p:nvSpPr>
          <p:spPr bwMode="gray">
            <a:xfrm>
              <a:off x="4447" y="2440"/>
              <a:ext cx="76" cy="80"/>
            </a:xfrm>
            <a:custGeom>
              <a:avLst/>
              <a:gdLst>
                <a:gd name="T0" fmla="*/ 6 w 70"/>
                <a:gd name="T1" fmla="*/ 60 h 80"/>
                <a:gd name="T2" fmla="*/ 6 w 70"/>
                <a:gd name="T3" fmla="*/ 60 h 80"/>
                <a:gd name="T4" fmla="*/ 8 w 70"/>
                <a:gd name="T5" fmla="*/ 66 h 80"/>
                <a:gd name="T6" fmla="*/ 10 w 70"/>
                <a:gd name="T7" fmla="*/ 66 h 80"/>
                <a:gd name="T8" fmla="*/ 10 w 70"/>
                <a:gd name="T9" fmla="*/ 66 h 80"/>
                <a:gd name="T10" fmla="*/ 12 w 70"/>
                <a:gd name="T11" fmla="*/ 74 h 80"/>
                <a:gd name="T12" fmla="*/ 12 w 70"/>
                <a:gd name="T13" fmla="*/ 74 h 80"/>
                <a:gd name="T14" fmla="*/ 18 w 70"/>
                <a:gd name="T15" fmla="*/ 72 h 80"/>
                <a:gd name="T16" fmla="*/ 18 w 70"/>
                <a:gd name="T17" fmla="*/ 72 h 80"/>
                <a:gd name="T18" fmla="*/ 18 w 70"/>
                <a:gd name="T19" fmla="*/ 78 h 80"/>
                <a:gd name="T20" fmla="*/ 18 w 70"/>
                <a:gd name="T21" fmla="*/ 78 h 80"/>
                <a:gd name="T22" fmla="*/ 24 w 70"/>
                <a:gd name="T23" fmla="*/ 78 h 80"/>
                <a:gd name="T24" fmla="*/ 26 w 70"/>
                <a:gd name="T25" fmla="*/ 80 h 80"/>
                <a:gd name="T26" fmla="*/ 32 w 70"/>
                <a:gd name="T27" fmla="*/ 72 h 80"/>
                <a:gd name="T28" fmla="*/ 36 w 70"/>
                <a:gd name="T29" fmla="*/ 70 h 80"/>
                <a:gd name="T30" fmla="*/ 38 w 70"/>
                <a:gd name="T31" fmla="*/ 66 h 80"/>
                <a:gd name="T32" fmla="*/ 46 w 70"/>
                <a:gd name="T33" fmla="*/ 66 h 80"/>
                <a:gd name="T34" fmla="*/ 52 w 70"/>
                <a:gd name="T35" fmla="*/ 68 h 80"/>
                <a:gd name="T36" fmla="*/ 54 w 70"/>
                <a:gd name="T37" fmla="*/ 62 h 80"/>
                <a:gd name="T38" fmla="*/ 56 w 70"/>
                <a:gd name="T39" fmla="*/ 60 h 80"/>
                <a:gd name="T40" fmla="*/ 62 w 70"/>
                <a:gd name="T41" fmla="*/ 58 h 80"/>
                <a:gd name="T42" fmla="*/ 66 w 70"/>
                <a:gd name="T43" fmla="*/ 54 h 80"/>
                <a:gd name="T44" fmla="*/ 68 w 70"/>
                <a:gd name="T45" fmla="*/ 48 h 80"/>
                <a:gd name="T46" fmla="*/ 68 w 70"/>
                <a:gd name="T47" fmla="*/ 40 h 80"/>
                <a:gd name="T48" fmla="*/ 70 w 70"/>
                <a:gd name="T49" fmla="*/ 34 h 80"/>
                <a:gd name="T50" fmla="*/ 70 w 70"/>
                <a:gd name="T51" fmla="*/ 26 h 80"/>
                <a:gd name="T52" fmla="*/ 68 w 70"/>
                <a:gd name="T53" fmla="*/ 18 h 80"/>
                <a:gd name="T54" fmla="*/ 66 w 70"/>
                <a:gd name="T55" fmla="*/ 12 h 80"/>
                <a:gd name="T56" fmla="*/ 66 w 70"/>
                <a:gd name="T57" fmla="*/ 4 h 80"/>
                <a:gd name="T58" fmla="*/ 60 w 70"/>
                <a:gd name="T59" fmla="*/ 6 h 80"/>
                <a:gd name="T60" fmla="*/ 56 w 70"/>
                <a:gd name="T61" fmla="*/ 2 h 80"/>
                <a:gd name="T62" fmla="*/ 52 w 70"/>
                <a:gd name="T63" fmla="*/ 0 h 80"/>
                <a:gd name="T64" fmla="*/ 48 w 70"/>
                <a:gd name="T65" fmla="*/ 6 h 80"/>
                <a:gd name="T66" fmla="*/ 48 w 70"/>
                <a:gd name="T67" fmla="*/ 12 h 80"/>
                <a:gd name="T68" fmla="*/ 44 w 70"/>
                <a:gd name="T69" fmla="*/ 14 h 80"/>
                <a:gd name="T70" fmla="*/ 40 w 70"/>
                <a:gd name="T71" fmla="*/ 10 h 80"/>
                <a:gd name="T72" fmla="*/ 38 w 70"/>
                <a:gd name="T73" fmla="*/ 8 h 80"/>
                <a:gd name="T74" fmla="*/ 30 w 70"/>
                <a:gd name="T75" fmla="*/ 6 h 80"/>
                <a:gd name="T76" fmla="*/ 26 w 70"/>
                <a:gd name="T77" fmla="*/ 10 h 80"/>
                <a:gd name="T78" fmla="*/ 20 w 70"/>
                <a:gd name="T79" fmla="*/ 14 h 80"/>
                <a:gd name="T80" fmla="*/ 16 w 70"/>
                <a:gd name="T81" fmla="*/ 14 h 80"/>
                <a:gd name="T82" fmla="*/ 10 w 70"/>
                <a:gd name="T83" fmla="*/ 14 h 80"/>
                <a:gd name="T84" fmla="*/ 4 w 70"/>
                <a:gd name="T85" fmla="*/ 18 h 80"/>
                <a:gd name="T86" fmla="*/ 0 w 70"/>
                <a:gd name="T87" fmla="*/ 20 h 80"/>
                <a:gd name="T88" fmla="*/ 0 w 70"/>
                <a:gd name="T89" fmla="*/ 28 h 80"/>
                <a:gd name="T90" fmla="*/ 0 w 70"/>
                <a:gd name="T91" fmla="*/ 38 h 80"/>
                <a:gd name="T92" fmla="*/ 4 w 70"/>
                <a:gd name="T93" fmla="*/ 44 h 80"/>
                <a:gd name="T94" fmla="*/ 6 w 70"/>
                <a:gd name="T95" fmla="*/ 52 h 80"/>
                <a:gd name="T96" fmla="*/ 6 w 70"/>
                <a:gd name="T97" fmla="*/ 60 h 80"/>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w 70"/>
                <a:gd name="T148" fmla="*/ 0 h 80"/>
                <a:gd name="T149" fmla="*/ 70 w 70"/>
                <a:gd name="T150" fmla="*/ 80 h 80"/>
              </a:gdLst>
              <a:ahLst/>
              <a:cxnLst>
                <a:cxn ang="T98">
                  <a:pos x="T0" y="T1"/>
                </a:cxn>
                <a:cxn ang="T99">
                  <a:pos x="T2" y="T3"/>
                </a:cxn>
                <a:cxn ang="T100">
                  <a:pos x="T4" y="T5"/>
                </a:cxn>
                <a:cxn ang="T101">
                  <a:pos x="T6" y="T7"/>
                </a:cxn>
                <a:cxn ang="T102">
                  <a:pos x="T8" y="T9"/>
                </a:cxn>
                <a:cxn ang="T103">
                  <a:pos x="T10" y="T11"/>
                </a:cxn>
                <a:cxn ang="T104">
                  <a:pos x="T12" y="T13"/>
                </a:cxn>
                <a:cxn ang="T105">
                  <a:pos x="T14" y="T15"/>
                </a:cxn>
                <a:cxn ang="T106">
                  <a:pos x="T16" y="T17"/>
                </a:cxn>
                <a:cxn ang="T107">
                  <a:pos x="T18" y="T19"/>
                </a:cxn>
                <a:cxn ang="T108">
                  <a:pos x="T20" y="T21"/>
                </a:cxn>
                <a:cxn ang="T109">
                  <a:pos x="T22" y="T23"/>
                </a:cxn>
                <a:cxn ang="T110">
                  <a:pos x="T24" y="T25"/>
                </a:cxn>
                <a:cxn ang="T111">
                  <a:pos x="T26" y="T27"/>
                </a:cxn>
                <a:cxn ang="T112">
                  <a:pos x="T28" y="T29"/>
                </a:cxn>
                <a:cxn ang="T113">
                  <a:pos x="T30" y="T31"/>
                </a:cxn>
                <a:cxn ang="T114">
                  <a:pos x="T32" y="T33"/>
                </a:cxn>
                <a:cxn ang="T115">
                  <a:pos x="T34" y="T35"/>
                </a:cxn>
                <a:cxn ang="T116">
                  <a:pos x="T36" y="T37"/>
                </a:cxn>
                <a:cxn ang="T117">
                  <a:pos x="T38" y="T39"/>
                </a:cxn>
                <a:cxn ang="T118">
                  <a:pos x="T40" y="T41"/>
                </a:cxn>
                <a:cxn ang="T119">
                  <a:pos x="T42" y="T43"/>
                </a:cxn>
                <a:cxn ang="T120">
                  <a:pos x="T44" y="T45"/>
                </a:cxn>
                <a:cxn ang="T121">
                  <a:pos x="T46" y="T47"/>
                </a:cxn>
                <a:cxn ang="T122">
                  <a:pos x="T48" y="T49"/>
                </a:cxn>
                <a:cxn ang="T123">
                  <a:pos x="T50" y="T51"/>
                </a:cxn>
                <a:cxn ang="T124">
                  <a:pos x="T52" y="T53"/>
                </a:cxn>
                <a:cxn ang="T125">
                  <a:pos x="T54" y="T55"/>
                </a:cxn>
                <a:cxn ang="T126">
                  <a:pos x="T56" y="T57"/>
                </a:cxn>
                <a:cxn ang="T127">
                  <a:pos x="T58" y="T59"/>
                </a:cxn>
                <a:cxn ang="T128">
                  <a:pos x="T60" y="T61"/>
                </a:cxn>
                <a:cxn ang="T129">
                  <a:pos x="T62" y="T63"/>
                </a:cxn>
                <a:cxn ang="T130">
                  <a:pos x="T64" y="T65"/>
                </a:cxn>
                <a:cxn ang="T131">
                  <a:pos x="T66" y="T67"/>
                </a:cxn>
                <a:cxn ang="T132">
                  <a:pos x="T68" y="T69"/>
                </a:cxn>
                <a:cxn ang="T133">
                  <a:pos x="T70" y="T71"/>
                </a:cxn>
                <a:cxn ang="T134">
                  <a:pos x="T72" y="T73"/>
                </a:cxn>
                <a:cxn ang="T135">
                  <a:pos x="T74" y="T75"/>
                </a:cxn>
                <a:cxn ang="T136">
                  <a:pos x="T76" y="T77"/>
                </a:cxn>
                <a:cxn ang="T137">
                  <a:pos x="T78" y="T79"/>
                </a:cxn>
                <a:cxn ang="T138">
                  <a:pos x="T80" y="T81"/>
                </a:cxn>
                <a:cxn ang="T139">
                  <a:pos x="T82" y="T83"/>
                </a:cxn>
                <a:cxn ang="T140">
                  <a:pos x="T84" y="T85"/>
                </a:cxn>
                <a:cxn ang="T141">
                  <a:pos x="T86" y="T87"/>
                </a:cxn>
                <a:cxn ang="T142">
                  <a:pos x="T88" y="T89"/>
                </a:cxn>
                <a:cxn ang="T143">
                  <a:pos x="T90" y="T91"/>
                </a:cxn>
                <a:cxn ang="T144">
                  <a:pos x="T92" y="T93"/>
                </a:cxn>
                <a:cxn ang="T145">
                  <a:pos x="T94" y="T95"/>
                </a:cxn>
                <a:cxn ang="T146">
                  <a:pos x="T96" y="T97"/>
                </a:cxn>
              </a:cxnLst>
              <a:rect l="T147" t="T148" r="T149" b="T150"/>
              <a:pathLst>
                <a:path w="70" h="80">
                  <a:moveTo>
                    <a:pt x="6" y="60"/>
                  </a:moveTo>
                  <a:lnTo>
                    <a:pt x="6" y="60"/>
                  </a:lnTo>
                  <a:lnTo>
                    <a:pt x="8" y="66"/>
                  </a:lnTo>
                  <a:lnTo>
                    <a:pt x="10" y="66"/>
                  </a:lnTo>
                  <a:lnTo>
                    <a:pt x="12" y="74"/>
                  </a:lnTo>
                  <a:lnTo>
                    <a:pt x="18" y="72"/>
                  </a:lnTo>
                  <a:lnTo>
                    <a:pt x="18" y="78"/>
                  </a:lnTo>
                  <a:lnTo>
                    <a:pt x="24" y="78"/>
                  </a:lnTo>
                  <a:lnTo>
                    <a:pt x="26" y="80"/>
                  </a:lnTo>
                  <a:lnTo>
                    <a:pt x="32" y="72"/>
                  </a:lnTo>
                  <a:lnTo>
                    <a:pt x="36" y="70"/>
                  </a:lnTo>
                  <a:lnTo>
                    <a:pt x="38" y="66"/>
                  </a:lnTo>
                  <a:lnTo>
                    <a:pt x="46" y="66"/>
                  </a:lnTo>
                  <a:lnTo>
                    <a:pt x="52" y="68"/>
                  </a:lnTo>
                  <a:lnTo>
                    <a:pt x="54" y="62"/>
                  </a:lnTo>
                  <a:lnTo>
                    <a:pt x="56" y="60"/>
                  </a:lnTo>
                  <a:lnTo>
                    <a:pt x="62" y="58"/>
                  </a:lnTo>
                  <a:lnTo>
                    <a:pt x="66" y="54"/>
                  </a:lnTo>
                  <a:lnTo>
                    <a:pt x="68" y="48"/>
                  </a:lnTo>
                  <a:lnTo>
                    <a:pt x="68" y="40"/>
                  </a:lnTo>
                  <a:lnTo>
                    <a:pt x="70" y="34"/>
                  </a:lnTo>
                  <a:lnTo>
                    <a:pt x="70" y="26"/>
                  </a:lnTo>
                  <a:lnTo>
                    <a:pt x="68" y="18"/>
                  </a:lnTo>
                  <a:lnTo>
                    <a:pt x="66" y="12"/>
                  </a:lnTo>
                  <a:lnTo>
                    <a:pt x="66" y="4"/>
                  </a:lnTo>
                  <a:lnTo>
                    <a:pt x="60" y="6"/>
                  </a:lnTo>
                  <a:lnTo>
                    <a:pt x="56" y="2"/>
                  </a:lnTo>
                  <a:lnTo>
                    <a:pt x="52" y="0"/>
                  </a:lnTo>
                  <a:lnTo>
                    <a:pt x="48" y="6"/>
                  </a:lnTo>
                  <a:lnTo>
                    <a:pt x="48" y="12"/>
                  </a:lnTo>
                  <a:lnTo>
                    <a:pt x="44" y="14"/>
                  </a:lnTo>
                  <a:lnTo>
                    <a:pt x="40" y="10"/>
                  </a:lnTo>
                  <a:lnTo>
                    <a:pt x="38" y="8"/>
                  </a:lnTo>
                  <a:lnTo>
                    <a:pt x="30" y="6"/>
                  </a:lnTo>
                  <a:lnTo>
                    <a:pt x="26" y="10"/>
                  </a:lnTo>
                  <a:lnTo>
                    <a:pt x="20" y="14"/>
                  </a:lnTo>
                  <a:lnTo>
                    <a:pt x="16" y="14"/>
                  </a:lnTo>
                  <a:lnTo>
                    <a:pt x="10" y="14"/>
                  </a:lnTo>
                  <a:lnTo>
                    <a:pt x="4" y="18"/>
                  </a:lnTo>
                  <a:lnTo>
                    <a:pt x="0" y="20"/>
                  </a:lnTo>
                  <a:lnTo>
                    <a:pt x="0" y="28"/>
                  </a:lnTo>
                  <a:lnTo>
                    <a:pt x="0" y="38"/>
                  </a:lnTo>
                  <a:lnTo>
                    <a:pt x="4" y="44"/>
                  </a:lnTo>
                  <a:lnTo>
                    <a:pt x="6" y="52"/>
                  </a:lnTo>
                  <a:lnTo>
                    <a:pt x="6" y="60"/>
                  </a:lnTo>
                  <a:close/>
                </a:path>
              </a:pathLst>
            </a:custGeom>
            <a:solidFill>
              <a:schemeClr val="bg2"/>
            </a:solidFill>
            <a:ln w="3175">
              <a:solidFill>
                <a:schemeClr val="bg1"/>
              </a:solidFill>
              <a:prstDash val="solid"/>
              <a:round/>
              <a:headEnd/>
              <a:tailEnd/>
            </a:ln>
          </p:spPr>
          <p:txBody>
            <a:bodyPr/>
            <a:lstStyle/>
            <a:p>
              <a:endParaRPr lang="nl-BE"/>
            </a:p>
          </p:txBody>
        </p:sp>
        <p:sp>
          <p:nvSpPr>
            <p:cNvPr id="343" name="Freeform 239"/>
            <p:cNvSpPr>
              <a:spLocks/>
            </p:cNvSpPr>
            <p:nvPr/>
          </p:nvSpPr>
          <p:spPr bwMode="gray">
            <a:xfrm>
              <a:off x="3385" y="2736"/>
              <a:ext cx="33" cy="34"/>
            </a:xfrm>
            <a:custGeom>
              <a:avLst/>
              <a:gdLst>
                <a:gd name="T0" fmla="*/ 0 w 30"/>
                <a:gd name="T1" fmla="*/ 2 h 34"/>
                <a:gd name="T2" fmla="*/ 0 w 30"/>
                <a:gd name="T3" fmla="*/ 2 h 34"/>
                <a:gd name="T4" fmla="*/ 2 w 30"/>
                <a:gd name="T5" fmla="*/ 2 h 34"/>
                <a:gd name="T6" fmla="*/ 4 w 30"/>
                <a:gd name="T7" fmla="*/ 0 h 34"/>
                <a:gd name="T8" fmla="*/ 6 w 30"/>
                <a:gd name="T9" fmla="*/ 2 h 34"/>
                <a:gd name="T10" fmla="*/ 6 w 30"/>
                <a:gd name="T11" fmla="*/ 2 h 34"/>
                <a:gd name="T12" fmla="*/ 8 w 30"/>
                <a:gd name="T13" fmla="*/ 8 h 34"/>
                <a:gd name="T14" fmla="*/ 8 w 30"/>
                <a:gd name="T15" fmla="*/ 8 h 34"/>
                <a:gd name="T16" fmla="*/ 12 w 30"/>
                <a:gd name="T17" fmla="*/ 6 h 34"/>
                <a:gd name="T18" fmla="*/ 12 w 30"/>
                <a:gd name="T19" fmla="*/ 6 h 34"/>
                <a:gd name="T20" fmla="*/ 14 w 30"/>
                <a:gd name="T21" fmla="*/ 4 h 34"/>
                <a:gd name="T22" fmla="*/ 14 w 30"/>
                <a:gd name="T23" fmla="*/ 2 h 34"/>
                <a:gd name="T24" fmla="*/ 14 w 30"/>
                <a:gd name="T25" fmla="*/ 0 h 34"/>
                <a:gd name="T26" fmla="*/ 16 w 30"/>
                <a:gd name="T27" fmla="*/ 0 h 34"/>
                <a:gd name="T28" fmla="*/ 16 w 30"/>
                <a:gd name="T29" fmla="*/ 0 h 34"/>
                <a:gd name="T30" fmla="*/ 22 w 30"/>
                <a:gd name="T31" fmla="*/ 2 h 34"/>
                <a:gd name="T32" fmla="*/ 24 w 30"/>
                <a:gd name="T33" fmla="*/ 2 h 34"/>
                <a:gd name="T34" fmla="*/ 24 w 30"/>
                <a:gd name="T35" fmla="*/ 2 h 34"/>
                <a:gd name="T36" fmla="*/ 24 w 30"/>
                <a:gd name="T37" fmla="*/ 6 h 34"/>
                <a:gd name="T38" fmla="*/ 24 w 30"/>
                <a:gd name="T39" fmla="*/ 8 h 34"/>
                <a:gd name="T40" fmla="*/ 26 w 30"/>
                <a:gd name="T41" fmla="*/ 12 h 34"/>
                <a:gd name="T42" fmla="*/ 26 w 30"/>
                <a:gd name="T43" fmla="*/ 12 h 34"/>
                <a:gd name="T44" fmla="*/ 30 w 30"/>
                <a:gd name="T45" fmla="*/ 12 h 34"/>
                <a:gd name="T46" fmla="*/ 30 w 30"/>
                <a:gd name="T47" fmla="*/ 12 h 34"/>
                <a:gd name="T48" fmla="*/ 30 w 30"/>
                <a:gd name="T49" fmla="*/ 12 h 34"/>
                <a:gd name="T50" fmla="*/ 28 w 30"/>
                <a:gd name="T51" fmla="*/ 18 h 34"/>
                <a:gd name="T52" fmla="*/ 28 w 30"/>
                <a:gd name="T53" fmla="*/ 18 h 34"/>
                <a:gd name="T54" fmla="*/ 22 w 30"/>
                <a:gd name="T55" fmla="*/ 22 h 34"/>
                <a:gd name="T56" fmla="*/ 20 w 30"/>
                <a:gd name="T57" fmla="*/ 30 h 34"/>
                <a:gd name="T58" fmla="*/ 20 w 30"/>
                <a:gd name="T59" fmla="*/ 30 h 34"/>
                <a:gd name="T60" fmla="*/ 14 w 30"/>
                <a:gd name="T61" fmla="*/ 34 h 34"/>
                <a:gd name="T62" fmla="*/ 14 w 30"/>
                <a:gd name="T63" fmla="*/ 34 h 34"/>
                <a:gd name="T64" fmla="*/ 8 w 30"/>
                <a:gd name="T65" fmla="*/ 32 h 34"/>
                <a:gd name="T66" fmla="*/ 8 w 30"/>
                <a:gd name="T67" fmla="*/ 32 h 34"/>
                <a:gd name="T68" fmla="*/ 8 w 30"/>
                <a:gd name="T69" fmla="*/ 10 h 34"/>
                <a:gd name="T70" fmla="*/ 8 w 30"/>
                <a:gd name="T71" fmla="*/ 10 h 34"/>
                <a:gd name="T72" fmla="*/ 2 w 30"/>
                <a:gd name="T73" fmla="*/ 8 h 34"/>
                <a:gd name="T74" fmla="*/ 2 w 30"/>
                <a:gd name="T75" fmla="*/ 8 h 34"/>
                <a:gd name="T76" fmla="*/ 0 w 30"/>
                <a:gd name="T77" fmla="*/ 4 h 34"/>
                <a:gd name="T78" fmla="*/ 0 w 30"/>
                <a:gd name="T79" fmla="*/ 2 h 34"/>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30"/>
                <a:gd name="T121" fmla="*/ 0 h 34"/>
                <a:gd name="T122" fmla="*/ 30 w 30"/>
                <a:gd name="T123" fmla="*/ 34 h 34"/>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30" h="34">
                  <a:moveTo>
                    <a:pt x="0" y="2"/>
                  </a:moveTo>
                  <a:lnTo>
                    <a:pt x="0" y="2"/>
                  </a:lnTo>
                  <a:lnTo>
                    <a:pt x="2" y="2"/>
                  </a:lnTo>
                  <a:lnTo>
                    <a:pt x="4" y="0"/>
                  </a:lnTo>
                  <a:lnTo>
                    <a:pt x="6" y="2"/>
                  </a:lnTo>
                  <a:lnTo>
                    <a:pt x="8" y="8"/>
                  </a:lnTo>
                  <a:lnTo>
                    <a:pt x="12" y="6"/>
                  </a:lnTo>
                  <a:lnTo>
                    <a:pt x="14" y="4"/>
                  </a:lnTo>
                  <a:lnTo>
                    <a:pt x="14" y="2"/>
                  </a:lnTo>
                  <a:lnTo>
                    <a:pt x="14" y="0"/>
                  </a:lnTo>
                  <a:lnTo>
                    <a:pt x="16" y="0"/>
                  </a:lnTo>
                  <a:lnTo>
                    <a:pt x="22" y="2"/>
                  </a:lnTo>
                  <a:lnTo>
                    <a:pt x="24" y="2"/>
                  </a:lnTo>
                  <a:lnTo>
                    <a:pt x="24" y="6"/>
                  </a:lnTo>
                  <a:lnTo>
                    <a:pt x="24" y="8"/>
                  </a:lnTo>
                  <a:lnTo>
                    <a:pt x="26" y="12"/>
                  </a:lnTo>
                  <a:lnTo>
                    <a:pt x="30" y="12"/>
                  </a:lnTo>
                  <a:lnTo>
                    <a:pt x="28" y="18"/>
                  </a:lnTo>
                  <a:lnTo>
                    <a:pt x="22" y="22"/>
                  </a:lnTo>
                  <a:lnTo>
                    <a:pt x="20" y="30"/>
                  </a:lnTo>
                  <a:lnTo>
                    <a:pt x="14" y="34"/>
                  </a:lnTo>
                  <a:lnTo>
                    <a:pt x="8" y="32"/>
                  </a:lnTo>
                  <a:lnTo>
                    <a:pt x="8" y="10"/>
                  </a:lnTo>
                  <a:lnTo>
                    <a:pt x="2" y="8"/>
                  </a:lnTo>
                  <a:lnTo>
                    <a:pt x="0" y="4"/>
                  </a:lnTo>
                  <a:lnTo>
                    <a:pt x="0" y="2"/>
                  </a:lnTo>
                  <a:close/>
                </a:path>
              </a:pathLst>
            </a:custGeom>
            <a:solidFill>
              <a:schemeClr val="bg2"/>
            </a:solidFill>
            <a:ln w="3175">
              <a:solidFill>
                <a:schemeClr val="bg1"/>
              </a:solidFill>
              <a:prstDash val="solid"/>
              <a:round/>
              <a:headEnd/>
              <a:tailEnd/>
            </a:ln>
          </p:spPr>
          <p:txBody>
            <a:bodyPr/>
            <a:lstStyle/>
            <a:p>
              <a:endParaRPr lang="nl-BE"/>
            </a:p>
          </p:txBody>
        </p:sp>
        <p:sp>
          <p:nvSpPr>
            <p:cNvPr id="344" name="Freeform 240"/>
            <p:cNvSpPr>
              <a:spLocks/>
            </p:cNvSpPr>
            <p:nvPr/>
          </p:nvSpPr>
          <p:spPr bwMode="gray">
            <a:xfrm>
              <a:off x="4306" y="2232"/>
              <a:ext cx="124" cy="274"/>
            </a:xfrm>
            <a:custGeom>
              <a:avLst/>
              <a:gdLst>
                <a:gd name="T0" fmla="*/ 90 w 114"/>
                <a:gd name="T1" fmla="*/ 260 h 274"/>
                <a:gd name="T2" fmla="*/ 92 w 114"/>
                <a:gd name="T3" fmla="*/ 234 h 274"/>
                <a:gd name="T4" fmla="*/ 76 w 114"/>
                <a:gd name="T5" fmla="*/ 202 h 274"/>
                <a:gd name="T6" fmla="*/ 78 w 114"/>
                <a:gd name="T7" fmla="*/ 186 h 274"/>
                <a:gd name="T8" fmla="*/ 72 w 114"/>
                <a:gd name="T9" fmla="*/ 158 h 274"/>
                <a:gd name="T10" fmla="*/ 72 w 114"/>
                <a:gd name="T11" fmla="*/ 138 h 274"/>
                <a:gd name="T12" fmla="*/ 84 w 114"/>
                <a:gd name="T13" fmla="*/ 132 h 274"/>
                <a:gd name="T14" fmla="*/ 90 w 114"/>
                <a:gd name="T15" fmla="*/ 122 h 274"/>
                <a:gd name="T16" fmla="*/ 106 w 114"/>
                <a:gd name="T17" fmla="*/ 122 h 274"/>
                <a:gd name="T18" fmla="*/ 114 w 114"/>
                <a:gd name="T19" fmla="*/ 104 h 274"/>
                <a:gd name="T20" fmla="*/ 100 w 114"/>
                <a:gd name="T21" fmla="*/ 88 h 274"/>
                <a:gd name="T22" fmla="*/ 90 w 114"/>
                <a:gd name="T23" fmla="*/ 82 h 274"/>
                <a:gd name="T24" fmla="*/ 90 w 114"/>
                <a:gd name="T25" fmla="*/ 72 h 274"/>
                <a:gd name="T26" fmla="*/ 86 w 114"/>
                <a:gd name="T27" fmla="*/ 58 h 274"/>
                <a:gd name="T28" fmla="*/ 74 w 114"/>
                <a:gd name="T29" fmla="*/ 64 h 274"/>
                <a:gd name="T30" fmla="*/ 70 w 114"/>
                <a:gd name="T31" fmla="*/ 56 h 274"/>
                <a:gd name="T32" fmla="*/ 72 w 114"/>
                <a:gd name="T33" fmla="*/ 42 h 274"/>
                <a:gd name="T34" fmla="*/ 78 w 114"/>
                <a:gd name="T35" fmla="*/ 22 h 274"/>
                <a:gd name="T36" fmla="*/ 76 w 114"/>
                <a:gd name="T37" fmla="*/ 6 h 274"/>
                <a:gd name="T38" fmla="*/ 66 w 114"/>
                <a:gd name="T39" fmla="*/ 0 h 274"/>
                <a:gd name="T40" fmla="*/ 56 w 114"/>
                <a:gd name="T41" fmla="*/ 16 h 274"/>
                <a:gd name="T42" fmla="*/ 44 w 114"/>
                <a:gd name="T43" fmla="*/ 30 h 274"/>
                <a:gd name="T44" fmla="*/ 28 w 114"/>
                <a:gd name="T45" fmla="*/ 44 h 274"/>
                <a:gd name="T46" fmla="*/ 30 w 114"/>
                <a:gd name="T47" fmla="*/ 52 h 274"/>
                <a:gd name="T48" fmla="*/ 14 w 114"/>
                <a:gd name="T49" fmla="*/ 64 h 274"/>
                <a:gd name="T50" fmla="*/ 16 w 114"/>
                <a:gd name="T51" fmla="*/ 88 h 274"/>
                <a:gd name="T52" fmla="*/ 10 w 114"/>
                <a:gd name="T53" fmla="*/ 98 h 274"/>
                <a:gd name="T54" fmla="*/ 4 w 114"/>
                <a:gd name="T55" fmla="*/ 104 h 274"/>
                <a:gd name="T56" fmla="*/ 6 w 114"/>
                <a:gd name="T57" fmla="*/ 114 h 274"/>
                <a:gd name="T58" fmla="*/ 0 w 114"/>
                <a:gd name="T59" fmla="*/ 120 h 274"/>
                <a:gd name="T60" fmla="*/ 4 w 114"/>
                <a:gd name="T61" fmla="*/ 128 h 274"/>
                <a:gd name="T62" fmla="*/ 6 w 114"/>
                <a:gd name="T63" fmla="*/ 124 h 274"/>
                <a:gd name="T64" fmla="*/ 8 w 114"/>
                <a:gd name="T65" fmla="*/ 122 h 274"/>
                <a:gd name="T66" fmla="*/ 14 w 114"/>
                <a:gd name="T67" fmla="*/ 122 h 274"/>
                <a:gd name="T68" fmla="*/ 16 w 114"/>
                <a:gd name="T69" fmla="*/ 132 h 274"/>
                <a:gd name="T70" fmla="*/ 20 w 114"/>
                <a:gd name="T71" fmla="*/ 140 h 274"/>
                <a:gd name="T72" fmla="*/ 18 w 114"/>
                <a:gd name="T73" fmla="*/ 148 h 274"/>
                <a:gd name="T74" fmla="*/ 24 w 114"/>
                <a:gd name="T75" fmla="*/ 154 h 274"/>
                <a:gd name="T76" fmla="*/ 26 w 114"/>
                <a:gd name="T77" fmla="*/ 162 h 274"/>
                <a:gd name="T78" fmla="*/ 20 w 114"/>
                <a:gd name="T79" fmla="*/ 190 h 274"/>
                <a:gd name="T80" fmla="*/ 22 w 114"/>
                <a:gd name="T81" fmla="*/ 192 h 274"/>
                <a:gd name="T82" fmla="*/ 26 w 114"/>
                <a:gd name="T83" fmla="*/ 192 h 274"/>
                <a:gd name="T84" fmla="*/ 38 w 114"/>
                <a:gd name="T85" fmla="*/ 194 h 274"/>
                <a:gd name="T86" fmla="*/ 40 w 114"/>
                <a:gd name="T87" fmla="*/ 188 h 274"/>
                <a:gd name="T88" fmla="*/ 42 w 114"/>
                <a:gd name="T89" fmla="*/ 188 h 274"/>
                <a:gd name="T90" fmla="*/ 50 w 114"/>
                <a:gd name="T91" fmla="*/ 176 h 274"/>
                <a:gd name="T92" fmla="*/ 60 w 114"/>
                <a:gd name="T93" fmla="*/ 180 h 274"/>
                <a:gd name="T94" fmla="*/ 60 w 114"/>
                <a:gd name="T95" fmla="*/ 184 h 274"/>
                <a:gd name="T96" fmla="*/ 66 w 114"/>
                <a:gd name="T97" fmla="*/ 186 h 274"/>
                <a:gd name="T98" fmla="*/ 68 w 114"/>
                <a:gd name="T99" fmla="*/ 200 h 274"/>
                <a:gd name="T100" fmla="*/ 74 w 114"/>
                <a:gd name="T101" fmla="*/ 224 h 274"/>
                <a:gd name="T102" fmla="*/ 78 w 114"/>
                <a:gd name="T103" fmla="*/ 230 h 274"/>
                <a:gd name="T104" fmla="*/ 82 w 114"/>
                <a:gd name="T105" fmla="*/ 258 h 274"/>
                <a:gd name="T106" fmla="*/ 80 w 114"/>
                <a:gd name="T107" fmla="*/ 260 h 274"/>
                <a:gd name="T108" fmla="*/ 86 w 114"/>
                <a:gd name="T109" fmla="*/ 274 h 274"/>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w 114"/>
                <a:gd name="T166" fmla="*/ 0 h 274"/>
                <a:gd name="T167" fmla="*/ 114 w 114"/>
                <a:gd name="T168" fmla="*/ 274 h 274"/>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T165" t="T166" r="T167" b="T168"/>
              <a:pathLst>
                <a:path w="114" h="274">
                  <a:moveTo>
                    <a:pt x="86" y="274"/>
                  </a:moveTo>
                  <a:lnTo>
                    <a:pt x="88" y="268"/>
                  </a:lnTo>
                  <a:lnTo>
                    <a:pt x="90" y="260"/>
                  </a:lnTo>
                  <a:lnTo>
                    <a:pt x="96" y="252"/>
                  </a:lnTo>
                  <a:lnTo>
                    <a:pt x="96" y="244"/>
                  </a:lnTo>
                  <a:lnTo>
                    <a:pt x="92" y="234"/>
                  </a:lnTo>
                  <a:lnTo>
                    <a:pt x="84" y="226"/>
                  </a:lnTo>
                  <a:lnTo>
                    <a:pt x="80" y="214"/>
                  </a:lnTo>
                  <a:lnTo>
                    <a:pt x="76" y="202"/>
                  </a:lnTo>
                  <a:lnTo>
                    <a:pt x="84" y="198"/>
                  </a:lnTo>
                  <a:lnTo>
                    <a:pt x="84" y="192"/>
                  </a:lnTo>
                  <a:lnTo>
                    <a:pt x="78" y="186"/>
                  </a:lnTo>
                  <a:lnTo>
                    <a:pt x="72" y="178"/>
                  </a:lnTo>
                  <a:lnTo>
                    <a:pt x="70" y="166"/>
                  </a:lnTo>
                  <a:lnTo>
                    <a:pt x="72" y="158"/>
                  </a:lnTo>
                  <a:lnTo>
                    <a:pt x="72" y="152"/>
                  </a:lnTo>
                  <a:lnTo>
                    <a:pt x="70" y="144"/>
                  </a:lnTo>
                  <a:lnTo>
                    <a:pt x="72" y="138"/>
                  </a:lnTo>
                  <a:lnTo>
                    <a:pt x="76" y="138"/>
                  </a:lnTo>
                  <a:lnTo>
                    <a:pt x="80" y="132"/>
                  </a:lnTo>
                  <a:lnTo>
                    <a:pt x="84" y="132"/>
                  </a:lnTo>
                  <a:lnTo>
                    <a:pt x="84" y="128"/>
                  </a:lnTo>
                  <a:lnTo>
                    <a:pt x="86" y="122"/>
                  </a:lnTo>
                  <a:lnTo>
                    <a:pt x="90" y="122"/>
                  </a:lnTo>
                  <a:lnTo>
                    <a:pt x="94" y="124"/>
                  </a:lnTo>
                  <a:lnTo>
                    <a:pt x="104" y="124"/>
                  </a:lnTo>
                  <a:lnTo>
                    <a:pt x="106" y="122"/>
                  </a:lnTo>
                  <a:lnTo>
                    <a:pt x="106" y="116"/>
                  </a:lnTo>
                  <a:lnTo>
                    <a:pt x="112" y="108"/>
                  </a:lnTo>
                  <a:lnTo>
                    <a:pt x="114" y="104"/>
                  </a:lnTo>
                  <a:lnTo>
                    <a:pt x="104" y="102"/>
                  </a:lnTo>
                  <a:lnTo>
                    <a:pt x="102" y="96"/>
                  </a:lnTo>
                  <a:lnTo>
                    <a:pt x="100" y="88"/>
                  </a:lnTo>
                  <a:lnTo>
                    <a:pt x="96" y="88"/>
                  </a:lnTo>
                  <a:lnTo>
                    <a:pt x="90" y="86"/>
                  </a:lnTo>
                  <a:lnTo>
                    <a:pt x="90" y="82"/>
                  </a:lnTo>
                  <a:lnTo>
                    <a:pt x="94" y="76"/>
                  </a:lnTo>
                  <a:lnTo>
                    <a:pt x="94" y="72"/>
                  </a:lnTo>
                  <a:lnTo>
                    <a:pt x="90" y="72"/>
                  </a:lnTo>
                  <a:lnTo>
                    <a:pt x="88" y="66"/>
                  </a:lnTo>
                  <a:lnTo>
                    <a:pt x="88" y="62"/>
                  </a:lnTo>
                  <a:lnTo>
                    <a:pt x="86" y="58"/>
                  </a:lnTo>
                  <a:lnTo>
                    <a:pt x="82" y="58"/>
                  </a:lnTo>
                  <a:lnTo>
                    <a:pt x="76" y="60"/>
                  </a:lnTo>
                  <a:lnTo>
                    <a:pt x="74" y="64"/>
                  </a:lnTo>
                  <a:lnTo>
                    <a:pt x="72" y="64"/>
                  </a:lnTo>
                  <a:lnTo>
                    <a:pt x="70" y="62"/>
                  </a:lnTo>
                  <a:lnTo>
                    <a:pt x="70" y="56"/>
                  </a:lnTo>
                  <a:lnTo>
                    <a:pt x="68" y="52"/>
                  </a:lnTo>
                  <a:lnTo>
                    <a:pt x="68" y="48"/>
                  </a:lnTo>
                  <a:lnTo>
                    <a:pt x="72" y="42"/>
                  </a:lnTo>
                  <a:lnTo>
                    <a:pt x="76" y="36"/>
                  </a:lnTo>
                  <a:lnTo>
                    <a:pt x="78" y="26"/>
                  </a:lnTo>
                  <a:lnTo>
                    <a:pt x="78" y="22"/>
                  </a:lnTo>
                  <a:lnTo>
                    <a:pt x="76" y="18"/>
                  </a:lnTo>
                  <a:lnTo>
                    <a:pt x="78" y="10"/>
                  </a:lnTo>
                  <a:lnTo>
                    <a:pt x="76" y="6"/>
                  </a:lnTo>
                  <a:lnTo>
                    <a:pt x="74" y="0"/>
                  </a:lnTo>
                  <a:lnTo>
                    <a:pt x="70" y="0"/>
                  </a:lnTo>
                  <a:lnTo>
                    <a:pt x="66" y="0"/>
                  </a:lnTo>
                  <a:lnTo>
                    <a:pt x="66" y="10"/>
                  </a:lnTo>
                  <a:lnTo>
                    <a:pt x="60" y="18"/>
                  </a:lnTo>
                  <a:lnTo>
                    <a:pt x="56" y="16"/>
                  </a:lnTo>
                  <a:lnTo>
                    <a:pt x="48" y="16"/>
                  </a:lnTo>
                  <a:lnTo>
                    <a:pt x="44" y="26"/>
                  </a:lnTo>
                  <a:lnTo>
                    <a:pt x="44" y="30"/>
                  </a:lnTo>
                  <a:lnTo>
                    <a:pt x="38" y="36"/>
                  </a:lnTo>
                  <a:lnTo>
                    <a:pt x="34" y="40"/>
                  </a:lnTo>
                  <a:lnTo>
                    <a:pt x="28" y="44"/>
                  </a:lnTo>
                  <a:lnTo>
                    <a:pt x="26" y="46"/>
                  </a:lnTo>
                  <a:lnTo>
                    <a:pt x="30" y="48"/>
                  </a:lnTo>
                  <a:lnTo>
                    <a:pt x="30" y="52"/>
                  </a:lnTo>
                  <a:lnTo>
                    <a:pt x="24" y="60"/>
                  </a:lnTo>
                  <a:lnTo>
                    <a:pt x="22" y="68"/>
                  </a:lnTo>
                  <a:lnTo>
                    <a:pt x="14" y="64"/>
                  </a:lnTo>
                  <a:lnTo>
                    <a:pt x="14" y="76"/>
                  </a:lnTo>
                  <a:lnTo>
                    <a:pt x="16" y="82"/>
                  </a:lnTo>
                  <a:lnTo>
                    <a:pt x="16" y="88"/>
                  </a:lnTo>
                  <a:lnTo>
                    <a:pt x="16" y="92"/>
                  </a:lnTo>
                  <a:lnTo>
                    <a:pt x="14" y="96"/>
                  </a:lnTo>
                  <a:lnTo>
                    <a:pt x="10" y="98"/>
                  </a:lnTo>
                  <a:lnTo>
                    <a:pt x="6" y="96"/>
                  </a:lnTo>
                  <a:lnTo>
                    <a:pt x="2" y="96"/>
                  </a:lnTo>
                  <a:lnTo>
                    <a:pt x="4" y="104"/>
                  </a:lnTo>
                  <a:lnTo>
                    <a:pt x="6" y="108"/>
                  </a:lnTo>
                  <a:lnTo>
                    <a:pt x="6" y="114"/>
                  </a:lnTo>
                  <a:lnTo>
                    <a:pt x="2" y="112"/>
                  </a:lnTo>
                  <a:lnTo>
                    <a:pt x="0" y="116"/>
                  </a:lnTo>
                  <a:lnTo>
                    <a:pt x="0" y="120"/>
                  </a:lnTo>
                  <a:lnTo>
                    <a:pt x="2" y="128"/>
                  </a:lnTo>
                  <a:lnTo>
                    <a:pt x="4" y="128"/>
                  </a:lnTo>
                  <a:lnTo>
                    <a:pt x="6" y="126"/>
                  </a:lnTo>
                  <a:lnTo>
                    <a:pt x="6" y="124"/>
                  </a:lnTo>
                  <a:lnTo>
                    <a:pt x="8" y="124"/>
                  </a:lnTo>
                  <a:lnTo>
                    <a:pt x="8" y="122"/>
                  </a:lnTo>
                  <a:lnTo>
                    <a:pt x="14" y="122"/>
                  </a:lnTo>
                  <a:lnTo>
                    <a:pt x="14" y="130"/>
                  </a:lnTo>
                  <a:lnTo>
                    <a:pt x="16" y="132"/>
                  </a:lnTo>
                  <a:lnTo>
                    <a:pt x="16" y="138"/>
                  </a:lnTo>
                  <a:lnTo>
                    <a:pt x="20" y="140"/>
                  </a:lnTo>
                  <a:lnTo>
                    <a:pt x="18" y="146"/>
                  </a:lnTo>
                  <a:lnTo>
                    <a:pt x="18" y="148"/>
                  </a:lnTo>
                  <a:lnTo>
                    <a:pt x="20" y="152"/>
                  </a:lnTo>
                  <a:lnTo>
                    <a:pt x="24" y="154"/>
                  </a:lnTo>
                  <a:lnTo>
                    <a:pt x="26" y="162"/>
                  </a:lnTo>
                  <a:lnTo>
                    <a:pt x="24" y="168"/>
                  </a:lnTo>
                  <a:lnTo>
                    <a:pt x="22" y="174"/>
                  </a:lnTo>
                  <a:lnTo>
                    <a:pt x="20" y="190"/>
                  </a:lnTo>
                  <a:lnTo>
                    <a:pt x="22" y="192"/>
                  </a:lnTo>
                  <a:lnTo>
                    <a:pt x="24" y="192"/>
                  </a:lnTo>
                  <a:lnTo>
                    <a:pt x="26" y="192"/>
                  </a:lnTo>
                  <a:lnTo>
                    <a:pt x="28" y="194"/>
                  </a:lnTo>
                  <a:lnTo>
                    <a:pt x="38" y="194"/>
                  </a:lnTo>
                  <a:lnTo>
                    <a:pt x="38" y="190"/>
                  </a:lnTo>
                  <a:lnTo>
                    <a:pt x="40" y="188"/>
                  </a:lnTo>
                  <a:lnTo>
                    <a:pt x="42" y="188"/>
                  </a:lnTo>
                  <a:lnTo>
                    <a:pt x="46" y="186"/>
                  </a:lnTo>
                  <a:lnTo>
                    <a:pt x="48" y="184"/>
                  </a:lnTo>
                  <a:lnTo>
                    <a:pt x="50" y="176"/>
                  </a:lnTo>
                  <a:lnTo>
                    <a:pt x="52" y="174"/>
                  </a:lnTo>
                  <a:lnTo>
                    <a:pt x="60" y="180"/>
                  </a:lnTo>
                  <a:lnTo>
                    <a:pt x="60" y="182"/>
                  </a:lnTo>
                  <a:lnTo>
                    <a:pt x="60" y="184"/>
                  </a:lnTo>
                  <a:lnTo>
                    <a:pt x="66" y="186"/>
                  </a:lnTo>
                  <a:lnTo>
                    <a:pt x="64" y="196"/>
                  </a:lnTo>
                  <a:lnTo>
                    <a:pt x="68" y="200"/>
                  </a:lnTo>
                  <a:lnTo>
                    <a:pt x="74" y="224"/>
                  </a:lnTo>
                  <a:lnTo>
                    <a:pt x="74" y="228"/>
                  </a:lnTo>
                  <a:lnTo>
                    <a:pt x="78" y="230"/>
                  </a:lnTo>
                  <a:lnTo>
                    <a:pt x="80" y="244"/>
                  </a:lnTo>
                  <a:lnTo>
                    <a:pt x="82" y="258"/>
                  </a:lnTo>
                  <a:lnTo>
                    <a:pt x="80" y="260"/>
                  </a:lnTo>
                  <a:lnTo>
                    <a:pt x="82" y="262"/>
                  </a:lnTo>
                  <a:lnTo>
                    <a:pt x="86" y="274"/>
                  </a:lnTo>
                  <a:close/>
                </a:path>
              </a:pathLst>
            </a:custGeom>
            <a:solidFill>
              <a:schemeClr val="bg2"/>
            </a:solidFill>
            <a:ln w="3175">
              <a:solidFill>
                <a:schemeClr val="bg1"/>
              </a:solidFill>
              <a:prstDash val="solid"/>
              <a:round/>
              <a:headEnd/>
              <a:tailEnd/>
            </a:ln>
          </p:spPr>
          <p:txBody>
            <a:bodyPr/>
            <a:lstStyle/>
            <a:p>
              <a:endParaRPr lang="nl-BE"/>
            </a:p>
          </p:txBody>
        </p:sp>
        <p:sp>
          <p:nvSpPr>
            <p:cNvPr id="345" name="Freeform 241"/>
            <p:cNvSpPr>
              <a:spLocks/>
            </p:cNvSpPr>
            <p:nvPr/>
          </p:nvSpPr>
          <p:spPr bwMode="gray">
            <a:xfrm>
              <a:off x="2880" y="2420"/>
              <a:ext cx="106" cy="98"/>
            </a:xfrm>
            <a:custGeom>
              <a:avLst/>
              <a:gdLst>
                <a:gd name="T0" fmla="*/ 64 w 98"/>
                <a:gd name="T1" fmla="*/ 70 h 98"/>
                <a:gd name="T2" fmla="*/ 64 w 98"/>
                <a:gd name="T3" fmla="*/ 72 h 98"/>
                <a:gd name="T4" fmla="*/ 44 w 98"/>
                <a:gd name="T5" fmla="*/ 72 h 98"/>
                <a:gd name="T6" fmla="*/ 40 w 98"/>
                <a:gd name="T7" fmla="*/ 74 h 98"/>
                <a:gd name="T8" fmla="*/ 40 w 98"/>
                <a:gd name="T9" fmla="*/ 78 h 98"/>
                <a:gd name="T10" fmla="*/ 42 w 98"/>
                <a:gd name="T11" fmla="*/ 88 h 98"/>
                <a:gd name="T12" fmla="*/ 40 w 98"/>
                <a:gd name="T13" fmla="*/ 96 h 98"/>
                <a:gd name="T14" fmla="*/ 30 w 98"/>
                <a:gd name="T15" fmla="*/ 98 h 98"/>
                <a:gd name="T16" fmla="*/ 28 w 98"/>
                <a:gd name="T17" fmla="*/ 96 h 98"/>
                <a:gd name="T18" fmla="*/ 28 w 98"/>
                <a:gd name="T19" fmla="*/ 90 h 98"/>
                <a:gd name="T20" fmla="*/ 18 w 98"/>
                <a:gd name="T21" fmla="*/ 94 h 98"/>
                <a:gd name="T22" fmla="*/ 12 w 98"/>
                <a:gd name="T23" fmla="*/ 88 h 98"/>
                <a:gd name="T24" fmla="*/ 0 w 98"/>
                <a:gd name="T25" fmla="*/ 88 h 98"/>
                <a:gd name="T26" fmla="*/ 0 w 98"/>
                <a:gd name="T27" fmla="*/ 78 h 98"/>
                <a:gd name="T28" fmla="*/ 2 w 98"/>
                <a:gd name="T29" fmla="*/ 76 h 98"/>
                <a:gd name="T30" fmla="*/ 4 w 98"/>
                <a:gd name="T31" fmla="*/ 72 h 98"/>
                <a:gd name="T32" fmla="*/ 4 w 98"/>
                <a:gd name="T33" fmla="*/ 68 h 98"/>
                <a:gd name="T34" fmla="*/ 4 w 98"/>
                <a:gd name="T35" fmla="*/ 62 h 98"/>
                <a:gd name="T36" fmla="*/ 6 w 98"/>
                <a:gd name="T37" fmla="*/ 60 h 98"/>
                <a:gd name="T38" fmla="*/ 10 w 98"/>
                <a:gd name="T39" fmla="*/ 56 h 98"/>
                <a:gd name="T40" fmla="*/ 12 w 98"/>
                <a:gd name="T41" fmla="*/ 58 h 98"/>
                <a:gd name="T42" fmla="*/ 16 w 98"/>
                <a:gd name="T43" fmla="*/ 48 h 98"/>
                <a:gd name="T44" fmla="*/ 18 w 98"/>
                <a:gd name="T45" fmla="*/ 42 h 98"/>
                <a:gd name="T46" fmla="*/ 20 w 98"/>
                <a:gd name="T47" fmla="*/ 40 h 98"/>
                <a:gd name="T48" fmla="*/ 32 w 98"/>
                <a:gd name="T49" fmla="*/ 36 h 98"/>
                <a:gd name="T50" fmla="*/ 34 w 98"/>
                <a:gd name="T51" fmla="*/ 34 h 98"/>
                <a:gd name="T52" fmla="*/ 36 w 98"/>
                <a:gd name="T53" fmla="*/ 30 h 98"/>
                <a:gd name="T54" fmla="*/ 42 w 98"/>
                <a:gd name="T55" fmla="*/ 22 h 98"/>
                <a:gd name="T56" fmla="*/ 46 w 98"/>
                <a:gd name="T57" fmla="*/ 20 h 98"/>
                <a:gd name="T58" fmla="*/ 48 w 98"/>
                <a:gd name="T59" fmla="*/ 18 h 98"/>
                <a:gd name="T60" fmla="*/ 50 w 98"/>
                <a:gd name="T61" fmla="*/ 12 h 98"/>
                <a:gd name="T62" fmla="*/ 54 w 98"/>
                <a:gd name="T63" fmla="*/ 8 h 98"/>
                <a:gd name="T64" fmla="*/ 58 w 98"/>
                <a:gd name="T65" fmla="*/ 8 h 98"/>
                <a:gd name="T66" fmla="*/ 60 w 98"/>
                <a:gd name="T67" fmla="*/ 4 h 98"/>
                <a:gd name="T68" fmla="*/ 64 w 98"/>
                <a:gd name="T69" fmla="*/ 0 h 98"/>
                <a:gd name="T70" fmla="*/ 66 w 98"/>
                <a:gd name="T71" fmla="*/ 2 h 98"/>
                <a:gd name="T72" fmla="*/ 68 w 98"/>
                <a:gd name="T73" fmla="*/ 2 h 98"/>
                <a:gd name="T74" fmla="*/ 70 w 98"/>
                <a:gd name="T75" fmla="*/ 2 h 98"/>
                <a:gd name="T76" fmla="*/ 74 w 98"/>
                <a:gd name="T77" fmla="*/ 6 h 98"/>
                <a:gd name="T78" fmla="*/ 76 w 98"/>
                <a:gd name="T79" fmla="*/ 18 h 98"/>
                <a:gd name="T80" fmla="*/ 86 w 98"/>
                <a:gd name="T81" fmla="*/ 28 h 98"/>
                <a:gd name="T82" fmla="*/ 92 w 98"/>
                <a:gd name="T83" fmla="*/ 42 h 98"/>
                <a:gd name="T84" fmla="*/ 96 w 98"/>
                <a:gd name="T85" fmla="*/ 42 h 98"/>
                <a:gd name="T86" fmla="*/ 96 w 98"/>
                <a:gd name="T87" fmla="*/ 42 h 98"/>
                <a:gd name="T88" fmla="*/ 94 w 98"/>
                <a:gd name="T89" fmla="*/ 48 h 98"/>
                <a:gd name="T90" fmla="*/ 98 w 98"/>
                <a:gd name="T91" fmla="*/ 62 h 98"/>
                <a:gd name="T92" fmla="*/ 98 w 98"/>
                <a:gd name="T93" fmla="*/ 66 h 98"/>
                <a:gd name="T94" fmla="*/ 92 w 98"/>
                <a:gd name="T95" fmla="*/ 68 h 98"/>
                <a:gd name="T96" fmla="*/ 92 w 98"/>
                <a:gd name="T97" fmla="*/ 70 h 98"/>
                <a:gd name="T98" fmla="*/ 90 w 98"/>
                <a:gd name="T99" fmla="*/ 72 h 98"/>
                <a:gd name="T100" fmla="*/ 86 w 98"/>
                <a:gd name="T101" fmla="*/ 72 h 98"/>
                <a:gd name="T102" fmla="*/ 80 w 98"/>
                <a:gd name="T103" fmla="*/ 72 h 98"/>
                <a:gd name="T104" fmla="*/ 74 w 98"/>
                <a:gd name="T105" fmla="*/ 70 h 98"/>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98"/>
                <a:gd name="T160" fmla="*/ 0 h 98"/>
                <a:gd name="T161" fmla="*/ 98 w 98"/>
                <a:gd name="T162" fmla="*/ 98 h 98"/>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98" h="98">
                  <a:moveTo>
                    <a:pt x="74" y="70"/>
                  </a:moveTo>
                  <a:lnTo>
                    <a:pt x="64" y="70"/>
                  </a:lnTo>
                  <a:lnTo>
                    <a:pt x="64" y="72"/>
                  </a:lnTo>
                  <a:lnTo>
                    <a:pt x="54" y="72"/>
                  </a:lnTo>
                  <a:lnTo>
                    <a:pt x="44" y="72"/>
                  </a:lnTo>
                  <a:lnTo>
                    <a:pt x="40" y="74"/>
                  </a:lnTo>
                  <a:lnTo>
                    <a:pt x="40" y="78"/>
                  </a:lnTo>
                  <a:lnTo>
                    <a:pt x="40" y="84"/>
                  </a:lnTo>
                  <a:lnTo>
                    <a:pt x="42" y="88"/>
                  </a:lnTo>
                  <a:lnTo>
                    <a:pt x="40" y="96"/>
                  </a:lnTo>
                  <a:lnTo>
                    <a:pt x="30" y="98"/>
                  </a:lnTo>
                  <a:lnTo>
                    <a:pt x="28" y="96"/>
                  </a:lnTo>
                  <a:lnTo>
                    <a:pt x="28" y="94"/>
                  </a:lnTo>
                  <a:lnTo>
                    <a:pt x="28" y="90"/>
                  </a:lnTo>
                  <a:lnTo>
                    <a:pt x="22" y="90"/>
                  </a:lnTo>
                  <a:lnTo>
                    <a:pt x="18" y="94"/>
                  </a:lnTo>
                  <a:lnTo>
                    <a:pt x="12" y="92"/>
                  </a:lnTo>
                  <a:lnTo>
                    <a:pt x="12" y="88"/>
                  </a:lnTo>
                  <a:lnTo>
                    <a:pt x="0" y="88"/>
                  </a:lnTo>
                  <a:lnTo>
                    <a:pt x="0" y="82"/>
                  </a:lnTo>
                  <a:lnTo>
                    <a:pt x="0" y="78"/>
                  </a:lnTo>
                  <a:lnTo>
                    <a:pt x="2" y="76"/>
                  </a:lnTo>
                  <a:lnTo>
                    <a:pt x="4" y="74"/>
                  </a:lnTo>
                  <a:lnTo>
                    <a:pt x="4" y="72"/>
                  </a:lnTo>
                  <a:lnTo>
                    <a:pt x="4" y="68"/>
                  </a:lnTo>
                  <a:lnTo>
                    <a:pt x="4" y="64"/>
                  </a:lnTo>
                  <a:lnTo>
                    <a:pt x="4" y="62"/>
                  </a:lnTo>
                  <a:lnTo>
                    <a:pt x="6" y="60"/>
                  </a:lnTo>
                  <a:lnTo>
                    <a:pt x="10" y="56"/>
                  </a:lnTo>
                  <a:lnTo>
                    <a:pt x="12" y="58"/>
                  </a:lnTo>
                  <a:lnTo>
                    <a:pt x="16" y="48"/>
                  </a:lnTo>
                  <a:lnTo>
                    <a:pt x="18" y="42"/>
                  </a:lnTo>
                  <a:lnTo>
                    <a:pt x="20" y="40"/>
                  </a:lnTo>
                  <a:lnTo>
                    <a:pt x="26" y="38"/>
                  </a:lnTo>
                  <a:lnTo>
                    <a:pt x="32" y="36"/>
                  </a:lnTo>
                  <a:lnTo>
                    <a:pt x="34" y="34"/>
                  </a:lnTo>
                  <a:lnTo>
                    <a:pt x="36" y="30"/>
                  </a:lnTo>
                  <a:lnTo>
                    <a:pt x="38" y="26"/>
                  </a:lnTo>
                  <a:lnTo>
                    <a:pt x="42" y="22"/>
                  </a:lnTo>
                  <a:lnTo>
                    <a:pt x="46" y="20"/>
                  </a:lnTo>
                  <a:lnTo>
                    <a:pt x="48" y="18"/>
                  </a:lnTo>
                  <a:lnTo>
                    <a:pt x="50" y="12"/>
                  </a:lnTo>
                  <a:lnTo>
                    <a:pt x="50" y="10"/>
                  </a:lnTo>
                  <a:lnTo>
                    <a:pt x="54" y="8"/>
                  </a:lnTo>
                  <a:lnTo>
                    <a:pt x="58" y="8"/>
                  </a:lnTo>
                  <a:lnTo>
                    <a:pt x="60" y="4"/>
                  </a:lnTo>
                  <a:lnTo>
                    <a:pt x="62" y="0"/>
                  </a:lnTo>
                  <a:lnTo>
                    <a:pt x="64" y="0"/>
                  </a:lnTo>
                  <a:lnTo>
                    <a:pt x="66" y="2"/>
                  </a:lnTo>
                  <a:lnTo>
                    <a:pt x="68" y="2"/>
                  </a:lnTo>
                  <a:lnTo>
                    <a:pt x="70" y="0"/>
                  </a:lnTo>
                  <a:lnTo>
                    <a:pt x="70" y="2"/>
                  </a:lnTo>
                  <a:lnTo>
                    <a:pt x="74" y="6"/>
                  </a:lnTo>
                  <a:lnTo>
                    <a:pt x="72" y="12"/>
                  </a:lnTo>
                  <a:lnTo>
                    <a:pt x="76" y="18"/>
                  </a:lnTo>
                  <a:lnTo>
                    <a:pt x="86" y="24"/>
                  </a:lnTo>
                  <a:lnTo>
                    <a:pt x="86" y="28"/>
                  </a:lnTo>
                  <a:lnTo>
                    <a:pt x="92" y="42"/>
                  </a:lnTo>
                  <a:lnTo>
                    <a:pt x="94" y="40"/>
                  </a:lnTo>
                  <a:lnTo>
                    <a:pt x="96" y="42"/>
                  </a:lnTo>
                  <a:lnTo>
                    <a:pt x="96" y="46"/>
                  </a:lnTo>
                  <a:lnTo>
                    <a:pt x="94" y="48"/>
                  </a:lnTo>
                  <a:lnTo>
                    <a:pt x="98" y="62"/>
                  </a:lnTo>
                  <a:lnTo>
                    <a:pt x="98" y="66"/>
                  </a:lnTo>
                  <a:lnTo>
                    <a:pt x="92" y="68"/>
                  </a:lnTo>
                  <a:lnTo>
                    <a:pt x="92" y="70"/>
                  </a:lnTo>
                  <a:lnTo>
                    <a:pt x="92" y="72"/>
                  </a:lnTo>
                  <a:lnTo>
                    <a:pt x="90" y="72"/>
                  </a:lnTo>
                  <a:lnTo>
                    <a:pt x="86" y="72"/>
                  </a:lnTo>
                  <a:lnTo>
                    <a:pt x="80" y="72"/>
                  </a:lnTo>
                  <a:lnTo>
                    <a:pt x="74" y="70"/>
                  </a:lnTo>
                  <a:close/>
                </a:path>
              </a:pathLst>
            </a:custGeom>
            <a:solidFill>
              <a:schemeClr val="bg2"/>
            </a:solidFill>
            <a:ln w="3175">
              <a:solidFill>
                <a:schemeClr val="bg1"/>
              </a:solidFill>
              <a:prstDash val="solid"/>
              <a:round/>
              <a:headEnd/>
              <a:tailEnd/>
            </a:ln>
          </p:spPr>
          <p:txBody>
            <a:bodyPr/>
            <a:lstStyle/>
            <a:p>
              <a:endParaRPr lang="nl-BE"/>
            </a:p>
          </p:txBody>
        </p:sp>
        <p:sp>
          <p:nvSpPr>
            <p:cNvPr id="346" name="Freeform 242"/>
            <p:cNvSpPr>
              <a:spLocks/>
            </p:cNvSpPr>
            <p:nvPr/>
          </p:nvSpPr>
          <p:spPr bwMode="gray">
            <a:xfrm>
              <a:off x="3294" y="1918"/>
              <a:ext cx="87" cy="58"/>
            </a:xfrm>
            <a:custGeom>
              <a:avLst/>
              <a:gdLst>
                <a:gd name="T0" fmla="*/ 80 w 80"/>
                <a:gd name="T1" fmla="*/ 4 h 58"/>
                <a:gd name="T2" fmla="*/ 74 w 80"/>
                <a:gd name="T3" fmla="*/ 0 h 58"/>
                <a:gd name="T4" fmla="*/ 66 w 80"/>
                <a:gd name="T5" fmla="*/ 2 h 58"/>
                <a:gd name="T6" fmla="*/ 62 w 80"/>
                <a:gd name="T7" fmla="*/ 4 h 58"/>
                <a:gd name="T8" fmla="*/ 56 w 80"/>
                <a:gd name="T9" fmla="*/ 0 h 58"/>
                <a:gd name="T10" fmla="*/ 52 w 80"/>
                <a:gd name="T11" fmla="*/ 0 h 58"/>
                <a:gd name="T12" fmla="*/ 48 w 80"/>
                <a:gd name="T13" fmla="*/ 4 h 58"/>
                <a:gd name="T14" fmla="*/ 40 w 80"/>
                <a:gd name="T15" fmla="*/ 8 h 58"/>
                <a:gd name="T16" fmla="*/ 34 w 80"/>
                <a:gd name="T17" fmla="*/ 8 h 58"/>
                <a:gd name="T18" fmla="*/ 28 w 80"/>
                <a:gd name="T19" fmla="*/ 8 h 58"/>
                <a:gd name="T20" fmla="*/ 24 w 80"/>
                <a:gd name="T21" fmla="*/ 8 h 58"/>
                <a:gd name="T22" fmla="*/ 20 w 80"/>
                <a:gd name="T23" fmla="*/ 8 h 58"/>
                <a:gd name="T24" fmla="*/ 16 w 80"/>
                <a:gd name="T25" fmla="*/ 8 h 58"/>
                <a:gd name="T26" fmla="*/ 14 w 80"/>
                <a:gd name="T27" fmla="*/ 6 h 58"/>
                <a:gd name="T28" fmla="*/ 16 w 80"/>
                <a:gd name="T29" fmla="*/ 4 h 58"/>
                <a:gd name="T30" fmla="*/ 14 w 80"/>
                <a:gd name="T31" fmla="*/ 2 h 58"/>
                <a:gd name="T32" fmla="*/ 10 w 80"/>
                <a:gd name="T33" fmla="*/ 0 h 58"/>
                <a:gd name="T34" fmla="*/ 6 w 80"/>
                <a:gd name="T35" fmla="*/ 8 h 58"/>
                <a:gd name="T36" fmla="*/ 2 w 80"/>
                <a:gd name="T37" fmla="*/ 10 h 58"/>
                <a:gd name="T38" fmla="*/ 2 w 80"/>
                <a:gd name="T39" fmla="*/ 12 h 58"/>
                <a:gd name="T40" fmla="*/ 2 w 80"/>
                <a:gd name="T41" fmla="*/ 20 h 58"/>
                <a:gd name="T42" fmla="*/ 4 w 80"/>
                <a:gd name="T43" fmla="*/ 22 h 58"/>
                <a:gd name="T44" fmla="*/ 10 w 80"/>
                <a:gd name="T45" fmla="*/ 24 h 58"/>
                <a:gd name="T46" fmla="*/ 10 w 80"/>
                <a:gd name="T47" fmla="*/ 26 h 58"/>
                <a:gd name="T48" fmla="*/ 6 w 80"/>
                <a:gd name="T49" fmla="*/ 32 h 58"/>
                <a:gd name="T50" fmla="*/ 4 w 80"/>
                <a:gd name="T51" fmla="*/ 36 h 58"/>
                <a:gd name="T52" fmla="*/ 8 w 80"/>
                <a:gd name="T53" fmla="*/ 40 h 58"/>
                <a:gd name="T54" fmla="*/ 8 w 80"/>
                <a:gd name="T55" fmla="*/ 42 h 58"/>
                <a:gd name="T56" fmla="*/ 8 w 80"/>
                <a:gd name="T57" fmla="*/ 44 h 58"/>
                <a:gd name="T58" fmla="*/ 8 w 80"/>
                <a:gd name="T59" fmla="*/ 46 h 58"/>
                <a:gd name="T60" fmla="*/ 10 w 80"/>
                <a:gd name="T61" fmla="*/ 50 h 58"/>
                <a:gd name="T62" fmla="*/ 10 w 80"/>
                <a:gd name="T63" fmla="*/ 56 h 58"/>
                <a:gd name="T64" fmla="*/ 20 w 80"/>
                <a:gd name="T65" fmla="*/ 58 h 58"/>
                <a:gd name="T66" fmla="*/ 24 w 80"/>
                <a:gd name="T67" fmla="*/ 58 h 58"/>
                <a:gd name="T68" fmla="*/ 26 w 80"/>
                <a:gd name="T69" fmla="*/ 54 h 58"/>
                <a:gd name="T70" fmla="*/ 30 w 80"/>
                <a:gd name="T71" fmla="*/ 50 h 58"/>
                <a:gd name="T72" fmla="*/ 36 w 80"/>
                <a:gd name="T73" fmla="*/ 52 h 58"/>
                <a:gd name="T74" fmla="*/ 40 w 80"/>
                <a:gd name="T75" fmla="*/ 54 h 58"/>
                <a:gd name="T76" fmla="*/ 40 w 80"/>
                <a:gd name="T77" fmla="*/ 56 h 58"/>
                <a:gd name="T78" fmla="*/ 46 w 80"/>
                <a:gd name="T79" fmla="*/ 56 h 58"/>
                <a:gd name="T80" fmla="*/ 52 w 80"/>
                <a:gd name="T81" fmla="*/ 56 h 58"/>
                <a:gd name="T82" fmla="*/ 50 w 80"/>
                <a:gd name="T83" fmla="*/ 54 h 58"/>
                <a:gd name="T84" fmla="*/ 52 w 80"/>
                <a:gd name="T85" fmla="*/ 50 h 58"/>
                <a:gd name="T86" fmla="*/ 56 w 80"/>
                <a:gd name="T87" fmla="*/ 50 h 58"/>
                <a:gd name="T88" fmla="*/ 56 w 80"/>
                <a:gd name="T89" fmla="*/ 48 h 58"/>
                <a:gd name="T90" fmla="*/ 60 w 80"/>
                <a:gd name="T91" fmla="*/ 46 h 58"/>
                <a:gd name="T92" fmla="*/ 64 w 80"/>
                <a:gd name="T93" fmla="*/ 48 h 58"/>
                <a:gd name="T94" fmla="*/ 72 w 80"/>
                <a:gd name="T95" fmla="*/ 48 h 58"/>
                <a:gd name="T96" fmla="*/ 70 w 80"/>
                <a:gd name="T97" fmla="*/ 42 h 58"/>
                <a:gd name="T98" fmla="*/ 66 w 80"/>
                <a:gd name="T99" fmla="*/ 40 h 58"/>
                <a:gd name="T100" fmla="*/ 70 w 80"/>
                <a:gd name="T101" fmla="*/ 34 h 58"/>
                <a:gd name="T102" fmla="*/ 70 w 80"/>
                <a:gd name="T103" fmla="*/ 34 h 58"/>
                <a:gd name="T104" fmla="*/ 70 w 80"/>
                <a:gd name="T105" fmla="*/ 28 h 58"/>
                <a:gd name="T106" fmla="*/ 80 w 80"/>
                <a:gd name="T107" fmla="*/ 20 h 58"/>
                <a:gd name="T108" fmla="*/ 80 w 80"/>
                <a:gd name="T109" fmla="*/ 16 h 58"/>
                <a:gd name="T110" fmla="*/ 80 w 80"/>
                <a:gd name="T111" fmla="*/ 4 h 58"/>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80"/>
                <a:gd name="T169" fmla="*/ 0 h 58"/>
                <a:gd name="T170" fmla="*/ 80 w 80"/>
                <a:gd name="T171" fmla="*/ 58 h 58"/>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80" h="58">
                  <a:moveTo>
                    <a:pt x="80" y="4"/>
                  </a:moveTo>
                  <a:lnTo>
                    <a:pt x="80" y="4"/>
                  </a:lnTo>
                  <a:lnTo>
                    <a:pt x="74" y="0"/>
                  </a:lnTo>
                  <a:lnTo>
                    <a:pt x="70" y="0"/>
                  </a:lnTo>
                  <a:lnTo>
                    <a:pt x="66" y="2"/>
                  </a:lnTo>
                  <a:lnTo>
                    <a:pt x="62" y="4"/>
                  </a:lnTo>
                  <a:lnTo>
                    <a:pt x="60" y="2"/>
                  </a:lnTo>
                  <a:lnTo>
                    <a:pt x="56" y="0"/>
                  </a:lnTo>
                  <a:lnTo>
                    <a:pt x="52" y="0"/>
                  </a:lnTo>
                  <a:lnTo>
                    <a:pt x="48" y="4"/>
                  </a:lnTo>
                  <a:lnTo>
                    <a:pt x="44" y="6"/>
                  </a:lnTo>
                  <a:lnTo>
                    <a:pt x="40" y="8"/>
                  </a:lnTo>
                  <a:lnTo>
                    <a:pt x="34" y="8"/>
                  </a:lnTo>
                  <a:lnTo>
                    <a:pt x="28" y="8"/>
                  </a:lnTo>
                  <a:lnTo>
                    <a:pt x="26" y="6"/>
                  </a:lnTo>
                  <a:lnTo>
                    <a:pt x="24" y="8"/>
                  </a:lnTo>
                  <a:lnTo>
                    <a:pt x="20" y="8"/>
                  </a:lnTo>
                  <a:lnTo>
                    <a:pt x="16" y="8"/>
                  </a:lnTo>
                  <a:lnTo>
                    <a:pt x="14" y="8"/>
                  </a:lnTo>
                  <a:lnTo>
                    <a:pt x="14" y="6"/>
                  </a:lnTo>
                  <a:lnTo>
                    <a:pt x="16" y="4"/>
                  </a:lnTo>
                  <a:lnTo>
                    <a:pt x="16" y="2"/>
                  </a:lnTo>
                  <a:lnTo>
                    <a:pt x="14" y="2"/>
                  </a:lnTo>
                  <a:lnTo>
                    <a:pt x="10" y="0"/>
                  </a:lnTo>
                  <a:lnTo>
                    <a:pt x="10" y="4"/>
                  </a:lnTo>
                  <a:lnTo>
                    <a:pt x="6" y="8"/>
                  </a:lnTo>
                  <a:lnTo>
                    <a:pt x="2" y="10"/>
                  </a:lnTo>
                  <a:lnTo>
                    <a:pt x="2" y="12"/>
                  </a:lnTo>
                  <a:lnTo>
                    <a:pt x="0" y="16"/>
                  </a:lnTo>
                  <a:lnTo>
                    <a:pt x="2" y="20"/>
                  </a:lnTo>
                  <a:lnTo>
                    <a:pt x="4" y="22"/>
                  </a:lnTo>
                  <a:lnTo>
                    <a:pt x="10" y="24"/>
                  </a:lnTo>
                  <a:lnTo>
                    <a:pt x="10" y="26"/>
                  </a:lnTo>
                  <a:lnTo>
                    <a:pt x="6" y="32"/>
                  </a:lnTo>
                  <a:lnTo>
                    <a:pt x="4" y="36"/>
                  </a:lnTo>
                  <a:lnTo>
                    <a:pt x="8" y="40"/>
                  </a:lnTo>
                  <a:lnTo>
                    <a:pt x="8" y="42"/>
                  </a:lnTo>
                  <a:lnTo>
                    <a:pt x="8" y="44"/>
                  </a:lnTo>
                  <a:lnTo>
                    <a:pt x="8" y="46"/>
                  </a:lnTo>
                  <a:lnTo>
                    <a:pt x="12" y="50"/>
                  </a:lnTo>
                  <a:lnTo>
                    <a:pt x="10" y="50"/>
                  </a:lnTo>
                  <a:lnTo>
                    <a:pt x="10" y="56"/>
                  </a:lnTo>
                  <a:lnTo>
                    <a:pt x="14" y="56"/>
                  </a:lnTo>
                  <a:lnTo>
                    <a:pt x="20" y="58"/>
                  </a:lnTo>
                  <a:lnTo>
                    <a:pt x="24" y="58"/>
                  </a:lnTo>
                  <a:lnTo>
                    <a:pt x="26" y="54"/>
                  </a:lnTo>
                  <a:lnTo>
                    <a:pt x="28" y="52"/>
                  </a:lnTo>
                  <a:lnTo>
                    <a:pt x="30" y="50"/>
                  </a:lnTo>
                  <a:lnTo>
                    <a:pt x="36" y="52"/>
                  </a:lnTo>
                  <a:lnTo>
                    <a:pt x="38" y="52"/>
                  </a:lnTo>
                  <a:lnTo>
                    <a:pt x="40" y="54"/>
                  </a:lnTo>
                  <a:lnTo>
                    <a:pt x="40" y="56"/>
                  </a:lnTo>
                  <a:lnTo>
                    <a:pt x="46" y="56"/>
                  </a:lnTo>
                  <a:lnTo>
                    <a:pt x="50" y="56"/>
                  </a:lnTo>
                  <a:lnTo>
                    <a:pt x="52" y="56"/>
                  </a:lnTo>
                  <a:lnTo>
                    <a:pt x="50" y="54"/>
                  </a:lnTo>
                  <a:lnTo>
                    <a:pt x="50" y="52"/>
                  </a:lnTo>
                  <a:lnTo>
                    <a:pt x="52" y="50"/>
                  </a:lnTo>
                  <a:lnTo>
                    <a:pt x="56" y="50"/>
                  </a:lnTo>
                  <a:lnTo>
                    <a:pt x="56" y="48"/>
                  </a:lnTo>
                  <a:lnTo>
                    <a:pt x="60" y="46"/>
                  </a:lnTo>
                  <a:lnTo>
                    <a:pt x="64" y="48"/>
                  </a:lnTo>
                  <a:lnTo>
                    <a:pt x="68" y="48"/>
                  </a:lnTo>
                  <a:lnTo>
                    <a:pt x="72" y="48"/>
                  </a:lnTo>
                  <a:lnTo>
                    <a:pt x="70" y="42"/>
                  </a:lnTo>
                  <a:lnTo>
                    <a:pt x="66" y="40"/>
                  </a:lnTo>
                  <a:lnTo>
                    <a:pt x="70" y="34"/>
                  </a:lnTo>
                  <a:lnTo>
                    <a:pt x="70" y="28"/>
                  </a:lnTo>
                  <a:lnTo>
                    <a:pt x="80" y="20"/>
                  </a:lnTo>
                  <a:lnTo>
                    <a:pt x="80" y="16"/>
                  </a:lnTo>
                  <a:lnTo>
                    <a:pt x="80" y="12"/>
                  </a:lnTo>
                  <a:lnTo>
                    <a:pt x="80" y="4"/>
                  </a:lnTo>
                  <a:close/>
                </a:path>
              </a:pathLst>
            </a:custGeom>
            <a:solidFill>
              <a:schemeClr val="bg2"/>
            </a:solidFill>
            <a:ln w="3175">
              <a:solidFill>
                <a:schemeClr val="bg1"/>
              </a:solidFill>
              <a:prstDash val="solid"/>
              <a:round/>
              <a:headEnd/>
              <a:tailEnd/>
            </a:ln>
          </p:spPr>
          <p:txBody>
            <a:bodyPr/>
            <a:lstStyle/>
            <a:p>
              <a:endParaRPr lang="nl-BE"/>
            </a:p>
          </p:txBody>
        </p:sp>
        <p:sp>
          <p:nvSpPr>
            <p:cNvPr id="347" name="Freeform 243"/>
            <p:cNvSpPr>
              <a:spLocks/>
            </p:cNvSpPr>
            <p:nvPr/>
          </p:nvSpPr>
          <p:spPr bwMode="gray">
            <a:xfrm>
              <a:off x="4614" y="2610"/>
              <a:ext cx="22" cy="14"/>
            </a:xfrm>
            <a:custGeom>
              <a:avLst/>
              <a:gdLst>
                <a:gd name="T0" fmla="*/ 0 w 20"/>
                <a:gd name="T1" fmla="*/ 8 h 14"/>
                <a:gd name="T2" fmla="*/ 6 w 20"/>
                <a:gd name="T3" fmla="*/ 14 h 14"/>
                <a:gd name="T4" fmla="*/ 10 w 20"/>
                <a:gd name="T5" fmla="*/ 14 h 14"/>
                <a:gd name="T6" fmla="*/ 12 w 20"/>
                <a:gd name="T7" fmla="*/ 12 h 14"/>
                <a:gd name="T8" fmla="*/ 14 w 20"/>
                <a:gd name="T9" fmla="*/ 8 h 14"/>
                <a:gd name="T10" fmla="*/ 18 w 20"/>
                <a:gd name="T11" fmla="*/ 10 h 14"/>
                <a:gd name="T12" fmla="*/ 20 w 20"/>
                <a:gd name="T13" fmla="*/ 10 h 14"/>
                <a:gd name="T14" fmla="*/ 16 w 20"/>
                <a:gd name="T15" fmla="*/ 0 h 14"/>
                <a:gd name="T16" fmla="*/ 16 w 20"/>
                <a:gd name="T17" fmla="*/ 0 h 14"/>
                <a:gd name="T18" fmla="*/ 12 w 20"/>
                <a:gd name="T19" fmla="*/ 0 h 14"/>
                <a:gd name="T20" fmla="*/ 12 w 20"/>
                <a:gd name="T21" fmla="*/ 0 h 14"/>
                <a:gd name="T22" fmla="*/ 10 w 20"/>
                <a:gd name="T23" fmla="*/ 4 h 14"/>
                <a:gd name="T24" fmla="*/ 8 w 20"/>
                <a:gd name="T25" fmla="*/ 8 h 14"/>
                <a:gd name="T26" fmla="*/ 8 w 20"/>
                <a:gd name="T27" fmla="*/ 8 h 14"/>
                <a:gd name="T28" fmla="*/ 0 w 20"/>
                <a:gd name="T29" fmla="*/ 6 h 14"/>
                <a:gd name="T30" fmla="*/ 0 w 20"/>
                <a:gd name="T31" fmla="*/ 8 h 14"/>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0"/>
                <a:gd name="T49" fmla="*/ 0 h 14"/>
                <a:gd name="T50" fmla="*/ 20 w 20"/>
                <a:gd name="T51" fmla="*/ 14 h 14"/>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0" h="14">
                  <a:moveTo>
                    <a:pt x="0" y="8"/>
                  </a:moveTo>
                  <a:lnTo>
                    <a:pt x="6" y="14"/>
                  </a:lnTo>
                  <a:lnTo>
                    <a:pt x="10" y="14"/>
                  </a:lnTo>
                  <a:lnTo>
                    <a:pt x="12" y="12"/>
                  </a:lnTo>
                  <a:lnTo>
                    <a:pt x="14" y="8"/>
                  </a:lnTo>
                  <a:lnTo>
                    <a:pt x="18" y="10"/>
                  </a:lnTo>
                  <a:lnTo>
                    <a:pt x="20" y="10"/>
                  </a:lnTo>
                  <a:lnTo>
                    <a:pt x="16" y="0"/>
                  </a:lnTo>
                  <a:lnTo>
                    <a:pt x="12" y="0"/>
                  </a:lnTo>
                  <a:lnTo>
                    <a:pt x="10" y="4"/>
                  </a:lnTo>
                  <a:lnTo>
                    <a:pt x="8" y="8"/>
                  </a:lnTo>
                  <a:lnTo>
                    <a:pt x="0" y="6"/>
                  </a:lnTo>
                  <a:lnTo>
                    <a:pt x="0" y="8"/>
                  </a:lnTo>
                  <a:close/>
                </a:path>
              </a:pathLst>
            </a:custGeom>
            <a:solidFill>
              <a:schemeClr val="bg2"/>
            </a:solidFill>
            <a:ln w="3175">
              <a:solidFill>
                <a:schemeClr val="bg1"/>
              </a:solidFill>
              <a:prstDash val="solid"/>
              <a:round/>
              <a:headEnd/>
              <a:tailEnd/>
            </a:ln>
          </p:spPr>
          <p:txBody>
            <a:bodyPr/>
            <a:lstStyle/>
            <a:p>
              <a:endParaRPr lang="nl-BE"/>
            </a:p>
          </p:txBody>
        </p:sp>
        <p:sp>
          <p:nvSpPr>
            <p:cNvPr id="348" name="Freeform 244"/>
            <p:cNvSpPr>
              <a:spLocks/>
            </p:cNvSpPr>
            <p:nvPr/>
          </p:nvSpPr>
          <p:spPr bwMode="gray">
            <a:xfrm>
              <a:off x="2180" y="2712"/>
              <a:ext cx="8" cy="8"/>
            </a:xfrm>
            <a:custGeom>
              <a:avLst/>
              <a:gdLst>
                <a:gd name="T0" fmla="*/ 6 w 8"/>
                <a:gd name="T1" fmla="*/ 0 h 8"/>
                <a:gd name="T2" fmla="*/ 6 w 8"/>
                <a:gd name="T3" fmla="*/ 0 h 8"/>
                <a:gd name="T4" fmla="*/ 8 w 8"/>
                <a:gd name="T5" fmla="*/ 0 h 8"/>
                <a:gd name="T6" fmla="*/ 8 w 8"/>
                <a:gd name="T7" fmla="*/ 2 h 8"/>
                <a:gd name="T8" fmla="*/ 8 w 8"/>
                <a:gd name="T9" fmla="*/ 2 h 8"/>
                <a:gd name="T10" fmla="*/ 2 w 8"/>
                <a:gd name="T11" fmla="*/ 4 h 8"/>
                <a:gd name="T12" fmla="*/ 2 w 8"/>
                <a:gd name="T13" fmla="*/ 4 h 8"/>
                <a:gd name="T14" fmla="*/ 2 w 8"/>
                <a:gd name="T15" fmla="*/ 6 h 8"/>
                <a:gd name="T16" fmla="*/ 0 w 8"/>
                <a:gd name="T17" fmla="*/ 8 h 8"/>
                <a:gd name="T18" fmla="*/ 0 w 8"/>
                <a:gd name="T19" fmla="*/ 8 h 8"/>
                <a:gd name="T20" fmla="*/ 0 w 8"/>
                <a:gd name="T21" fmla="*/ 8 h 8"/>
                <a:gd name="T22" fmla="*/ 0 w 8"/>
                <a:gd name="T23" fmla="*/ 6 h 8"/>
                <a:gd name="T24" fmla="*/ 2 w 8"/>
                <a:gd name="T25" fmla="*/ 4 h 8"/>
                <a:gd name="T26" fmla="*/ 6 w 8"/>
                <a:gd name="T27" fmla="*/ 0 h 8"/>
                <a:gd name="T28" fmla="*/ 6 w 8"/>
                <a:gd name="T29" fmla="*/ 0 h 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8"/>
                <a:gd name="T46" fmla="*/ 0 h 8"/>
                <a:gd name="T47" fmla="*/ 8 w 8"/>
                <a:gd name="T48" fmla="*/ 8 h 8"/>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8" h="8">
                  <a:moveTo>
                    <a:pt x="6" y="0"/>
                  </a:moveTo>
                  <a:lnTo>
                    <a:pt x="6" y="0"/>
                  </a:lnTo>
                  <a:lnTo>
                    <a:pt x="8" y="0"/>
                  </a:lnTo>
                  <a:lnTo>
                    <a:pt x="8" y="2"/>
                  </a:lnTo>
                  <a:lnTo>
                    <a:pt x="2" y="4"/>
                  </a:lnTo>
                  <a:lnTo>
                    <a:pt x="2" y="6"/>
                  </a:lnTo>
                  <a:lnTo>
                    <a:pt x="0" y="8"/>
                  </a:lnTo>
                  <a:lnTo>
                    <a:pt x="0" y="6"/>
                  </a:lnTo>
                  <a:lnTo>
                    <a:pt x="2" y="4"/>
                  </a:lnTo>
                  <a:lnTo>
                    <a:pt x="6" y="0"/>
                  </a:lnTo>
                  <a:close/>
                </a:path>
              </a:pathLst>
            </a:custGeom>
            <a:solidFill>
              <a:schemeClr val="bg2"/>
            </a:solidFill>
            <a:ln w="3175">
              <a:solidFill>
                <a:schemeClr val="bg1"/>
              </a:solidFill>
              <a:prstDash val="solid"/>
              <a:round/>
              <a:headEnd/>
              <a:tailEnd/>
            </a:ln>
          </p:spPr>
          <p:txBody>
            <a:bodyPr/>
            <a:lstStyle/>
            <a:p>
              <a:endParaRPr lang="nl-BE"/>
            </a:p>
          </p:txBody>
        </p:sp>
        <p:sp>
          <p:nvSpPr>
            <p:cNvPr id="349" name="Freeform 245"/>
            <p:cNvSpPr>
              <a:spLocks/>
            </p:cNvSpPr>
            <p:nvPr/>
          </p:nvSpPr>
          <p:spPr bwMode="gray">
            <a:xfrm>
              <a:off x="2227" y="2710"/>
              <a:ext cx="1" cy="2"/>
            </a:xfrm>
            <a:custGeom>
              <a:avLst/>
              <a:gdLst>
                <a:gd name="T0" fmla="*/ 0 w 1"/>
                <a:gd name="T1" fmla="*/ 0 h 2"/>
                <a:gd name="T2" fmla="*/ 0 w 1"/>
                <a:gd name="T3" fmla="*/ 0 h 2"/>
                <a:gd name="T4" fmla="*/ 0 w 1"/>
                <a:gd name="T5" fmla="*/ 2 h 2"/>
                <a:gd name="T6" fmla="*/ 0 w 1"/>
                <a:gd name="T7" fmla="*/ 2 h 2"/>
                <a:gd name="T8" fmla="*/ 0 w 1"/>
                <a:gd name="T9" fmla="*/ 2 h 2"/>
                <a:gd name="T10" fmla="*/ 0 w 1"/>
                <a:gd name="T11" fmla="*/ 2 h 2"/>
                <a:gd name="T12" fmla="*/ 0 w 1"/>
                <a:gd name="T13" fmla="*/ 0 h 2"/>
                <a:gd name="T14" fmla="*/ 0 w 1"/>
                <a:gd name="T15" fmla="*/ 0 h 2"/>
                <a:gd name="T16" fmla="*/ 0 60000 65536"/>
                <a:gd name="T17" fmla="*/ 0 60000 65536"/>
                <a:gd name="T18" fmla="*/ 0 60000 65536"/>
                <a:gd name="T19" fmla="*/ 0 60000 65536"/>
                <a:gd name="T20" fmla="*/ 0 60000 65536"/>
                <a:gd name="T21" fmla="*/ 0 60000 65536"/>
                <a:gd name="T22" fmla="*/ 0 60000 65536"/>
                <a:gd name="T23" fmla="*/ 0 60000 65536"/>
                <a:gd name="T24" fmla="*/ 0 w 1"/>
                <a:gd name="T25" fmla="*/ 0 h 2"/>
                <a:gd name="T26" fmla="*/ 1 w 1"/>
                <a:gd name="T27" fmla="*/ 2 h 2"/>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 h="2">
                  <a:moveTo>
                    <a:pt x="0" y="0"/>
                  </a:moveTo>
                  <a:lnTo>
                    <a:pt x="0" y="0"/>
                  </a:lnTo>
                  <a:lnTo>
                    <a:pt x="0" y="2"/>
                  </a:lnTo>
                  <a:lnTo>
                    <a:pt x="0" y="0"/>
                  </a:lnTo>
                  <a:close/>
                </a:path>
              </a:pathLst>
            </a:custGeom>
            <a:solidFill>
              <a:schemeClr val="bg2"/>
            </a:solidFill>
            <a:ln w="3175">
              <a:solidFill>
                <a:schemeClr val="bg1"/>
              </a:solidFill>
              <a:prstDash val="solid"/>
              <a:round/>
              <a:headEnd/>
              <a:tailEnd/>
            </a:ln>
          </p:spPr>
          <p:txBody>
            <a:bodyPr/>
            <a:lstStyle/>
            <a:p>
              <a:endParaRPr lang="nl-BE"/>
            </a:p>
          </p:txBody>
        </p:sp>
        <p:sp>
          <p:nvSpPr>
            <p:cNvPr id="350" name="Freeform 246"/>
            <p:cNvSpPr>
              <a:spLocks/>
            </p:cNvSpPr>
            <p:nvPr/>
          </p:nvSpPr>
          <p:spPr bwMode="gray">
            <a:xfrm>
              <a:off x="2151" y="2722"/>
              <a:ext cx="26" cy="4"/>
            </a:xfrm>
            <a:custGeom>
              <a:avLst/>
              <a:gdLst>
                <a:gd name="T0" fmla="*/ 24 w 24"/>
                <a:gd name="T1" fmla="*/ 0 h 4"/>
                <a:gd name="T2" fmla="*/ 24 w 24"/>
                <a:gd name="T3" fmla="*/ 4 h 4"/>
                <a:gd name="T4" fmla="*/ 24 w 24"/>
                <a:gd name="T5" fmla="*/ 4 h 4"/>
                <a:gd name="T6" fmla="*/ 12 w 24"/>
                <a:gd name="T7" fmla="*/ 2 h 4"/>
                <a:gd name="T8" fmla="*/ 0 w 24"/>
                <a:gd name="T9" fmla="*/ 4 h 4"/>
                <a:gd name="T10" fmla="*/ 2 w 24"/>
                <a:gd name="T11" fmla="*/ 0 h 4"/>
                <a:gd name="T12" fmla="*/ 2 w 24"/>
                <a:gd name="T13" fmla="*/ 0 h 4"/>
                <a:gd name="T14" fmla="*/ 12 w 24"/>
                <a:gd name="T15" fmla="*/ 2 h 4"/>
                <a:gd name="T16" fmla="*/ 18 w 24"/>
                <a:gd name="T17" fmla="*/ 2 h 4"/>
                <a:gd name="T18" fmla="*/ 22 w 24"/>
                <a:gd name="T19" fmla="*/ 2 h 4"/>
                <a:gd name="T20" fmla="*/ 22 w 24"/>
                <a:gd name="T21" fmla="*/ 2 h 4"/>
                <a:gd name="T22" fmla="*/ 24 w 24"/>
                <a:gd name="T23" fmla="*/ 0 h 4"/>
                <a:gd name="T24" fmla="*/ 24 w 24"/>
                <a:gd name="T25" fmla="*/ 0 h 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24"/>
                <a:gd name="T40" fmla="*/ 0 h 4"/>
                <a:gd name="T41" fmla="*/ 24 w 24"/>
                <a:gd name="T42" fmla="*/ 4 h 4"/>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24" h="4">
                  <a:moveTo>
                    <a:pt x="24" y="0"/>
                  </a:moveTo>
                  <a:lnTo>
                    <a:pt x="24" y="4"/>
                  </a:lnTo>
                  <a:lnTo>
                    <a:pt x="12" y="2"/>
                  </a:lnTo>
                  <a:lnTo>
                    <a:pt x="0" y="4"/>
                  </a:lnTo>
                  <a:lnTo>
                    <a:pt x="2" y="0"/>
                  </a:lnTo>
                  <a:lnTo>
                    <a:pt x="12" y="2"/>
                  </a:lnTo>
                  <a:lnTo>
                    <a:pt x="18" y="2"/>
                  </a:lnTo>
                  <a:lnTo>
                    <a:pt x="22" y="2"/>
                  </a:lnTo>
                  <a:lnTo>
                    <a:pt x="24" y="0"/>
                  </a:lnTo>
                  <a:close/>
                </a:path>
              </a:pathLst>
            </a:custGeom>
            <a:solidFill>
              <a:schemeClr val="bg2"/>
            </a:solidFill>
            <a:ln w="3175">
              <a:solidFill>
                <a:schemeClr val="bg1"/>
              </a:solidFill>
              <a:prstDash val="solid"/>
              <a:round/>
              <a:headEnd/>
              <a:tailEnd/>
            </a:ln>
          </p:spPr>
          <p:txBody>
            <a:bodyPr/>
            <a:lstStyle/>
            <a:p>
              <a:endParaRPr lang="nl-BE"/>
            </a:p>
          </p:txBody>
        </p:sp>
        <p:sp>
          <p:nvSpPr>
            <p:cNvPr id="351" name="Freeform 247"/>
            <p:cNvSpPr>
              <a:spLocks/>
            </p:cNvSpPr>
            <p:nvPr/>
          </p:nvSpPr>
          <p:spPr bwMode="gray">
            <a:xfrm>
              <a:off x="1881" y="2604"/>
              <a:ext cx="580" cy="656"/>
            </a:xfrm>
            <a:custGeom>
              <a:avLst/>
              <a:gdLst>
                <a:gd name="T0" fmla="*/ 386 w 536"/>
                <a:gd name="T1" fmla="*/ 490 h 656"/>
                <a:gd name="T2" fmla="*/ 406 w 536"/>
                <a:gd name="T3" fmla="*/ 478 h 656"/>
                <a:gd name="T4" fmla="*/ 436 w 536"/>
                <a:gd name="T5" fmla="*/ 470 h 656"/>
                <a:gd name="T6" fmla="*/ 442 w 536"/>
                <a:gd name="T7" fmla="*/ 444 h 656"/>
                <a:gd name="T8" fmla="*/ 460 w 536"/>
                <a:gd name="T9" fmla="*/ 414 h 656"/>
                <a:gd name="T10" fmla="*/ 476 w 536"/>
                <a:gd name="T11" fmla="*/ 360 h 656"/>
                <a:gd name="T12" fmla="*/ 476 w 536"/>
                <a:gd name="T13" fmla="*/ 304 h 656"/>
                <a:gd name="T14" fmla="*/ 496 w 536"/>
                <a:gd name="T15" fmla="*/ 286 h 656"/>
                <a:gd name="T16" fmla="*/ 526 w 536"/>
                <a:gd name="T17" fmla="*/ 246 h 656"/>
                <a:gd name="T18" fmla="*/ 534 w 536"/>
                <a:gd name="T19" fmla="*/ 202 h 656"/>
                <a:gd name="T20" fmla="*/ 514 w 536"/>
                <a:gd name="T21" fmla="*/ 168 h 656"/>
                <a:gd name="T22" fmla="*/ 498 w 536"/>
                <a:gd name="T23" fmla="*/ 162 h 656"/>
                <a:gd name="T24" fmla="*/ 450 w 536"/>
                <a:gd name="T25" fmla="*/ 134 h 656"/>
                <a:gd name="T26" fmla="*/ 408 w 536"/>
                <a:gd name="T27" fmla="*/ 134 h 656"/>
                <a:gd name="T28" fmla="*/ 400 w 536"/>
                <a:gd name="T29" fmla="*/ 116 h 656"/>
                <a:gd name="T30" fmla="*/ 384 w 536"/>
                <a:gd name="T31" fmla="*/ 104 h 656"/>
                <a:gd name="T32" fmla="*/ 354 w 536"/>
                <a:gd name="T33" fmla="*/ 106 h 656"/>
                <a:gd name="T34" fmla="*/ 332 w 536"/>
                <a:gd name="T35" fmla="*/ 110 h 656"/>
                <a:gd name="T36" fmla="*/ 350 w 536"/>
                <a:gd name="T37" fmla="*/ 96 h 656"/>
                <a:gd name="T38" fmla="*/ 336 w 536"/>
                <a:gd name="T39" fmla="*/ 80 h 656"/>
                <a:gd name="T40" fmla="*/ 318 w 536"/>
                <a:gd name="T41" fmla="*/ 104 h 656"/>
                <a:gd name="T42" fmla="*/ 306 w 536"/>
                <a:gd name="T43" fmla="*/ 106 h 656"/>
                <a:gd name="T44" fmla="*/ 304 w 536"/>
                <a:gd name="T45" fmla="*/ 102 h 656"/>
                <a:gd name="T46" fmla="*/ 320 w 536"/>
                <a:gd name="T47" fmla="*/ 74 h 656"/>
                <a:gd name="T48" fmla="*/ 332 w 536"/>
                <a:gd name="T49" fmla="*/ 64 h 656"/>
                <a:gd name="T50" fmla="*/ 330 w 536"/>
                <a:gd name="T51" fmla="*/ 50 h 656"/>
                <a:gd name="T52" fmla="*/ 312 w 536"/>
                <a:gd name="T53" fmla="*/ 12 h 656"/>
                <a:gd name="T54" fmla="*/ 270 w 536"/>
                <a:gd name="T55" fmla="*/ 56 h 656"/>
                <a:gd name="T56" fmla="*/ 222 w 536"/>
                <a:gd name="T57" fmla="*/ 58 h 656"/>
                <a:gd name="T58" fmla="*/ 202 w 536"/>
                <a:gd name="T59" fmla="*/ 70 h 656"/>
                <a:gd name="T60" fmla="*/ 198 w 536"/>
                <a:gd name="T61" fmla="*/ 26 h 656"/>
                <a:gd name="T62" fmla="*/ 192 w 536"/>
                <a:gd name="T63" fmla="*/ 2 h 656"/>
                <a:gd name="T64" fmla="*/ 164 w 536"/>
                <a:gd name="T65" fmla="*/ 20 h 656"/>
                <a:gd name="T66" fmla="*/ 136 w 536"/>
                <a:gd name="T67" fmla="*/ 20 h 656"/>
                <a:gd name="T68" fmla="*/ 130 w 536"/>
                <a:gd name="T69" fmla="*/ 46 h 656"/>
                <a:gd name="T70" fmla="*/ 142 w 536"/>
                <a:gd name="T71" fmla="*/ 56 h 656"/>
                <a:gd name="T72" fmla="*/ 106 w 536"/>
                <a:gd name="T73" fmla="*/ 72 h 656"/>
                <a:gd name="T74" fmla="*/ 68 w 536"/>
                <a:gd name="T75" fmla="*/ 82 h 656"/>
                <a:gd name="T76" fmla="*/ 48 w 536"/>
                <a:gd name="T77" fmla="*/ 158 h 656"/>
                <a:gd name="T78" fmla="*/ 6 w 536"/>
                <a:gd name="T79" fmla="*/ 194 h 656"/>
                <a:gd name="T80" fmla="*/ 4 w 536"/>
                <a:gd name="T81" fmla="*/ 224 h 656"/>
                <a:gd name="T82" fmla="*/ 46 w 536"/>
                <a:gd name="T83" fmla="*/ 240 h 656"/>
                <a:gd name="T84" fmla="*/ 74 w 536"/>
                <a:gd name="T85" fmla="*/ 284 h 656"/>
                <a:gd name="T86" fmla="*/ 116 w 536"/>
                <a:gd name="T87" fmla="*/ 274 h 656"/>
                <a:gd name="T88" fmla="*/ 148 w 536"/>
                <a:gd name="T89" fmla="*/ 296 h 656"/>
                <a:gd name="T90" fmla="*/ 186 w 536"/>
                <a:gd name="T91" fmla="*/ 316 h 656"/>
                <a:gd name="T92" fmla="*/ 210 w 536"/>
                <a:gd name="T93" fmla="*/ 364 h 656"/>
                <a:gd name="T94" fmla="*/ 218 w 536"/>
                <a:gd name="T95" fmla="*/ 416 h 656"/>
                <a:gd name="T96" fmla="*/ 246 w 536"/>
                <a:gd name="T97" fmla="*/ 452 h 656"/>
                <a:gd name="T98" fmla="*/ 260 w 536"/>
                <a:gd name="T99" fmla="*/ 486 h 656"/>
                <a:gd name="T100" fmla="*/ 270 w 536"/>
                <a:gd name="T101" fmla="*/ 514 h 656"/>
                <a:gd name="T102" fmla="*/ 260 w 536"/>
                <a:gd name="T103" fmla="*/ 550 h 656"/>
                <a:gd name="T104" fmla="*/ 234 w 536"/>
                <a:gd name="T105" fmla="*/ 584 h 656"/>
                <a:gd name="T106" fmla="*/ 262 w 536"/>
                <a:gd name="T107" fmla="*/ 620 h 656"/>
                <a:gd name="T108" fmla="*/ 288 w 536"/>
                <a:gd name="T109" fmla="*/ 650 h 656"/>
                <a:gd name="T110" fmla="*/ 306 w 536"/>
                <a:gd name="T111" fmla="*/ 614 h 656"/>
                <a:gd name="T112" fmla="*/ 314 w 536"/>
                <a:gd name="T113" fmla="*/ 620 h 656"/>
                <a:gd name="T114" fmla="*/ 340 w 536"/>
                <a:gd name="T115" fmla="*/ 576 h 656"/>
                <a:gd name="T116" fmla="*/ 342 w 536"/>
                <a:gd name="T117" fmla="*/ 542 h 656"/>
                <a:gd name="T118" fmla="*/ 342 w 536"/>
                <a:gd name="T119" fmla="*/ 518 h 65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w 536"/>
                <a:gd name="T181" fmla="*/ 0 h 656"/>
                <a:gd name="T182" fmla="*/ 536 w 536"/>
                <a:gd name="T183" fmla="*/ 656 h 656"/>
              </a:gdLst>
              <a:ahLst/>
              <a:cxnLst>
                <a:cxn ang="T120">
                  <a:pos x="T0" y="T1"/>
                </a:cxn>
                <a:cxn ang="T121">
                  <a:pos x="T2" y="T3"/>
                </a:cxn>
                <a:cxn ang="T122">
                  <a:pos x="T4" y="T5"/>
                </a:cxn>
                <a:cxn ang="T123">
                  <a:pos x="T6" y="T7"/>
                </a:cxn>
                <a:cxn ang="T124">
                  <a:pos x="T8" y="T9"/>
                </a:cxn>
                <a:cxn ang="T125">
                  <a:pos x="T10" y="T11"/>
                </a:cxn>
                <a:cxn ang="T126">
                  <a:pos x="T12" y="T13"/>
                </a:cxn>
                <a:cxn ang="T127">
                  <a:pos x="T14" y="T15"/>
                </a:cxn>
                <a:cxn ang="T128">
                  <a:pos x="T16" y="T17"/>
                </a:cxn>
                <a:cxn ang="T129">
                  <a:pos x="T18" y="T19"/>
                </a:cxn>
                <a:cxn ang="T130">
                  <a:pos x="T20" y="T21"/>
                </a:cxn>
                <a:cxn ang="T131">
                  <a:pos x="T22" y="T23"/>
                </a:cxn>
                <a:cxn ang="T132">
                  <a:pos x="T24" y="T25"/>
                </a:cxn>
                <a:cxn ang="T133">
                  <a:pos x="T26" y="T27"/>
                </a:cxn>
                <a:cxn ang="T134">
                  <a:pos x="T28" y="T29"/>
                </a:cxn>
                <a:cxn ang="T135">
                  <a:pos x="T30" y="T31"/>
                </a:cxn>
                <a:cxn ang="T136">
                  <a:pos x="T32" y="T33"/>
                </a:cxn>
                <a:cxn ang="T137">
                  <a:pos x="T34" y="T35"/>
                </a:cxn>
                <a:cxn ang="T138">
                  <a:pos x="T36" y="T37"/>
                </a:cxn>
                <a:cxn ang="T139">
                  <a:pos x="T38" y="T39"/>
                </a:cxn>
                <a:cxn ang="T140">
                  <a:pos x="T40" y="T41"/>
                </a:cxn>
                <a:cxn ang="T141">
                  <a:pos x="T42" y="T43"/>
                </a:cxn>
                <a:cxn ang="T142">
                  <a:pos x="T44" y="T45"/>
                </a:cxn>
                <a:cxn ang="T143">
                  <a:pos x="T46" y="T47"/>
                </a:cxn>
                <a:cxn ang="T144">
                  <a:pos x="T48" y="T49"/>
                </a:cxn>
                <a:cxn ang="T145">
                  <a:pos x="T50" y="T51"/>
                </a:cxn>
                <a:cxn ang="T146">
                  <a:pos x="T52" y="T53"/>
                </a:cxn>
                <a:cxn ang="T147">
                  <a:pos x="T54" y="T55"/>
                </a:cxn>
                <a:cxn ang="T148">
                  <a:pos x="T56" y="T57"/>
                </a:cxn>
                <a:cxn ang="T149">
                  <a:pos x="T58" y="T59"/>
                </a:cxn>
                <a:cxn ang="T150">
                  <a:pos x="T60" y="T61"/>
                </a:cxn>
                <a:cxn ang="T151">
                  <a:pos x="T62" y="T63"/>
                </a:cxn>
                <a:cxn ang="T152">
                  <a:pos x="T64" y="T65"/>
                </a:cxn>
                <a:cxn ang="T153">
                  <a:pos x="T66" y="T67"/>
                </a:cxn>
                <a:cxn ang="T154">
                  <a:pos x="T68" y="T69"/>
                </a:cxn>
                <a:cxn ang="T155">
                  <a:pos x="T70" y="T71"/>
                </a:cxn>
                <a:cxn ang="T156">
                  <a:pos x="T72" y="T73"/>
                </a:cxn>
                <a:cxn ang="T157">
                  <a:pos x="T74" y="T75"/>
                </a:cxn>
                <a:cxn ang="T158">
                  <a:pos x="T76" y="T77"/>
                </a:cxn>
                <a:cxn ang="T159">
                  <a:pos x="T78" y="T79"/>
                </a:cxn>
                <a:cxn ang="T160">
                  <a:pos x="T80" y="T81"/>
                </a:cxn>
                <a:cxn ang="T161">
                  <a:pos x="T82" y="T83"/>
                </a:cxn>
                <a:cxn ang="T162">
                  <a:pos x="T84" y="T85"/>
                </a:cxn>
                <a:cxn ang="T163">
                  <a:pos x="T86" y="T87"/>
                </a:cxn>
                <a:cxn ang="T164">
                  <a:pos x="T88" y="T89"/>
                </a:cxn>
                <a:cxn ang="T165">
                  <a:pos x="T90" y="T91"/>
                </a:cxn>
                <a:cxn ang="T166">
                  <a:pos x="T92" y="T93"/>
                </a:cxn>
                <a:cxn ang="T167">
                  <a:pos x="T94" y="T95"/>
                </a:cxn>
                <a:cxn ang="T168">
                  <a:pos x="T96" y="T97"/>
                </a:cxn>
                <a:cxn ang="T169">
                  <a:pos x="T98" y="T99"/>
                </a:cxn>
                <a:cxn ang="T170">
                  <a:pos x="T100" y="T101"/>
                </a:cxn>
                <a:cxn ang="T171">
                  <a:pos x="T102" y="T103"/>
                </a:cxn>
                <a:cxn ang="T172">
                  <a:pos x="T104" y="T105"/>
                </a:cxn>
                <a:cxn ang="T173">
                  <a:pos x="T106" y="T107"/>
                </a:cxn>
                <a:cxn ang="T174">
                  <a:pos x="T108" y="T109"/>
                </a:cxn>
                <a:cxn ang="T175">
                  <a:pos x="T110" y="T111"/>
                </a:cxn>
                <a:cxn ang="T176">
                  <a:pos x="T112" y="T113"/>
                </a:cxn>
                <a:cxn ang="T177">
                  <a:pos x="T114" y="T115"/>
                </a:cxn>
                <a:cxn ang="T178">
                  <a:pos x="T116" y="T117"/>
                </a:cxn>
                <a:cxn ang="T179">
                  <a:pos x="T118" y="T119"/>
                </a:cxn>
              </a:cxnLst>
              <a:rect l="T180" t="T181" r="T182" b="T183"/>
              <a:pathLst>
                <a:path w="536" h="656">
                  <a:moveTo>
                    <a:pt x="342" y="516"/>
                  </a:moveTo>
                  <a:lnTo>
                    <a:pt x="342" y="516"/>
                  </a:lnTo>
                  <a:lnTo>
                    <a:pt x="350" y="512"/>
                  </a:lnTo>
                  <a:lnTo>
                    <a:pt x="356" y="508"/>
                  </a:lnTo>
                  <a:lnTo>
                    <a:pt x="360" y="504"/>
                  </a:lnTo>
                  <a:lnTo>
                    <a:pt x="366" y="502"/>
                  </a:lnTo>
                  <a:lnTo>
                    <a:pt x="372" y="500"/>
                  </a:lnTo>
                  <a:lnTo>
                    <a:pt x="374" y="496"/>
                  </a:lnTo>
                  <a:lnTo>
                    <a:pt x="374" y="492"/>
                  </a:lnTo>
                  <a:lnTo>
                    <a:pt x="380" y="490"/>
                  </a:lnTo>
                  <a:lnTo>
                    <a:pt x="386" y="490"/>
                  </a:lnTo>
                  <a:lnTo>
                    <a:pt x="388" y="488"/>
                  </a:lnTo>
                  <a:lnTo>
                    <a:pt x="392" y="486"/>
                  </a:lnTo>
                  <a:lnTo>
                    <a:pt x="398" y="486"/>
                  </a:lnTo>
                  <a:lnTo>
                    <a:pt x="396" y="480"/>
                  </a:lnTo>
                  <a:lnTo>
                    <a:pt x="398" y="480"/>
                  </a:lnTo>
                  <a:lnTo>
                    <a:pt x="402" y="476"/>
                  </a:lnTo>
                  <a:lnTo>
                    <a:pt x="404" y="478"/>
                  </a:lnTo>
                  <a:lnTo>
                    <a:pt x="406" y="478"/>
                  </a:lnTo>
                  <a:lnTo>
                    <a:pt x="410" y="474"/>
                  </a:lnTo>
                  <a:lnTo>
                    <a:pt x="414" y="474"/>
                  </a:lnTo>
                  <a:lnTo>
                    <a:pt x="420" y="474"/>
                  </a:lnTo>
                  <a:lnTo>
                    <a:pt x="420" y="470"/>
                  </a:lnTo>
                  <a:lnTo>
                    <a:pt x="422" y="470"/>
                  </a:lnTo>
                  <a:lnTo>
                    <a:pt x="422" y="472"/>
                  </a:lnTo>
                  <a:lnTo>
                    <a:pt x="424" y="474"/>
                  </a:lnTo>
                  <a:lnTo>
                    <a:pt x="432" y="474"/>
                  </a:lnTo>
                  <a:lnTo>
                    <a:pt x="436" y="470"/>
                  </a:lnTo>
                  <a:lnTo>
                    <a:pt x="436" y="464"/>
                  </a:lnTo>
                  <a:lnTo>
                    <a:pt x="442" y="460"/>
                  </a:lnTo>
                  <a:lnTo>
                    <a:pt x="442" y="458"/>
                  </a:lnTo>
                  <a:lnTo>
                    <a:pt x="444" y="456"/>
                  </a:lnTo>
                  <a:lnTo>
                    <a:pt x="442" y="456"/>
                  </a:lnTo>
                  <a:lnTo>
                    <a:pt x="442" y="448"/>
                  </a:lnTo>
                  <a:lnTo>
                    <a:pt x="440" y="448"/>
                  </a:lnTo>
                  <a:lnTo>
                    <a:pt x="442" y="448"/>
                  </a:lnTo>
                  <a:lnTo>
                    <a:pt x="442" y="444"/>
                  </a:lnTo>
                  <a:lnTo>
                    <a:pt x="446" y="442"/>
                  </a:lnTo>
                  <a:lnTo>
                    <a:pt x="446" y="438"/>
                  </a:lnTo>
                  <a:lnTo>
                    <a:pt x="446" y="434"/>
                  </a:lnTo>
                  <a:lnTo>
                    <a:pt x="450" y="430"/>
                  </a:lnTo>
                  <a:lnTo>
                    <a:pt x="454" y="426"/>
                  </a:lnTo>
                  <a:lnTo>
                    <a:pt x="454" y="422"/>
                  </a:lnTo>
                  <a:lnTo>
                    <a:pt x="456" y="420"/>
                  </a:lnTo>
                  <a:lnTo>
                    <a:pt x="456" y="418"/>
                  </a:lnTo>
                  <a:lnTo>
                    <a:pt x="460" y="414"/>
                  </a:lnTo>
                  <a:lnTo>
                    <a:pt x="466" y="410"/>
                  </a:lnTo>
                  <a:lnTo>
                    <a:pt x="466" y="402"/>
                  </a:lnTo>
                  <a:lnTo>
                    <a:pt x="466" y="392"/>
                  </a:lnTo>
                  <a:lnTo>
                    <a:pt x="470" y="388"/>
                  </a:lnTo>
                  <a:lnTo>
                    <a:pt x="474" y="384"/>
                  </a:lnTo>
                  <a:lnTo>
                    <a:pt x="472" y="376"/>
                  </a:lnTo>
                  <a:lnTo>
                    <a:pt x="470" y="370"/>
                  </a:lnTo>
                  <a:lnTo>
                    <a:pt x="472" y="366"/>
                  </a:lnTo>
                  <a:lnTo>
                    <a:pt x="476" y="364"/>
                  </a:lnTo>
                  <a:lnTo>
                    <a:pt x="476" y="360"/>
                  </a:lnTo>
                  <a:lnTo>
                    <a:pt x="476" y="354"/>
                  </a:lnTo>
                  <a:lnTo>
                    <a:pt x="476" y="350"/>
                  </a:lnTo>
                  <a:lnTo>
                    <a:pt x="478" y="346"/>
                  </a:lnTo>
                  <a:lnTo>
                    <a:pt x="476" y="340"/>
                  </a:lnTo>
                  <a:lnTo>
                    <a:pt x="474" y="328"/>
                  </a:lnTo>
                  <a:lnTo>
                    <a:pt x="476" y="318"/>
                  </a:lnTo>
                  <a:lnTo>
                    <a:pt x="472" y="316"/>
                  </a:lnTo>
                  <a:lnTo>
                    <a:pt x="476" y="312"/>
                  </a:lnTo>
                  <a:lnTo>
                    <a:pt x="476" y="308"/>
                  </a:lnTo>
                  <a:lnTo>
                    <a:pt x="476" y="304"/>
                  </a:lnTo>
                  <a:lnTo>
                    <a:pt x="478" y="302"/>
                  </a:lnTo>
                  <a:lnTo>
                    <a:pt x="480" y="300"/>
                  </a:lnTo>
                  <a:lnTo>
                    <a:pt x="480" y="292"/>
                  </a:lnTo>
                  <a:lnTo>
                    <a:pt x="486" y="294"/>
                  </a:lnTo>
                  <a:lnTo>
                    <a:pt x="488" y="298"/>
                  </a:lnTo>
                  <a:lnTo>
                    <a:pt x="492" y="292"/>
                  </a:lnTo>
                  <a:lnTo>
                    <a:pt x="492" y="288"/>
                  </a:lnTo>
                  <a:lnTo>
                    <a:pt x="496" y="286"/>
                  </a:lnTo>
                  <a:lnTo>
                    <a:pt x="496" y="282"/>
                  </a:lnTo>
                  <a:lnTo>
                    <a:pt x="498" y="278"/>
                  </a:lnTo>
                  <a:lnTo>
                    <a:pt x="500" y="274"/>
                  </a:lnTo>
                  <a:lnTo>
                    <a:pt x="502" y="270"/>
                  </a:lnTo>
                  <a:lnTo>
                    <a:pt x="504" y="264"/>
                  </a:lnTo>
                  <a:lnTo>
                    <a:pt x="514" y="254"/>
                  </a:lnTo>
                  <a:lnTo>
                    <a:pt x="518" y="254"/>
                  </a:lnTo>
                  <a:lnTo>
                    <a:pt x="520" y="250"/>
                  </a:lnTo>
                  <a:lnTo>
                    <a:pt x="526" y="246"/>
                  </a:lnTo>
                  <a:lnTo>
                    <a:pt x="526" y="242"/>
                  </a:lnTo>
                  <a:lnTo>
                    <a:pt x="528" y="240"/>
                  </a:lnTo>
                  <a:lnTo>
                    <a:pt x="534" y="226"/>
                  </a:lnTo>
                  <a:lnTo>
                    <a:pt x="536" y="224"/>
                  </a:lnTo>
                  <a:lnTo>
                    <a:pt x="536" y="218"/>
                  </a:lnTo>
                  <a:lnTo>
                    <a:pt x="536" y="214"/>
                  </a:lnTo>
                  <a:lnTo>
                    <a:pt x="536" y="210"/>
                  </a:lnTo>
                  <a:lnTo>
                    <a:pt x="536" y="204"/>
                  </a:lnTo>
                  <a:lnTo>
                    <a:pt x="534" y="202"/>
                  </a:lnTo>
                  <a:lnTo>
                    <a:pt x="534" y="198"/>
                  </a:lnTo>
                  <a:lnTo>
                    <a:pt x="534" y="192"/>
                  </a:lnTo>
                  <a:lnTo>
                    <a:pt x="532" y="188"/>
                  </a:lnTo>
                  <a:lnTo>
                    <a:pt x="528" y="186"/>
                  </a:lnTo>
                  <a:lnTo>
                    <a:pt x="528" y="182"/>
                  </a:lnTo>
                  <a:lnTo>
                    <a:pt x="526" y="182"/>
                  </a:lnTo>
                  <a:lnTo>
                    <a:pt x="524" y="172"/>
                  </a:lnTo>
                  <a:lnTo>
                    <a:pt x="522" y="170"/>
                  </a:lnTo>
                  <a:lnTo>
                    <a:pt x="518" y="168"/>
                  </a:lnTo>
                  <a:lnTo>
                    <a:pt x="514" y="168"/>
                  </a:lnTo>
                  <a:lnTo>
                    <a:pt x="512" y="170"/>
                  </a:lnTo>
                  <a:lnTo>
                    <a:pt x="512" y="166"/>
                  </a:lnTo>
                  <a:lnTo>
                    <a:pt x="510" y="164"/>
                  </a:lnTo>
                  <a:lnTo>
                    <a:pt x="506" y="164"/>
                  </a:lnTo>
                  <a:lnTo>
                    <a:pt x="504" y="164"/>
                  </a:lnTo>
                  <a:lnTo>
                    <a:pt x="502" y="168"/>
                  </a:lnTo>
                  <a:lnTo>
                    <a:pt x="502" y="166"/>
                  </a:lnTo>
                  <a:lnTo>
                    <a:pt x="502" y="164"/>
                  </a:lnTo>
                  <a:lnTo>
                    <a:pt x="498" y="162"/>
                  </a:lnTo>
                  <a:lnTo>
                    <a:pt x="498" y="160"/>
                  </a:lnTo>
                  <a:lnTo>
                    <a:pt x="492" y="152"/>
                  </a:lnTo>
                  <a:lnTo>
                    <a:pt x="490" y="152"/>
                  </a:lnTo>
                  <a:lnTo>
                    <a:pt x="482" y="146"/>
                  </a:lnTo>
                  <a:lnTo>
                    <a:pt x="476" y="140"/>
                  </a:lnTo>
                  <a:lnTo>
                    <a:pt x="468" y="138"/>
                  </a:lnTo>
                  <a:lnTo>
                    <a:pt x="464" y="134"/>
                  </a:lnTo>
                  <a:lnTo>
                    <a:pt x="456" y="134"/>
                  </a:lnTo>
                  <a:lnTo>
                    <a:pt x="450" y="134"/>
                  </a:lnTo>
                  <a:lnTo>
                    <a:pt x="440" y="130"/>
                  </a:lnTo>
                  <a:lnTo>
                    <a:pt x="436" y="130"/>
                  </a:lnTo>
                  <a:lnTo>
                    <a:pt x="432" y="132"/>
                  </a:lnTo>
                  <a:lnTo>
                    <a:pt x="430" y="128"/>
                  </a:lnTo>
                  <a:lnTo>
                    <a:pt x="426" y="124"/>
                  </a:lnTo>
                  <a:lnTo>
                    <a:pt x="422" y="124"/>
                  </a:lnTo>
                  <a:lnTo>
                    <a:pt x="420" y="126"/>
                  </a:lnTo>
                  <a:lnTo>
                    <a:pt x="416" y="124"/>
                  </a:lnTo>
                  <a:lnTo>
                    <a:pt x="414" y="130"/>
                  </a:lnTo>
                  <a:lnTo>
                    <a:pt x="412" y="132"/>
                  </a:lnTo>
                  <a:lnTo>
                    <a:pt x="408" y="134"/>
                  </a:lnTo>
                  <a:lnTo>
                    <a:pt x="406" y="132"/>
                  </a:lnTo>
                  <a:lnTo>
                    <a:pt x="406" y="130"/>
                  </a:lnTo>
                  <a:lnTo>
                    <a:pt x="408" y="126"/>
                  </a:lnTo>
                  <a:lnTo>
                    <a:pt x="404" y="124"/>
                  </a:lnTo>
                  <a:lnTo>
                    <a:pt x="406" y="122"/>
                  </a:lnTo>
                  <a:lnTo>
                    <a:pt x="404" y="118"/>
                  </a:lnTo>
                  <a:lnTo>
                    <a:pt x="404" y="116"/>
                  </a:lnTo>
                  <a:lnTo>
                    <a:pt x="402" y="116"/>
                  </a:lnTo>
                  <a:lnTo>
                    <a:pt x="400" y="116"/>
                  </a:lnTo>
                  <a:lnTo>
                    <a:pt x="400" y="114"/>
                  </a:lnTo>
                  <a:lnTo>
                    <a:pt x="402" y="112"/>
                  </a:lnTo>
                  <a:lnTo>
                    <a:pt x="400" y="110"/>
                  </a:lnTo>
                  <a:lnTo>
                    <a:pt x="400" y="108"/>
                  </a:lnTo>
                  <a:lnTo>
                    <a:pt x="394" y="108"/>
                  </a:lnTo>
                  <a:lnTo>
                    <a:pt x="390" y="112"/>
                  </a:lnTo>
                  <a:lnTo>
                    <a:pt x="392" y="106"/>
                  </a:lnTo>
                  <a:lnTo>
                    <a:pt x="384" y="104"/>
                  </a:lnTo>
                  <a:lnTo>
                    <a:pt x="384" y="100"/>
                  </a:lnTo>
                  <a:lnTo>
                    <a:pt x="382" y="100"/>
                  </a:lnTo>
                  <a:lnTo>
                    <a:pt x="380" y="102"/>
                  </a:lnTo>
                  <a:lnTo>
                    <a:pt x="376" y="98"/>
                  </a:lnTo>
                  <a:lnTo>
                    <a:pt x="374" y="96"/>
                  </a:lnTo>
                  <a:lnTo>
                    <a:pt x="370" y="94"/>
                  </a:lnTo>
                  <a:lnTo>
                    <a:pt x="364" y="94"/>
                  </a:lnTo>
                  <a:lnTo>
                    <a:pt x="358" y="96"/>
                  </a:lnTo>
                  <a:lnTo>
                    <a:pt x="350" y="102"/>
                  </a:lnTo>
                  <a:lnTo>
                    <a:pt x="354" y="106"/>
                  </a:lnTo>
                  <a:lnTo>
                    <a:pt x="348" y="106"/>
                  </a:lnTo>
                  <a:lnTo>
                    <a:pt x="344" y="112"/>
                  </a:lnTo>
                  <a:lnTo>
                    <a:pt x="344" y="114"/>
                  </a:lnTo>
                  <a:lnTo>
                    <a:pt x="342" y="114"/>
                  </a:lnTo>
                  <a:lnTo>
                    <a:pt x="340" y="114"/>
                  </a:lnTo>
                  <a:lnTo>
                    <a:pt x="342" y="112"/>
                  </a:lnTo>
                  <a:lnTo>
                    <a:pt x="334" y="114"/>
                  </a:lnTo>
                  <a:lnTo>
                    <a:pt x="324" y="114"/>
                  </a:lnTo>
                  <a:lnTo>
                    <a:pt x="320" y="108"/>
                  </a:lnTo>
                  <a:lnTo>
                    <a:pt x="326" y="112"/>
                  </a:lnTo>
                  <a:lnTo>
                    <a:pt x="332" y="110"/>
                  </a:lnTo>
                  <a:lnTo>
                    <a:pt x="340" y="112"/>
                  </a:lnTo>
                  <a:lnTo>
                    <a:pt x="340" y="110"/>
                  </a:lnTo>
                  <a:lnTo>
                    <a:pt x="344" y="108"/>
                  </a:lnTo>
                  <a:lnTo>
                    <a:pt x="344" y="106"/>
                  </a:lnTo>
                  <a:lnTo>
                    <a:pt x="348" y="106"/>
                  </a:lnTo>
                  <a:lnTo>
                    <a:pt x="348" y="104"/>
                  </a:lnTo>
                  <a:lnTo>
                    <a:pt x="348" y="100"/>
                  </a:lnTo>
                  <a:lnTo>
                    <a:pt x="350" y="100"/>
                  </a:lnTo>
                  <a:lnTo>
                    <a:pt x="350" y="96"/>
                  </a:lnTo>
                  <a:lnTo>
                    <a:pt x="350" y="92"/>
                  </a:lnTo>
                  <a:lnTo>
                    <a:pt x="350" y="90"/>
                  </a:lnTo>
                  <a:lnTo>
                    <a:pt x="350" y="88"/>
                  </a:lnTo>
                  <a:lnTo>
                    <a:pt x="350" y="86"/>
                  </a:lnTo>
                  <a:lnTo>
                    <a:pt x="350" y="84"/>
                  </a:lnTo>
                  <a:lnTo>
                    <a:pt x="340" y="84"/>
                  </a:lnTo>
                  <a:lnTo>
                    <a:pt x="342" y="82"/>
                  </a:lnTo>
                  <a:lnTo>
                    <a:pt x="340" y="80"/>
                  </a:lnTo>
                  <a:lnTo>
                    <a:pt x="340" y="78"/>
                  </a:lnTo>
                  <a:lnTo>
                    <a:pt x="336" y="80"/>
                  </a:lnTo>
                  <a:lnTo>
                    <a:pt x="332" y="82"/>
                  </a:lnTo>
                  <a:lnTo>
                    <a:pt x="330" y="86"/>
                  </a:lnTo>
                  <a:lnTo>
                    <a:pt x="326" y="86"/>
                  </a:lnTo>
                  <a:lnTo>
                    <a:pt x="324" y="88"/>
                  </a:lnTo>
                  <a:lnTo>
                    <a:pt x="322" y="94"/>
                  </a:lnTo>
                  <a:lnTo>
                    <a:pt x="320" y="94"/>
                  </a:lnTo>
                  <a:lnTo>
                    <a:pt x="318" y="96"/>
                  </a:lnTo>
                  <a:lnTo>
                    <a:pt x="318" y="102"/>
                  </a:lnTo>
                  <a:lnTo>
                    <a:pt x="320" y="106"/>
                  </a:lnTo>
                  <a:lnTo>
                    <a:pt x="318" y="104"/>
                  </a:lnTo>
                  <a:lnTo>
                    <a:pt x="316" y="100"/>
                  </a:lnTo>
                  <a:lnTo>
                    <a:pt x="312" y="104"/>
                  </a:lnTo>
                  <a:lnTo>
                    <a:pt x="308" y="104"/>
                  </a:lnTo>
                  <a:lnTo>
                    <a:pt x="308" y="110"/>
                  </a:lnTo>
                  <a:lnTo>
                    <a:pt x="308" y="116"/>
                  </a:lnTo>
                  <a:lnTo>
                    <a:pt x="306" y="122"/>
                  </a:lnTo>
                  <a:lnTo>
                    <a:pt x="306" y="116"/>
                  </a:lnTo>
                  <a:lnTo>
                    <a:pt x="306" y="110"/>
                  </a:lnTo>
                  <a:lnTo>
                    <a:pt x="306" y="106"/>
                  </a:lnTo>
                  <a:lnTo>
                    <a:pt x="306" y="102"/>
                  </a:lnTo>
                  <a:lnTo>
                    <a:pt x="300" y="102"/>
                  </a:lnTo>
                  <a:lnTo>
                    <a:pt x="296" y="106"/>
                  </a:lnTo>
                  <a:lnTo>
                    <a:pt x="292" y="108"/>
                  </a:lnTo>
                  <a:lnTo>
                    <a:pt x="284" y="108"/>
                  </a:lnTo>
                  <a:lnTo>
                    <a:pt x="292" y="104"/>
                  </a:lnTo>
                  <a:lnTo>
                    <a:pt x="300" y="102"/>
                  </a:lnTo>
                  <a:lnTo>
                    <a:pt x="304" y="102"/>
                  </a:lnTo>
                  <a:lnTo>
                    <a:pt x="304" y="98"/>
                  </a:lnTo>
                  <a:lnTo>
                    <a:pt x="306" y="94"/>
                  </a:lnTo>
                  <a:lnTo>
                    <a:pt x="308" y="90"/>
                  </a:lnTo>
                  <a:lnTo>
                    <a:pt x="310" y="86"/>
                  </a:lnTo>
                  <a:lnTo>
                    <a:pt x="310" y="82"/>
                  </a:lnTo>
                  <a:lnTo>
                    <a:pt x="316" y="78"/>
                  </a:lnTo>
                  <a:lnTo>
                    <a:pt x="318" y="76"/>
                  </a:lnTo>
                  <a:lnTo>
                    <a:pt x="320" y="74"/>
                  </a:lnTo>
                  <a:lnTo>
                    <a:pt x="320" y="76"/>
                  </a:lnTo>
                  <a:lnTo>
                    <a:pt x="320" y="82"/>
                  </a:lnTo>
                  <a:lnTo>
                    <a:pt x="326" y="82"/>
                  </a:lnTo>
                  <a:lnTo>
                    <a:pt x="328" y="82"/>
                  </a:lnTo>
                  <a:lnTo>
                    <a:pt x="330" y="80"/>
                  </a:lnTo>
                  <a:lnTo>
                    <a:pt x="328" y="78"/>
                  </a:lnTo>
                  <a:lnTo>
                    <a:pt x="328" y="72"/>
                  </a:lnTo>
                  <a:lnTo>
                    <a:pt x="330" y="74"/>
                  </a:lnTo>
                  <a:lnTo>
                    <a:pt x="332" y="64"/>
                  </a:lnTo>
                  <a:lnTo>
                    <a:pt x="328" y="64"/>
                  </a:lnTo>
                  <a:lnTo>
                    <a:pt x="324" y="68"/>
                  </a:lnTo>
                  <a:lnTo>
                    <a:pt x="326" y="68"/>
                  </a:lnTo>
                  <a:lnTo>
                    <a:pt x="326" y="70"/>
                  </a:lnTo>
                  <a:lnTo>
                    <a:pt x="322" y="70"/>
                  </a:lnTo>
                  <a:lnTo>
                    <a:pt x="326" y="64"/>
                  </a:lnTo>
                  <a:lnTo>
                    <a:pt x="326" y="62"/>
                  </a:lnTo>
                  <a:lnTo>
                    <a:pt x="322" y="60"/>
                  </a:lnTo>
                  <a:lnTo>
                    <a:pt x="328" y="56"/>
                  </a:lnTo>
                  <a:lnTo>
                    <a:pt x="330" y="50"/>
                  </a:lnTo>
                  <a:lnTo>
                    <a:pt x="320" y="50"/>
                  </a:lnTo>
                  <a:lnTo>
                    <a:pt x="322" y="44"/>
                  </a:lnTo>
                  <a:lnTo>
                    <a:pt x="320" y="38"/>
                  </a:lnTo>
                  <a:lnTo>
                    <a:pt x="318" y="36"/>
                  </a:lnTo>
                  <a:lnTo>
                    <a:pt x="318" y="30"/>
                  </a:lnTo>
                  <a:lnTo>
                    <a:pt x="318" y="26"/>
                  </a:lnTo>
                  <a:lnTo>
                    <a:pt x="312" y="16"/>
                  </a:lnTo>
                  <a:lnTo>
                    <a:pt x="312" y="12"/>
                  </a:lnTo>
                  <a:lnTo>
                    <a:pt x="308" y="10"/>
                  </a:lnTo>
                  <a:lnTo>
                    <a:pt x="304" y="22"/>
                  </a:lnTo>
                  <a:lnTo>
                    <a:pt x="300" y="30"/>
                  </a:lnTo>
                  <a:lnTo>
                    <a:pt x="298" y="44"/>
                  </a:lnTo>
                  <a:lnTo>
                    <a:pt x="294" y="52"/>
                  </a:lnTo>
                  <a:lnTo>
                    <a:pt x="290" y="56"/>
                  </a:lnTo>
                  <a:lnTo>
                    <a:pt x="284" y="52"/>
                  </a:lnTo>
                  <a:lnTo>
                    <a:pt x="278" y="54"/>
                  </a:lnTo>
                  <a:lnTo>
                    <a:pt x="274" y="56"/>
                  </a:lnTo>
                  <a:lnTo>
                    <a:pt x="272" y="56"/>
                  </a:lnTo>
                  <a:lnTo>
                    <a:pt x="270" y="56"/>
                  </a:lnTo>
                  <a:lnTo>
                    <a:pt x="266" y="52"/>
                  </a:lnTo>
                  <a:lnTo>
                    <a:pt x="266" y="48"/>
                  </a:lnTo>
                  <a:lnTo>
                    <a:pt x="260" y="48"/>
                  </a:lnTo>
                  <a:lnTo>
                    <a:pt x="258" y="46"/>
                  </a:lnTo>
                  <a:lnTo>
                    <a:pt x="254" y="48"/>
                  </a:lnTo>
                  <a:lnTo>
                    <a:pt x="244" y="44"/>
                  </a:lnTo>
                  <a:lnTo>
                    <a:pt x="242" y="52"/>
                  </a:lnTo>
                  <a:lnTo>
                    <a:pt x="246" y="56"/>
                  </a:lnTo>
                  <a:lnTo>
                    <a:pt x="244" y="62"/>
                  </a:lnTo>
                  <a:lnTo>
                    <a:pt x="234" y="58"/>
                  </a:lnTo>
                  <a:lnTo>
                    <a:pt x="228" y="60"/>
                  </a:lnTo>
                  <a:lnTo>
                    <a:pt x="226" y="60"/>
                  </a:lnTo>
                  <a:lnTo>
                    <a:pt x="222" y="58"/>
                  </a:lnTo>
                  <a:lnTo>
                    <a:pt x="220" y="58"/>
                  </a:lnTo>
                  <a:lnTo>
                    <a:pt x="218" y="60"/>
                  </a:lnTo>
                  <a:lnTo>
                    <a:pt x="216" y="62"/>
                  </a:lnTo>
                  <a:lnTo>
                    <a:pt x="214" y="62"/>
                  </a:lnTo>
                  <a:lnTo>
                    <a:pt x="214" y="64"/>
                  </a:lnTo>
                  <a:lnTo>
                    <a:pt x="214" y="66"/>
                  </a:lnTo>
                  <a:lnTo>
                    <a:pt x="212" y="66"/>
                  </a:lnTo>
                  <a:lnTo>
                    <a:pt x="210" y="66"/>
                  </a:lnTo>
                  <a:lnTo>
                    <a:pt x="208" y="68"/>
                  </a:lnTo>
                  <a:lnTo>
                    <a:pt x="206" y="70"/>
                  </a:lnTo>
                  <a:lnTo>
                    <a:pt x="202" y="70"/>
                  </a:lnTo>
                  <a:lnTo>
                    <a:pt x="200" y="66"/>
                  </a:lnTo>
                  <a:lnTo>
                    <a:pt x="200" y="64"/>
                  </a:lnTo>
                  <a:lnTo>
                    <a:pt x="198" y="64"/>
                  </a:lnTo>
                  <a:lnTo>
                    <a:pt x="194" y="60"/>
                  </a:lnTo>
                  <a:lnTo>
                    <a:pt x="192" y="58"/>
                  </a:lnTo>
                  <a:lnTo>
                    <a:pt x="190" y="54"/>
                  </a:lnTo>
                  <a:lnTo>
                    <a:pt x="190" y="52"/>
                  </a:lnTo>
                  <a:lnTo>
                    <a:pt x="192" y="40"/>
                  </a:lnTo>
                  <a:lnTo>
                    <a:pt x="192" y="32"/>
                  </a:lnTo>
                  <a:lnTo>
                    <a:pt x="198" y="26"/>
                  </a:lnTo>
                  <a:lnTo>
                    <a:pt x="200" y="22"/>
                  </a:lnTo>
                  <a:lnTo>
                    <a:pt x="198" y="20"/>
                  </a:lnTo>
                  <a:lnTo>
                    <a:pt x="198" y="18"/>
                  </a:lnTo>
                  <a:lnTo>
                    <a:pt x="198" y="16"/>
                  </a:lnTo>
                  <a:lnTo>
                    <a:pt x="200" y="14"/>
                  </a:lnTo>
                  <a:lnTo>
                    <a:pt x="198" y="14"/>
                  </a:lnTo>
                  <a:lnTo>
                    <a:pt x="192" y="10"/>
                  </a:lnTo>
                  <a:lnTo>
                    <a:pt x="196" y="6"/>
                  </a:lnTo>
                  <a:lnTo>
                    <a:pt x="196" y="4"/>
                  </a:lnTo>
                  <a:lnTo>
                    <a:pt x="194" y="2"/>
                  </a:lnTo>
                  <a:lnTo>
                    <a:pt x="192" y="2"/>
                  </a:lnTo>
                  <a:lnTo>
                    <a:pt x="186" y="2"/>
                  </a:lnTo>
                  <a:lnTo>
                    <a:pt x="182" y="0"/>
                  </a:lnTo>
                  <a:lnTo>
                    <a:pt x="182" y="4"/>
                  </a:lnTo>
                  <a:lnTo>
                    <a:pt x="182" y="10"/>
                  </a:lnTo>
                  <a:lnTo>
                    <a:pt x="174" y="10"/>
                  </a:lnTo>
                  <a:lnTo>
                    <a:pt x="174" y="12"/>
                  </a:lnTo>
                  <a:lnTo>
                    <a:pt x="172" y="12"/>
                  </a:lnTo>
                  <a:lnTo>
                    <a:pt x="170" y="14"/>
                  </a:lnTo>
                  <a:lnTo>
                    <a:pt x="170" y="16"/>
                  </a:lnTo>
                  <a:lnTo>
                    <a:pt x="166" y="18"/>
                  </a:lnTo>
                  <a:lnTo>
                    <a:pt x="166" y="20"/>
                  </a:lnTo>
                  <a:lnTo>
                    <a:pt x="164" y="20"/>
                  </a:lnTo>
                  <a:lnTo>
                    <a:pt x="156" y="18"/>
                  </a:lnTo>
                  <a:lnTo>
                    <a:pt x="154" y="18"/>
                  </a:lnTo>
                  <a:lnTo>
                    <a:pt x="152" y="20"/>
                  </a:lnTo>
                  <a:lnTo>
                    <a:pt x="150" y="22"/>
                  </a:lnTo>
                  <a:lnTo>
                    <a:pt x="152" y="24"/>
                  </a:lnTo>
                  <a:lnTo>
                    <a:pt x="150" y="24"/>
                  </a:lnTo>
                  <a:lnTo>
                    <a:pt x="144" y="22"/>
                  </a:lnTo>
                  <a:lnTo>
                    <a:pt x="140" y="20"/>
                  </a:lnTo>
                  <a:lnTo>
                    <a:pt x="136" y="20"/>
                  </a:lnTo>
                  <a:lnTo>
                    <a:pt x="132" y="20"/>
                  </a:lnTo>
                  <a:lnTo>
                    <a:pt x="126" y="18"/>
                  </a:lnTo>
                  <a:lnTo>
                    <a:pt x="122" y="18"/>
                  </a:lnTo>
                  <a:lnTo>
                    <a:pt x="124" y="20"/>
                  </a:lnTo>
                  <a:lnTo>
                    <a:pt x="126" y="20"/>
                  </a:lnTo>
                  <a:lnTo>
                    <a:pt x="126" y="22"/>
                  </a:lnTo>
                  <a:lnTo>
                    <a:pt x="128" y="26"/>
                  </a:lnTo>
                  <a:lnTo>
                    <a:pt x="130" y="34"/>
                  </a:lnTo>
                  <a:lnTo>
                    <a:pt x="130" y="40"/>
                  </a:lnTo>
                  <a:lnTo>
                    <a:pt x="130" y="46"/>
                  </a:lnTo>
                  <a:lnTo>
                    <a:pt x="132" y="48"/>
                  </a:lnTo>
                  <a:lnTo>
                    <a:pt x="134" y="50"/>
                  </a:lnTo>
                  <a:lnTo>
                    <a:pt x="138" y="50"/>
                  </a:lnTo>
                  <a:lnTo>
                    <a:pt x="144" y="48"/>
                  </a:lnTo>
                  <a:lnTo>
                    <a:pt x="146" y="50"/>
                  </a:lnTo>
                  <a:lnTo>
                    <a:pt x="148" y="50"/>
                  </a:lnTo>
                  <a:lnTo>
                    <a:pt x="150" y="54"/>
                  </a:lnTo>
                  <a:lnTo>
                    <a:pt x="148" y="54"/>
                  </a:lnTo>
                  <a:lnTo>
                    <a:pt x="144" y="56"/>
                  </a:lnTo>
                  <a:lnTo>
                    <a:pt x="142" y="56"/>
                  </a:lnTo>
                  <a:lnTo>
                    <a:pt x="140" y="60"/>
                  </a:lnTo>
                  <a:lnTo>
                    <a:pt x="138" y="62"/>
                  </a:lnTo>
                  <a:lnTo>
                    <a:pt x="136" y="64"/>
                  </a:lnTo>
                  <a:lnTo>
                    <a:pt x="134" y="66"/>
                  </a:lnTo>
                  <a:lnTo>
                    <a:pt x="130" y="68"/>
                  </a:lnTo>
                  <a:lnTo>
                    <a:pt x="128" y="68"/>
                  </a:lnTo>
                  <a:lnTo>
                    <a:pt x="126" y="70"/>
                  </a:lnTo>
                  <a:lnTo>
                    <a:pt x="124" y="72"/>
                  </a:lnTo>
                  <a:lnTo>
                    <a:pt x="122" y="74"/>
                  </a:lnTo>
                  <a:lnTo>
                    <a:pt x="116" y="76"/>
                  </a:lnTo>
                  <a:lnTo>
                    <a:pt x="114" y="78"/>
                  </a:lnTo>
                  <a:lnTo>
                    <a:pt x="106" y="72"/>
                  </a:lnTo>
                  <a:lnTo>
                    <a:pt x="102" y="72"/>
                  </a:lnTo>
                  <a:lnTo>
                    <a:pt x="102" y="66"/>
                  </a:lnTo>
                  <a:lnTo>
                    <a:pt x="96" y="64"/>
                  </a:lnTo>
                  <a:lnTo>
                    <a:pt x="94" y="72"/>
                  </a:lnTo>
                  <a:lnTo>
                    <a:pt x="90" y="72"/>
                  </a:lnTo>
                  <a:lnTo>
                    <a:pt x="86" y="70"/>
                  </a:lnTo>
                  <a:lnTo>
                    <a:pt x="86" y="74"/>
                  </a:lnTo>
                  <a:lnTo>
                    <a:pt x="72" y="74"/>
                  </a:lnTo>
                  <a:lnTo>
                    <a:pt x="66" y="74"/>
                  </a:lnTo>
                  <a:lnTo>
                    <a:pt x="64" y="72"/>
                  </a:lnTo>
                  <a:lnTo>
                    <a:pt x="62" y="78"/>
                  </a:lnTo>
                  <a:lnTo>
                    <a:pt x="70" y="80"/>
                  </a:lnTo>
                  <a:lnTo>
                    <a:pt x="68" y="82"/>
                  </a:lnTo>
                  <a:lnTo>
                    <a:pt x="60" y="82"/>
                  </a:lnTo>
                  <a:lnTo>
                    <a:pt x="60" y="88"/>
                  </a:lnTo>
                  <a:lnTo>
                    <a:pt x="64" y="90"/>
                  </a:lnTo>
                  <a:lnTo>
                    <a:pt x="70" y="104"/>
                  </a:lnTo>
                  <a:lnTo>
                    <a:pt x="70" y="106"/>
                  </a:lnTo>
                  <a:lnTo>
                    <a:pt x="68" y="110"/>
                  </a:lnTo>
                  <a:lnTo>
                    <a:pt x="66" y="116"/>
                  </a:lnTo>
                  <a:lnTo>
                    <a:pt x="52" y="154"/>
                  </a:lnTo>
                  <a:lnTo>
                    <a:pt x="52" y="156"/>
                  </a:lnTo>
                  <a:lnTo>
                    <a:pt x="50" y="158"/>
                  </a:lnTo>
                  <a:lnTo>
                    <a:pt x="48" y="158"/>
                  </a:lnTo>
                  <a:lnTo>
                    <a:pt x="38" y="160"/>
                  </a:lnTo>
                  <a:lnTo>
                    <a:pt x="32" y="162"/>
                  </a:lnTo>
                  <a:lnTo>
                    <a:pt x="26" y="164"/>
                  </a:lnTo>
                  <a:lnTo>
                    <a:pt x="18" y="170"/>
                  </a:lnTo>
                  <a:lnTo>
                    <a:pt x="14" y="174"/>
                  </a:lnTo>
                  <a:lnTo>
                    <a:pt x="12" y="180"/>
                  </a:lnTo>
                  <a:lnTo>
                    <a:pt x="10" y="186"/>
                  </a:lnTo>
                  <a:lnTo>
                    <a:pt x="8" y="190"/>
                  </a:lnTo>
                  <a:lnTo>
                    <a:pt x="6" y="194"/>
                  </a:lnTo>
                  <a:lnTo>
                    <a:pt x="6" y="202"/>
                  </a:lnTo>
                  <a:lnTo>
                    <a:pt x="4" y="200"/>
                  </a:lnTo>
                  <a:lnTo>
                    <a:pt x="2" y="200"/>
                  </a:lnTo>
                  <a:lnTo>
                    <a:pt x="0" y="202"/>
                  </a:lnTo>
                  <a:lnTo>
                    <a:pt x="2" y="206"/>
                  </a:lnTo>
                  <a:lnTo>
                    <a:pt x="2" y="210"/>
                  </a:lnTo>
                  <a:lnTo>
                    <a:pt x="4" y="210"/>
                  </a:lnTo>
                  <a:lnTo>
                    <a:pt x="4" y="212"/>
                  </a:lnTo>
                  <a:lnTo>
                    <a:pt x="6" y="214"/>
                  </a:lnTo>
                  <a:lnTo>
                    <a:pt x="6" y="218"/>
                  </a:lnTo>
                  <a:lnTo>
                    <a:pt x="4" y="224"/>
                  </a:lnTo>
                  <a:lnTo>
                    <a:pt x="6" y="226"/>
                  </a:lnTo>
                  <a:lnTo>
                    <a:pt x="10" y="228"/>
                  </a:lnTo>
                  <a:lnTo>
                    <a:pt x="12" y="230"/>
                  </a:lnTo>
                  <a:lnTo>
                    <a:pt x="14" y="234"/>
                  </a:lnTo>
                  <a:lnTo>
                    <a:pt x="16" y="236"/>
                  </a:lnTo>
                  <a:lnTo>
                    <a:pt x="20" y="238"/>
                  </a:lnTo>
                  <a:lnTo>
                    <a:pt x="20" y="240"/>
                  </a:lnTo>
                  <a:lnTo>
                    <a:pt x="22" y="244"/>
                  </a:lnTo>
                  <a:lnTo>
                    <a:pt x="24" y="246"/>
                  </a:lnTo>
                  <a:lnTo>
                    <a:pt x="36" y="246"/>
                  </a:lnTo>
                  <a:lnTo>
                    <a:pt x="46" y="240"/>
                  </a:lnTo>
                  <a:lnTo>
                    <a:pt x="48" y="238"/>
                  </a:lnTo>
                  <a:lnTo>
                    <a:pt x="48" y="240"/>
                  </a:lnTo>
                  <a:lnTo>
                    <a:pt x="48" y="242"/>
                  </a:lnTo>
                  <a:lnTo>
                    <a:pt x="46" y="282"/>
                  </a:lnTo>
                  <a:lnTo>
                    <a:pt x="60" y="288"/>
                  </a:lnTo>
                  <a:lnTo>
                    <a:pt x="62" y="288"/>
                  </a:lnTo>
                  <a:lnTo>
                    <a:pt x="66" y="288"/>
                  </a:lnTo>
                  <a:lnTo>
                    <a:pt x="70" y="290"/>
                  </a:lnTo>
                  <a:lnTo>
                    <a:pt x="72" y="288"/>
                  </a:lnTo>
                  <a:lnTo>
                    <a:pt x="74" y="288"/>
                  </a:lnTo>
                  <a:lnTo>
                    <a:pt x="74" y="286"/>
                  </a:lnTo>
                  <a:lnTo>
                    <a:pt x="74" y="284"/>
                  </a:lnTo>
                  <a:lnTo>
                    <a:pt x="76" y="282"/>
                  </a:lnTo>
                  <a:lnTo>
                    <a:pt x="82" y="280"/>
                  </a:lnTo>
                  <a:lnTo>
                    <a:pt x="86" y="272"/>
                  </a:lnTo>
                  <a:lnTo>
                    <a:pt x="90" y="268"/>
                  </a:lnTo>
                  <a:lnTo>
                    <a:pt x="96" y="264"/>
                  </a:lnTo>
                  <a:lnTo>
                    <a:pt x="104" y="262"/>
                  </a:lnTo>
                  <a:lnTo>
                    <a:pt x="112" y="260"/>
                  </a:lnTo>
                  <a:lnTo>
                    <a:pt x="118" y="260"/>
                  </a:lnTo>
                  <a:lnTo>
                    <a:pt x="120" y="264"/>
                  </a:lnTo>
                  <a:lnTo>
                    <a:pt x="118" y="270"/>
                  </a:lnTo>
                  <a:lnTo>
                    <a:pt x="116" y="274"/>
                  </a:lnTo>
                  <a:lnTo>
                    <a:pt x="116" y="278"/>
                  </a:lnTo>
                  <a:lnTo>
                    <a:pt x="118" y="282"/>
                  </a:lnTo>
                  <a:lnTo>
                    <a:pt x="122" y="286"/>
                  </a:lnTo>
                  <a:lnTo>
                    <a:pt x="128" y="288"/>
                  </a:lnTo>
                  <a:lnTo>
                    <a:pt x="130" y="288"/>
                  </a:lnTo>
                  <a:lnTo>
                    <a:pt x="132" y="286"/>
                  </a:lnTo>
                  <a:lnTo>
                    <a:pt x="134" y="286"/>
                  </a:lnTo>
                  <a:lnTo>
                    <a:pt x="138" y="288"/>
                  </a:lnTo>
                  <a:lnTo>
                    <a:pt x="142" y="292"/>
                  </a:lnTo>
                  <a:lnTo>
                    <a:pt x="148" y="296"/>
                  </a:lnTo>
                  <a:lnTo>
                    <a:pt x="152" y="300"/>
                  </a:lnTo>
                  <a:lnTo>
                    <a:pt x="154" y="302"/>
                  </a:lnTo>
                  <a:lnTo>
                    <a:pt x="158" y="306"/>
                  </a:lnTo>
                  <a:lnTo>
                    <a:pt x="162" y="308"/>
                  </a:lnTo>
                  <a:lnTo>
                    <a:pt x="164" y="308"/>
                  </a:lnTo>
                  <a:lnTo>
                    <a:pt x="170" y="310"/>
                  </a:lnTo>
                  <a:lnTo>
                    <a:pt x="174" y="310"/>
                  </a:lnTo>
                  <a:lnTo>
                    <a:pt x="180" y="310"/>
                  </a:lnTo>
                  <a:lnTo>
                    <a:pt x="182" y="310"/>
                  </a:lnTo>
                  <a:lnTo>
                    <a:pt x="184" y="310"/>
                  </a:lnTo>
                  <a:lnTo>
                    <a:pt x="186" y="316"/>
                  </a:lnTo>
                  <a:lnTo>
                    <a:pt x="188" y="322"/>
                  </a:lnTo>
                  <a:lnTo>
                    <a:pt x="192" y="332"/>
                  </a:lnTo>
                  <a:lnTo>
                    <a:pt x="186" y="338"/>
                  </a:lnTo>
                  <a:lnTo>
                    <a:pt x="186" y="344"/>
                  </a:lnTo>
                  <a:lnTo>
                    <a:pt x="188" y="348"/>
                  </a:lnTo>
                  <a:lnTo>
                    <a:pt x="190" y="354"/>
                  </a:lnTo>
                  <a:lnTo>
                    <a:pt x="192" y="356"/>
                  </a:lnTo>
                  <a:lnTo>
                    <a:pt x="212" y="356"/>
                  </a:lnTo>
                  <a:lnTo>
                    <a:pt x="210" y="358"/>
                  </a:lnTo>
                  <a:lnTo>
                    <a:pt x="210" y="364"/>
                  </a:lnTo>
                  <a:lnTo>
                    <a:pt x="212" y="370"/>
                  </a:lnTo>
                  <a:lnTo>
                    <a:pt x="216" y="374"/>
                  </a:lnTo>
                  <a:lnTo>
                    <a:pt x="220" y="378"/>
                  </a:lnTo>
                  <a:lnTo>
                    <a:pt x="222" y="382"/>
                  </a:lnTo>
                  <a:lnTo>
                    <a:pt x="222" y="386"/>
                  </a:lnTo>
                  <a:lnTo>
                    <a:pt x="222" y="390"/>
                  </a:lnTo>
                  <a:lnTo>
                    <a:pt x="220" y="400"/>
                  </a:lnTo>
                  <a:lnTo>
                    <a:pt x="218" y="408"/>
                  </a:lnTo>
                  <a:lnTo>
                    <a:pt x="220" y="412"/>
                  </a:lnTo>
                  <a:lnTo>
                    <a:pt x="216" y="414"/>
                  </a:lnTo>
                  <a:lnTo>
                    <a:pt x="218" y="416"/>
                  </a:lnTo>
                  <a:lnTo>
                    <a:pt x="222" y="422"/>
                  </a:lnTo>
                  <a:lnTo>
                    <a:pt x="224" y="428"/>
                  </a:lnTo>
                  <a:lnTo>
                    <a:pt x="222" y="436"/>
                  </a:lnTo>
                  <a:lnTo>
                    <a:pt x="222" y="438"/>
                  </a:lnTo>
                  <a:lnTo>
                    <a:pt x="224" y="442"/>
                  </a:lnTo>
                  <a:lnTo>
                    <a:pt x="224" y="446"/>
                  </a:lnTo>
                  <a:lnTo>
                    <a:pt x="226" y="448"/>
                  </a:lnTo>
                  <a:lnTo>
                    <a:pt x="232" y="450"/>
                  </a:lnTo>
                  <a:lnTo>
                    <a:pt x="240" y="450"/>
                  </a:lnTo>
                  <a:lnTo>
                    <a:pt x="244" y="448"/>
                  </a:lnTo>
                  <a:lnTo>
                    <a:pt x="246" y="452"/>
                  </a:lnTo>
                  <a:lnTo>
                    <a:pt x="246" y="454"/>
                  </a:lnTo>
                  <a:lnTo>
                    <a:pt x="248" y="456"/>
                  </a:lnTo>
                  <a:lnTo>
                    <a:pt x="250" y="456"/>
                  </a:lnTo>
                  <a:lnTo>
                    <a:pt x="254" y="458"/>
                  </a:lnTo>
                  <a:lnTo>
                    <a:pt x="256" y="460"/>
                  </a:lnTo>
                  <a:lnTo>
                    <a:pt x="256" y="464"/>
                  </a:lnTo>
                  <a:lnTo>
                    <a:pt x="256" y="478"/>
                  </a:lnTo>
                  <a:lnTo>
                    <a:pt x="258" y="484"/>
                  </a:lnTo>
                  <a:lnTo>
                    <a:pt x="258" y="486"/>
                  </a:lnTo>
                  <a:lnTo>
                    <a:pt x="260" y="486"/>
                  </a:lnTo>
                  <a:lnTo>
                    <a:pt x="264" y="484"/>
                  </a:lnTo>
                  <a:lnTo>
                    <a:pt x="266" y="484"/>
                  </a:lnTo>
                  <a:lnTo>
                    <a:pt x="268" y="484"/>
                  </a:lnTo>
                  <a:lnTo>
                    <a:pt x="266" y="490"/>
                  </a:lnTo>
                  <a:lnTo>
                    <a:pt x="266" y="498"/>
                  </a:lnTo>
                  <a:lnTo>
                    <a:pt x="264" y="506"/>
                  </a:lnTo>
                  <a:lnTo>
                    <a:pt x="264" y="514"/>
                  </a:lnTo>
                  <a:lnTo>
                    <a:pt x="268" y="516"/>
                  </a:lnTo>
                  <a:lnTo>
                    <a:pt x="270" y="516"/>
                  </a:lnTo>
                  <a:lnTo>
                    <a:pt x="270" y="514"/>
                  </a:lnTo>
                  <a:lnTo>
                    <a:pt x="272" y="514"/>
                  </a:lnTo>
                  <a:lnTo>
                    <a:pt x="276" y="514"/>
                  </a:lnTo>
                  <a:lnTo>
                    <a:pt x="276" y="526"/>
                  </a:lnTo>
                  <a:lnTo>
                    <a:pt x="276" y="540"/>
                  </a:lnTo>
                  <a:lnTo>
                    <a:pt x="276" y="542"/>
                  </a:lnTo>
                  <a:lnTo>
                    <a:pt x="272" y="546"/>
                  </a:lnTo>
                  <a:lnTo>
                    <a:pt x="270" y="546"/>
                  </a:lnTo>
                  <a:lnTo>
                    <a:pt x="266" y="548"/>
                  </a:lnTo>
                  <a:lnTo>
                    <a:pt x="262" y="548"/>
                  </a:lnTo>
                  <a:lnTo>
                    <a:pt x="260" y="550"/>
                  </a:lnTo>
                  <a:lnTo>
                    <a:pt x="258" y="556"/>
                  </a:lnTo>
                  <a:lnTo>
                    <a:pt x="254" y="560"/>
                  </a:lnTo>
                  <a:lnTo>
                    <a:pt x="250" y="562"/>
                  </a:lnTo>
                  <a:lnTo>
                    <a:pt x="248" y="566"/>
                  </a:lnTo>
                  <a:lnTo>
                    <a:pt x="246" y="568"/>
                  </a:lnTo>
                  <a:lnTo>
                    <a:pt x="242" y="568"/>
                  </a:lnTo>
                  <a:lnTo>
                    <a:pt x="240" y="570"/>
                  </a:lnTo>
                  <a:lnTo>
                    <a:pt x="238" y="572"/>
                  </a:lnTo>
                  <a:lnTo>
                    <a:pt x="238" y="578"/>
                  </a:lnTo>
                  <a:lnTo>
                    <a:pt x="234" y="584"/>
                  </a:lnTo>
                  <a:lnTo>
                    <a:pt x="230" y="586"/>
                  </a:lnTo>
                  <a:lnTo>
                    <a:pt x="228" y="590"/>
                  </a:lnTo>
                  <a:lnTo>
                    <a:pt x="226" y="600"/>
                  </a:lnTo>
                  <a:lnTo>
                    <a:pt x="236" y="596"/>
                  </a:lnTo>
                  <a:lnTo>
                    <a:pt x="246" y="604"/>
                  </a:lnTo>
                  <a:lnTo>
                    <a:pt x="250" y="612"/>
                  </a:lnTo>
                  <a:lnTo>
                    <a:pt x="252" y="614"/>
                  </a:lnTo>
                  <a:lnTo>
                    <a:pt x="254" y="614"/>
                  </a:lnTo>
                  <a:lnTo>
                    <a:pt x="256" y="614"/>
                  </a:lnTo>
                  <a:lnTo>
                    <a:pt x="258" y="616"/>
                  </a:lnTo>
                  <a:lnTo>
                    <a:pt x="262" y="620"/>
                  </a:lnTo>
                  <a:lnTo>
                    <a:pt x="266" y="624"/>
                  </a:lnTo>
                  <a:lnTo>
                    <a:pt x="272" y="626"/>
                  </a:lnTo>
                  <a:lnTo>
                    <a:pt x="274" y="628"/>
                  </a:lnTo>
                  <a:lnTo>
                    <a:pt x="276" y="630"/>
                  </a:lnTo>
                  <a:lnTo>
                    <a:pt x="278" y="634"/>
                  </a:lnTo>
                  <a:lnTo>
                    <a:pt x="282" y="638"/>
                  </a:lnTo>
                  <a:lnTo>
                    <a:pt x="286" y="642"/>
                  </a:lnTo>
                  <a:lnTo>
                    <a:pt x="288" y="642"/>
                  </a:lnTo>
                  <a:lnTo>
                    <a:pt x="282" y="652"/>
                  </a:lnTo>
                  <a:lnTo>
                    <a:pt x="282" y="656"/>
                  </a:lnTo>
                  <a:lnTo>
                    <a:pt x="288" y="650"/>
                  </a:lnTo>
                  <a:lnTo>
                    <a:pt x="292" y="646"/>
                  </a:lnTo>
                  <a:lnTo>
                    <a:pt x="290" y="640"/>
                  </a:lnTo>
                  <a:lnTo>
                    <a:pt x="288" y="636"/>
                  </a:lnTo>
                  <a:lnTo>
                    <a:pt x="294" y="630"/>
                  </a:lnTo>
                  <a:lnTo>
                    <a:pt x="298" y="624"/>
                  </a:lnTo>
                  <a:lnTo>
                    <a:pt x="298" y="620"/>
                  </a:lnTo>
                  <a:lnTo>
                    <a:pt x="300" y="618"/>
                  </a:lnTo>
                  <a:lnTo>
                    <a:pt x="304" y="618"/>
                  </a:lnTo>
                  <a:lnTo>
                    <a:pt x="304" y="616"/>
                  </a:lnTo>
                  <a:lnTo>
                    <a:pt x="306" y="614"/>
                  </a:lnTo>
                  <a:lnTo>
                    <a:pt x="308" y="610"/>
                  </a:lnTo>
                  <a:lnTo>
                    <a:pt x="308" y="602"/>
                  </a:lnTo>
                  <a:lnTo>
                    <a:pt x="312" y="604"/>
                  </a:lnTo>
                  <a:lnTo>
                    <a:pt x="312" y="606"/>
                  </a:lnTo>
                  <a:lnTo>
                    <a:pt x="316" y="606"/>
                  </a:lnTo>
                  <a:lnTo>
                    <a:pt x="316" y="604"/>
                  </a:lnTo>
                  <a:lnTo>
                    <a:pt x="318" y="604"/>
                  </a:lnTo>
                  <a:lnTo>
                    <a:pt x="318" y="608"/>
                  </a:lnTo>
                  <a:lnTo>
                    <a:pt x="316" y="614"/>
                  </a:lnTo>
                  <a:lnTo>
                    <a:pt x="314" y="620"/>
                  </a:lnTo>
                  <a:lnTo>
                    <a:pt x="312" y="622"/>
                  </a:lnTo>
                  <a:lnTo>
                    <a:pt x="312" y="626"/>
                  </a:lnTo>
                  <a:lnTo>
                    <a:pt x="314" y="624"/>
                  </a:lnTo>
                  <a:lnTo>
                    <a:pt x="318" y="618"/>
                  </a:lnTo>
                  <a:lnTo>
                    <a:pt x="324" y="602"/>
                  </a:lnTo>
                  <a:lnTo>
                    <a:pt x="326" y="594"/>
                  </a:lnTo>
                  <a:lnTo>
                    <a:pt x="330" y="586"/>
                  </a:lnTo>
                  <a:lnTo>
                    <a:pt x="338" y="576"/>
                  </a:lnTo>
                  <a:lnTo>
                    <a:pt x="340" y="576"/>
                  </a:lnTo>
                  <a:lnTo>
                    <a:pt x="342" y="576"/>
                  </a:lnTo>
                  <a:lnTo>
                    <a:pt x="342" y="572"/>
                  </a:lnTo>
                  <a:lnTo>
                    <a:pt x="342" y="570"/>
                  </a:lnTo>
                  <a:lnTo>
                    <a:pt x="344" y="568"/>
                  </a:lnTo>
                  <a:lnTo>
                    <a:pt x="344" y="564"/>
                  </a:lnTo>
                  <a:lnTo>
                    <a:pt x="344" y="560"/>
                  </a:lnTo>
                  <a:lnTo>
                    <a:pt x="344" y="548"/>
                  </a:lnTo>
                  <a:lnTo>
                    <a:pt x="342" y="546"/>
                  </a:lnTo>
                  <a:lnTo>
                    <a:pt x="342" y="544"/>
                  </a:lnTo>
                  <a:lnTo>
                    <a:pt x="342" y="542"/>
                  </a:lnTo>
                  <a:lnTo>
                    <a:pt x="340" y="542"/>
                  </a:lnTo>
                  <a:lnTo>
                    <a:pt x="340" y="538"/>
                  </a:lnTo>
                  <a:lnTo>
                    <a:pt x="342" y="538"/>
                  </a:lnTo>
                  <a:lnTo>
                    <a:pt x="342" y="536"/>
                  </a:lnTo>
                  <a:lnTo>
                    <a:pt x="342" y="528"/>
                  </a:lnTo>
                  <a:lnTo>
                    <a:pt x="340" y="528"/>
                  </a:lnTo>
                  <a:lnTo>
                    <a:pt x="340" y="526"/>
                  </a:lnTo>
                  <a:lnTo>
                    <a:pt x="342" y="522"/>
                  </a:lnTo>
                  <a:lnTo>
                    <a:pt x="342" y="518"/>
                  </a:lnTo>
                  <a:lnTo>
                    <a:pt x="342" y="516"/>
                  </a:lnTo>
                  <a:close/>
                </a:path>
              </a:pathLst>
            </a:custGeom>
            <a:solidFill>
              <a:schemeClr val="bg2"/>
            </a:solidFill>
            <a:ln w="3175">
              <a:solidFill>
                <a:schemeClr val="bg1"/>
              </a:solidFill>
              <a:prstDash val="solid"/>
              <a:round/>
              <a:headEnd/>
              <a:tailEnd/>
            </a:ln>
          </p:spPr>
          <p:txBody>
            <a:bodyPr/>
            <a:lstStyle/>
            <a:p>
              <a:endParaRPr lang="nl-BE"/>
            </a:p>
          </p:txBody>
        </p:sp>
        <p:sp>
          <p:nvSpPr>
            <p:cNvPr id="352" name="Freeform 248"/>
            <p:cNvSpPr>
              <a:spLocks/>
            </p:cNvSpPr>
            <p:nvPr/>
          </p:nvSpPr>
          <p:spPr bwMode="gray">
            <a:xfrm>
              <a:off x="3247" y="2988"/>
              <a:ext cx="143" cy="154"/>
            </a:xfrm>
            <a:custGeom>
              <a:avLst/>
              <a:gdLst>
                <a:gd name="T0" fmla="*/ 4 w 132"/>
                <a:gd name="T1" fmla="*/ 128 h 154"/>
                <a:gd name="T2" fmla="*/ 10 w 132"/>
                <a:gd name="T3" fmla="*/ 134 h 154"/>
                <a:gd name="T4" fmla="*/ 10 w 132"/>
                <a:gd name="T5" fmla="*/ 146 h 154"/>
                <a:gd name="T6" fmla="*/ 14 w 132"/>
                <a:gd name="T7" fmla="*/ 154 h 154"/>
                <a:gd name="T8" fmla="*/ 16 w 132"/>
                <a:gd name="T9" fmla="*/ 154 h 154"/>
                <a:gd name="T10" fmla="*/ 20 w 132"/>
                <a:gd name="T11" fmla="*/ 152 h 154"/>
                <a:gd name="T12" fmla="*/ 32 w 132"/>
                <a:gd name="T13" fmla="*/ 146 h 154"/>
                <a:gd name="T14" fmla="*/ 46 w 132"/>
                <a:gd name="T15" fmla="*/ 136 h 154"/>
                <a:gd name="T16" fmla="*/ 48 w 132"/>
                <a:gd name="T17" fmla="*/ 130 h 154"/>
                <a:gd name="T18" fmla="*/ 54 w 132"/>
                <a:gd name="T19" fmla="*/ 128 h 154"/>
                <a:gd name="T20" fmla="*/ 58 w 132"/>
                <a:gd name="T21" fmla="*/ 132 h 154"/>
                <a:gd name="T22" fmla="*/ 64 w 132"/>
                <a:gd name="T23" fmla="*/ 132 h 154"/>
                <a:gd name="T24" fmla="*/ 70 w 132"/>
                <a:gd name="T25" fmla="*/ 132 h 154"/>
                <a:gd name="T26" fmla="*/ 78 w 132"/>
                <a:gd name="T27" fmla="*/ 134 h 154"/>
                <a:gd name="T28" fmla="*/ 82 w 132"/>
                <a:gd name="T29" fmla="*/ 132 h 154"/>
                <a:gd name="T30" fmla="*/ 84 w 132"/>
                <a:gd name="T31" fmla="*/ 112 h 154"/>
                <a:gd name="T32" fmla="*/ 90 w 132"/>
                <a:gd name="T33" fmla="*/ 108 h 154"/>
                <a:gd name="T34" fmla="*/ 94 w 132"/>
                <a:gd name="T35" fmla="*/ 96 h 154"/>
                <a:gd name="T36" fmla="*/ 100 w 132"/>
                <a:gd name="T37" fmla="*/ 90 h 154"/>
                <a:gd name="T38" fmla="*/ 106 w 132"/>
                <a:gd name="T39" fmla="*/ 86 h 154"/>
                <a:gd name="T40" fmla="*/ 118 w 132"/>
                <a:gd name="T41" fmla="*/ 80 h 154"/>
                <a:gd name="T42" fmla="*/ 122 w 132"/>
                <a:gd name="T43" fmla="*/ 78 h 154"/>
                <a:gd name="T44" fmla="*/ 128 w 132"/>
                <a:gd name="T45" fmla="*/ 76 h 154"/>
                <a:gd name="T46" fmla="*/ 132 w 132"/>
                <a:gd name="T47" fmla="*/ 72 h 154"/>
                <a:gd name="T48" fmla="*/ 126 w 132"/>
                <a:gd name="T49" fmla="*/ 68 h 154"/>
                <a:gd name="T50" fmla="*/ 122 w 132"/>
                <a:gd name="T51" fmla="*/ 66 h 154"/>
                <a:gd name="T52" fmla="*/ 116 w 132"/>
                <a:gd name="T53" fmla="*/ 64 h 154"/>
                <a:gd name="T54" fmla="*/ 116 w 132"/>
                <a:gd name="T55" fmla="*/ 62 h 154"/>
                <a:gd name="T56" fmla="*/ 116 w 132"/>
                <a:gd name="T57" fmla="*/ 52 h 154"/>
                <a:gd name="T58" fmla="*/ 112 w 132"/>
                <a:gd name="T59" fmla="*/ 48 h 154"/>
                <a:gd name="T60" fmla="*/ 110 w 132"/>
                <a:gd name="T61" fmla="*/ 44 h 154"/>
                <a:gd name="T62" fmla="*/ 106 w 132"/>
                <a:gd name="T63" fmla="*/ 36 h 154"/>
                <a:gd name="T64" fmla="*/ 100 w 132"/>
                <a:gd name="T65" fmla="*/ 32 h 154"/>
                <a:gd name="T66" fmla="*/ 98 w 132"/>
                <a:gd name="T67" fmla="*/ 28 h 154"/>
                <a:gd name="T68" fmla="*/ 94 w 132"/>
                <a:gd name="T69" fmla="*/ 30 h 154"/>
                <a:gd name="T70" fmla="*/ 92 w 132"/>
                <a:gd name="T71" fmla="*/ 28 h 154"/>
                <a:gd name="T72" fmla="*/ 90 w 132"/>
                <a:gd name="T73" fmla="*/ 26 h 154"/>
                <a:gd name="T74" fmla="*/ 82 w 132"/>
                <a:gd name="T75" fmla="*/ 16 h 154"/>
                <a:gd name="T76" fmla="*/ 78 w 132"/>
                <a:gd name="T77" fmla="*/ 8 h 154"/>
                <a:gd name="T78" fmla="*/ 76 w 132"/>
                <a:gd name="T79" fmla="*/ 4 h 154"/>
                <a:gd name="T80" fmla="*/ 72 w 132"/>
                <a:gd name="T81" fmla="*/ 0 h 154"/>
                <a:gd name="T82" fmla="*/ 68 w 132"/>
                <a:gd name="T83" fmla="*/ 2 h 154"/>
                <a:gd name="T84" fmla="*/ 62 w 132"/>
                <a:gd name="T85" fmla="*/ 2 h 154"/>
                <a:gd name="T86" fmla="*/ 60 w 132"/>
                <a:gd name="T87" fmla="*/ 6 h 154"/>
                <a:gd name="T88" fmla="*/ 26 w 132"/>
                <a:gd name="T89" fmla="*/ 8 h 154"/>
                <a:gd name="T90" fmla="*/ 0 w 132"/>
                <a:gd name="T91" fmla="*/ 66 h 154"/>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32"/>
                <a:gd name="T139" fmla="*/ 0 h 154"/>
                <a:gd name="T140" fmla="*/ 132 w 132"/>
                <a:gd name="T141" fmla="*/ 154 h 154"/>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32" h="154">
                  <a:moveTo>
                    <a:pt x="0" y="126"/>
                  </a:moveTo>
                  <a:lnTo>
                    <a:pt x="0" y="126"/>
                  </a:lnTo>
                  <a:lnTo>
                    <a:pt x="4" y="128"/>
                  </a:lnTo>
                  <a:lnTo>
                    <a:pt x="6" y="130"/>
                  </a:lnTo>
                  <a:lnTo>
                    <a:pt x="10" y="134"/>
                  </a:lnTo>
                  <a:lnTo>
                    <a:pt x="12" y="142"/>
                  </a:lnTo>
                  <a:lnTo>
                    <a:pt x="10" y="146"/>
                  </a:lnTo>
                  <a:lnTo>
                    <a:pt x="10" y="152"/>
                  </a:lnTo>
                  <a:lnTo>
                    <a:pt x="12" y="154"/>
                  </a:lnTo>
                  <a:lnTo>
                    <a:pt x="14" y="154"/>
                  </a:lnTo>
                  <a:lnTo>
                    <a:pt x="16" y="154"/>
                  </a:lnTo>
                  <a:lnTo>
                    <a:pt x="18" y="152"/>
                  </a:lnTo>
                  <a:lnTo>
                    <a:pt x="20" y="152"/>
                  </a:lnTo>
                  <a:lnTo>
                    <a:pt x="28" y="148"/>
                  </a:lnTo>
                  <a:lnTo>
                    <a:pt x="32" y="146"/>
                  </a:lnTo>
                  <a:lnTo>
                    <a:pt x="40" y="142"/>
                  </a:lnTo>
                  <a:lnTo>
                    <a:pt x="44" y="138"/>
                  </a:lnTo>
                  <a:lnTo>
                    <a:pt x="46" y="136"/>
                  </a:lnTo>
                  <a:lnTo>
                    <a:pt x="46" y="132"/>
                  </a:lnTo>
                  <a:lnTo>
                    <a:pt x="48" y="130"/>
                  </a:lnTo>
                  <a:lnTo>
                    <a:pt x="50" y="128"/>
                  </a:lnTo>
                  <a:lnTo>
                    <a:pt x="54" y="128"/>
                  </a:lnTo>
                  <a:lnTo>
                    <a:pt x="56" y="132"/>
                  </a:lnTo>
                  <a:lnTo>
                    <a:pt x="58" y="132"/>
                  </a:lnTo>
                  <a:lnTo>
                    <a:pt x="60" y="130"/>
                  </a:lnTo>
                  <a:lnTo>
                    <a:pt x="62" y="130"/>
                  </a:lnTo>
                  <a:lnTo>
                    <a:pt x="64" y="132"/>
                  </a:lnTo>
                  <a:lnTo>
                    <a:pt x="66" y="132"/>
                  </a:lnTo>
                  <a:lnTo>
                    <a:pt x="70" y="132"/>
                  </a:lnTo>
                  <a:lnTo>
                    <a:pt x="74" y="132"/>
                  </a:lnTo>
                  <a:lnTo>
                    <a:pt x="78" y="134"/>
                  </a:lnTo>
                  <a:lnTo>
                    <a:pt x="80" y="134"/>
                  </a:lnTo>
                  <a:lnTo>
                    <a:pt x="82" y="132"/>
                  </a:lnTo>
                  <a:lnTo>
                    <a:pt x="82" y="112"/>
                  </a:lnTo>
                  <a:lnTo>
                    <a:pt x="84" y="112"/>
                  </a:lnTo>
                  <a:lnTo>
                    <a:pt x="90" y="110"/>
                  </a:lnTo>
                  <a:lnTo>
                    <a:pt x="90" y="108"/>
                  </a:lnTo>
                  <a:lnTo>
                    <a:pt x="92" y="104"/>
                  </a:lnTo>
                  <a:lnTo>
                    <a:pt x="92" y="98"/>
                  </a:lnTo>
                  <a:lnTo>
                    <a:pt x="94" y="96"/>
                  </a:lnTo>
                  <a:lnTo>
                    <a:pt x="98" y="94"/>
                  </a:lnTo>
                  <a:lnTo>
                    <a:pt x="100" y="90"/>
                  </a:lnTo>
                  <a:lnTo>
                    <a:pt x="102" y="88"/>
                  </a:lnTo>
                  <a:lnTo>
                    <a:pt x="106" y="86"/>
                  </a:lnTo>
                  <a:lnTo>
                    <a:pt x="112" y="84"/>
                  </a:lnTo>
                  <a:lnTo>
                    <a:pt x="118" y="80"/>
                  </a:lnTo>
                  <a:lnTo>
                    <a:pt x="120" y="80"/>
                  </a:lnTo>
                  <a:lnTo>
                    <a:pt x="120" y="78"/>
                  </a:lnTo>
                  <a:lnTo>
                    <a:pt x="122" y="78"/>
                  </a:lnTo>
                  <a:lnTo>
                    <a:pt x="124" y="78"/>
                  </a:lnTo>
                  <a:lnTo>
                    <a:pt x="128" y="76"/>
                  </a:lnTo>
                  <a:lnTo>
                    <a:pt x="130" y="74"/>
                  </a:lnTo>
                  <a:lnTo>
                    <a:pt x="132" y="72"/>
                  </a:lnTo>
                  <a:lnTo>
                    <a:pt x="130" y="70"/>
                  </a:lnTo>
                  <a:lnTo>
                    <a:pt x="126" y="68"/>
                  </a:lnTo>
                  <a:lnTo>
                    <a:pt x="124" y="66"/>
                  </a:lnTo>
                  <a:lnTo>
                    <a:pt x="122" y="66"/>
                  </a:lnTo>
                  <a:lnTo>
                    <a:pt x="120" y="66"/>
                  </a:lnTo>
                  <a:lnTo>
                    <a:pt x="116" y="64"/>
                  </a:lnTo>
                  <a:lnTo>
                    <a:pt x="116" y="62"/>
                  </a:lnTo>
                  <a:lnTo>
                    <a:pt x="114" y="56"/>
                  </a:lnTo>
                  <a:lnTo>
                    <a:pt x="116" y="52"/>
                  </a:lnTo>
                  <a:lnTo>
                    <a:pt x="116" y="50"/>
                  </a:lnTo>
                  <a:lnTo>
                    <a:pt x="114" y="50"/>
                  </a:lnTo>
                  <a:lnTo>
                    <a:pt x="112" y="48"/>
                  </a:lnTo>
                  <a:lnTo>
                    <a:pt x="110" y="44"/>
                  </a:lnTo>
                  <a:lnTo>
                    <a:pt x="108" y="42"/>
                  </a:lnTo>
                  <a:lnTo>
                    <a:pt x="106" y="36"/>
                  </a:lnTo>
                  <a:lnTo>
                    <a:pt x="102" y="34"/>
                  </a:lnTo>
                  <a:lnTo>
                    <a:pt x="100" y="32"/>
                  </a:lnTo>
                  <a:lnTo>
                    <a:pt x="98" y="30"/>
                  </a:lnTo>
                  <a:lnTo>
                    <a:pt x="98" y="28"/>
                  </a:lnTo>
                  <a:lnTo>
                    <a:pt x="98" y="30"/>
                  </a:lnTo>
                  <a:lnTo>
                    <a:pt x="96" y="30"/>
                  </a:lnTo>
                  <a:lnTo>
                    <a:pt x="94" y="30"/>
                  </a:lnTo>
                  <a:lnTo>
                    <a:pt x="92" y="30"/>
                  </a:lnTo>
                  <a:lnTo>
                    <a:pt x="92" y="28"/>
                  </a:lnTo>
                  <a:lnTo>
                    <a:pt x="90" y="26"/>
                  </a:lnTo>
                  <a:lnTo>
                    <a:pt x="84" y="20"/>
                  </a:lnTo>
                  <a:lnTo>
                    <a:pt x="82" y="16"/>
                  </a:lnTo>
                  <a:lnTo>
                    <a:pt x="82" y="12"/>
                  </a:lnTo>
                  <a:lnTo>
                    <a:pt x="80" y="10"/>
                  </a:lnTo>
                  <a:lnTo>
                    <a:pt x="78" y="8"/>
                  </a:lnTo>
                  <a:lnTo>
                    <a:pt x="76" y="6"/>
                  </a:lnTo>
                  <a:lnTo>
                    <a:pt x="76" y="4"/>
                  </a:lnTo>
                  <a:lnTo>
                    <a:pt x="74" y="0"/>
                  </a:lnTo>
                  <a:lnTo>
                    <a:pt x="72" y="0"/>
                  </a:lnTo>
                  <a:lnTo>
                    <a:pt x="70" y="0"/>
                  </a:lnTo>
                  <a:lnTo>
                    <a:pt x="68" y="2"/>
                  </a:lnTo>
                  <a:lnTo>
                    <a:pt x="66" y="4"/>
                  </a:lnTo>
                  <a:lnTo>
                    <a:pt x="64" y="4"/>
                  </a:lnTo>
                  <a:lnTo>
                    <a:pt x="62" y="2"/>
                  </a:lnTo>
                  <a:lnTo>
                    <a:pt x="60" y="4"/>
                  </a:lnTo>
                  <a:lnTo>
                    <a:pt x="60" y="6"/>
                  </a:lnTo>
                  <a:lnTo>
                    <a:pt x="58" y="6"/>
                  </a:lnTo>
                  <a:lnTo>
                    <a:pt x="56" y="6"/>
                  </a:lnTo>
                  <a:lnTo>
                    <a:pt x="26" y="8"/>
                  </a:lnTo>
                  <a:lnTo>
                    <a:pt x="16" y="8"/>
                  </a:lnTo>
                  <a:lnTo>
                    <a:pt x="16" y="66"/>
                  </a:lnTo>
                  <a:lnTo>
                    <a:pt x="0" y="66"/>
                  </a:lnTo>
                  <a:lnTo>
                    <a:pt x="0" y="126"/>
                  </a:lnTo>
                  <a:close/>
                </a:path>
              </a:pathLst>
            </a:custGeom>
            <a:solidFill>
              <a:schemeClr val="bg2"/>
            </a:solidFill>
            <a:ln w="3175">
              <a:solidFill>
                <a:schemeClr val="bg1"/>
              </a:solidFill>
              <a:prstDash val="solid"/>
              <a:round/>
              <a:headEnd/>
              <a:tailEnd/>
            </a:ln>
          </p:spPr>
          <p:txBody>
            <a:bodyPr/>
            <a:lstStyle/>
            <a:p>
              <a:endParaRPr lang="nl-BE"/>
            </a:p>
          </p:txBody>
        </p:sp>
        <p:sp>
          <p:nvSpPr>
            <p:cNvPr id="353" name="Freeform 249"/>
            <p:cNvSpPr>
              <a:spLocks/>
            </p:cNvSpPr>
            <p:nvPr/>
          </p:nvSpPr>
          <p:spPr bwMode="gray">
            <a:xfrm>
              <a:off x="3193" y="1902"/>
              <a:ext cx="56" cy="54"/>
            </a:xfrm>
            <a:custGeom>
              <a:avLst/>
              <a:gdLst>
                <a:gd name="T0" fmla="*/ 48 w 52"/>
                <a:gd name="T1" fmla="*/ 10 h 54"/>
                <a:gd name="T2" fmla="*/ 38 w 52"/>
                <a:gd name="T3" fmla="*/ 10 h 54"/>
                <a:gd name="T4" fmla="*/ 36 w 52"/>
                <a:gd name="T5" fmla="*/ 8 h 54"/>
                <a:gd name="T6" fmla="*/ 34 w 52"/>
                <a:gd name="T7" fmla="*/ 6 h 54"/>
                <a:gd name="T8" fmla="*/ 28 w 52"/>
                <a:gd name="T9" fmla="*/ 4 h 54"/>
                <a:gd name="T10" fmla="*/ 24 w 52"/>
                <a:gd name="T11" fmla="*/ 4 h 54"/>
                <a:gd name="T12" fmla="*/ 18 w 52"/>
                <a:gd name="T13" fmla="*/ 6 h 54"/>
                <a:gd name="T14" fmla="*/ 16 w 52"/>
                <a:gd name="T15" fmla="*/ 6 h 54"/>
                <a:gd name="T16" fmla="*/ 10 w 52"/>
                <a:gd name="T17" fmla="*/ 2 h 54"/>
                <a:gd name="T18" fmla="*/ 10 w 52"/>
                <a:gd name="T19" fmla="*/ 4 h 54"/>
                <a:gd name="T20" fmla="*/ 6 w 52"/>
                <a:gd name="T21" fmla="*/ 4 h 54"/>
                <a:gd name="T22" fmla="*/ 4 w 52"/>
                <a:gd name="T23" fmla="*/ 0 h 54"/>
                <a:gd name="T24" fmla="*/ 0 w 52"/>
                <a:gd name="T25" fmla="*/ 0 h 54"/>
                <a:gd name="T26" fmla="*/ 0 w 52"/>
                <a:gd name="T27" fmla="*/ 2 h 54"/>
                <a:gd name="T28" fmla="*/ 0 w 52"/>
                <a:gd name="T29" fmla="*/ 6 h 54"/>
                <a:gd name="T30" fmla="*/ 8 w 52"/>
                <a:gd name="T31" fmla="*/ 18 h 54"/>
                <a:gd name="T32" fmla="*/ 8 w 52"/>
                <a:gd name="T33" fmla="*/ 20 h 54"/>
                <a:gd name="T34" fmla="*/ 8 w 52"/>
                <a:gd name="T35" fmla="*/ 22 h 54"/>
                <a:gd name="T36" fmla="*/ 14 w 52"/>
                <a:gd name="T37" fmla="*/ 30 h 54"/>
                <a:gd name="T38" fmla="*/ 20 w 52"/>
                <a:gd name="T39" fmla="*/ 36 h 54"/>
                <a:gd name="T40" fmla="*/ 24 w 52"/>
                <a:gd name="T41" fmla="*/ 42 h 54"/>
                <a:gd name="T42" fmla="*/ 30 w 52"/>
                <a:gd name="T43" fmla="*/ 46 h 54"/>
                <a:gd name="T44" fmla="*/ 34 w 52"/>
                <a:gd name="T45" fmla="*/ 50 h 54"/>
                <a:gd name="T46" fmla="*/ 38 w 52"/>
                <a:gd name="T47" fmla="*/ 54 h 54"/>
                <a:gd name="T48" fmla="*/ 36 w 52"/>
                <a:gd name="T49" fmla="*/ 50 h 54"/>
                <a:gd name="T50" fmla="*/ 36 w 52"/>
                <a:gd name="T51" fmla="*/ 46 h 54"/>
                <a:gd name="T52" fmla="*/ 38 w 52"/>
                <a:gd name="T53" fmla="*/ 38 h 54"/>
                <a:gd name="T54" fmla="*/ 44 w 52"/>
                <a:gd name="T55" fmla="*/ 36 h 54"/>
                <a:gd name="T56" fmla="*/ 46 w 52"/>
                <a:gd name="T57" fmla="*/ 32 h 54"/>
                <a:gd name="T58" fmla="*/ 50 w 52"/>
                <a:gd name="T59" fmla="*/ 30 h 54"/>
                <a:gd name="T60" fmla="*/ 52 w 52"/>
                <a:gd name="T61" fmla="*/ 28 h 54"/>
                <a:gd name="T62" fmla="*/ 50 w 52"/>
                <a:gd name="T63" fmla="*/ 26 h 54"/>
                <a:gd name="T64" fmla="*/ 46 w 52"/>
                <a:gd name="T65" fmla="*/ 22 h 54"/>
                <a:gd name="T66" fmla="*/ 50 w 52"/>
                <a:gd name="T67" fmla="*/ 22 h 54"/>
                <a:gd name="T68" fmla="*/ 52 w 52"/>
                <a:gd name="T69" fmla="*/ 20 h 54"/>
                <a:gd name="T70" fmla="*/ 50 w 52"/>
                <a:gd name="T71" fmla="*/ 18 h 54"/>
                <a:gd name="T72" fmla="*/ 48 w 52"/>
                <a:gd name="T73" fmla="*/ 14 h 54"/>
                <a:gd name="T74" fmla="*/ 48 w 52"/>
                <a:gd name="T75" fmla="*/ 10 h 54"/>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52"/>
                <a:gd name="T115" fmla="*/ 0 h 54"/>
                <a:gd name="T116" fmla="*/ 52 w 52"/>
                <a:gd name="T117" fmla="*/ 54 h 54"/>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52" h="54">
                  <a:moveTo>
                    <a:pt x="48" y="10"/>
                  </a:moveTo>
                  <a:lnTo>
                    <a:pt x="48" y="10"/>
                  </a:lnTo>
                  <a:lnTo>
                    <a:pt x="42" y="10"/>
                  </a:lnTo>
                  <a:lnTo>
                    <a:pt x="38" y="10"/>
                  </a:lnTo>
                  <a:lnTo>
                    <a:pt x="36" y="8"/>
                  </a:lnTo>
                  <a:lnTo>
                    <a:pt x="34" y="6"/>
                  </a:lnTo>
                  <a:lnTo>
                    <a:pt x="28" y="4"/>
                  </a:lnTo>
                  <a:lnTo>
                    <a:pt x="24" y="4"/>
                  </a:lnTo>
                  <a:lnTo>
                    <a:pt x="20" y="4"/>
                  </a:lnTo>
                  <a:lnTo>
                    <a:pt x="18" y="6"/>
                  </a:lnTo>
                  <a:lnTo>
                    <a:pt x="16" y="6"/>
                  </a:lnTo>
                  <a:lnTo>
                    <a:pt x="12" y="4"/>
                  </a:lnTo>
                  <a:lnTo>
                    <a:pt x="10" y="2"/>
                  </a:lnTo>
                  <a:lnTo>
                    <a:pt x="10" y="4"/>
                  </a:lnTo>
                  <a:lnTo>
                    <a:pt x="8" y="4"/>
                  </a:lnTo>
                  <a:lnTo>
                    <a:pt x="6" y="4"/>
                  </a:lnTo>
                  <a:lnTo>
                    <a:pt x="4" y="0"/>
                  </a:lnTo>
                  <a:lnTo>
                    <a:pt x="2" y="0"/>
                  </a:lnTo>
                  <a:lnTo>
                    <a:pt x="0" y="0"/>
                  </a:lnTo>
                  <a:lnTo>
                    <a:pt x="0" y="2"/>
                  </a:lnTo>
                  <a:lnTo>
                    <a:pt x="0" y="6"/>
                  </a:lnTo>
                  <a:lnTo>
                    <a:pt x="4" y="10"/>
                  </a:lnTo>
                  <a:lnTo>
                    <a:pt x="8" y="18"/>
                  </a:lnTo>
                  <a:lnTo>
                    <a:pt x="8" y="20"/>
                  </a:lnTo>
                  <a:lnTo>
                    <a:pt x="6" y="20"/>
                  </a:lnTo>
                  <a:lnTo>
                    <a:pt x="8" y="22"/>
                  </a:lnTo>
                  <a:lnTo>
                    <a:pt x="14" y="30"/>
                  </a:lnTo>
                  <a:lnTo>
                    <a:pt x="20" y="36"/>
                  </a:lnTo>
                  <a:lnTo>
                    <a:pt x="24" y="42"/>
                  </a:lnTo>
                  <a:lnTo>
                    <a:pt x="28" y="44"/>
                  </a:lnTo>
                  <a:lnTo>
                    <a:pt x="30" y="46"/>
                  </a:lnTo>
                  <a:lnTo>
                    <a:pt x="34" y="50"/>
                  </a:lnTo>
                  <a:lnTo>
                    <a:pt x="38" y="54"/>
                  </a:lnTo>
                  <a:lnTo>
                    <a:pt x="36" y="50"/>
                  </a:lnTo>
                  <a:lnTo>
                    <a:pt x="36" y="46"/>
                  </a:lnTo>
                  <a:lnTo>
                    <a:pt x="36" y="42"/>
                  </a:lnTo>
                  <a:lnTo>
                    <a:pt x="38" y="38"/>
                  </a:lnTo>
                  <a:lnTo>
                    <a:pt x="44" y="36"/>
                  </a:lnTo>
                  <a:lnTo>
                    <a:pt x="46" y="32"/>
                  </a:lnTo>
                  <a:lnTo>
                    <a:pt x="50" y="30"/>
                  </a:lnTo>
                  <a:lnTo>
                    <a:pt x="52" y="28"/>
                  </a:lnTo>
                  <a:lnTo>
                    <a:pt x="52" y="26"/>
                  </a:lnTo>
                  <a:lnTo>
                    <a:pt x="50" y="26"/>
                  </a:lnTo>
                  <a:lnTo>
                    <a:pt x="48" y="24"/>
                  </a:lnTo>
                  <a:lnTo>
                    <a:pt x="46" y="22"/>
                  </a:lnTo>
                  <a:lnTo>
                    <a:pt x="50" y="22"/>
                  </a:lnTo>
                  <a:lnTo>
                    <a:pt x="52" y="20"/>
                  </a:lnTo>
                  <a:lnTo>
                    <a:pt x="52" y="18"/>
                  </a:lnTo>
                  <a:lnTo>
                    <a:pt x="50" y="18"/>
                  </a:lnTo>
                  <a:lnTo>
                    <a:pt x="48" y="14"/>
                  </a:lnTo>
                  <a:lnTo>
                    <a:pt x="48" y="10"/>
                  </a:lnTo>
                  <a:close/>
                </a:path>
              </a:pathLst>
            </a:custGeom>
            <a:solidFill>
              <a:schemeClr val="bg2"/>
            </a:solidFill>
            <a:ln w="3175">
              <a:solidFill>
                <a:schemeClr val="bg1"/>
              </a:solidFill>
              <a:prstDash val="solid"/>
              <a:round/>
              <a:headEnd/>
              <a:tailEnd/>
            </a:ln>
          </p:spPr>
          <p:txBody>
            <a:bodyPr/>
            <a:lstStyle/>
            <a:p>
              <a:endParaRPr lang="nl-BE"/>
            </a:p>
          </p:txBody>
        </p:sp>
        <p:sp>
          <p:nvSpPr>
            <p:cNvPr id="354" name="Freeform 250"/>
            <p:cNvSpPr>
              <a:spLocks/>
            </p:cNvSpPr>
            <p:nvPr/>
          </p:nvSpPr>
          <p:spPr bwMode="gray">
            <a:xfrm>
              <a:off x="1946" y="2864"/>
              <a:ext cx="175" cy="200"/>
            </a:xfrm>
            <a:custGeom>
              <a:avLst/>
              <a:gdLst>
                <a:gd name="T0" fmla="*/ 12 w 162"/>
                <a:gd name="T1" fmla="*/ 86 h 200"/>
                <a:gd name="T2" fmla="*/ 14 w 162"/>
                <a:gd name="T3" fmla="*/ 92 h 200"/>
                <a:gd name="T4" fmla="*/ 12 w 162"/>
                <a:gd name="T5" fmla="*/ 92 h 200"/>
                <a:gd name="T6" fmla="*/ 10 w 162"/>
                <a:gd name="T7" fmla="*/ 90 h 200"/>
                <a:gd name="T8" fmla="*/ 10 w 162"/>
                <a:gd name="T9" fmla="*/ 98 h 200"/>
                <a:gd name="T10" fmla="*/ 4 w 162"/>
                <a:gd name="T11" fmla="*/ 118 h 200"/>
                <a:gd name="T12" fmla="*/ 10 w 162"/>
                <a:gd name="T13" fmla="*/ 130 h 200"/>
                <a:gd name="T14" fmla="*/ 16 w 162"/>
                <a:gd name="T15" fmla="*/ 138 h 200"/>
                <a:gd name="T16" fmla="*/ 22 w 162"/>
                <a:gd name="T17" fmla="*/ 154 h 200"/>
                <a:gd name="T18" fmla="*/ 26 w 162"/>
                <a:gd name="T19" fmla="*/ 166 h 200"/>
                <a:gd name="T20" fmla="*/ 26 w 162"/>
                <a:gd name="T21" fmla="*/ 174 h 200"/>
                <a:gd name="T22" fmla="*/ 36 w 162"/>
                <a:gd name="T23" fmla="*/ 196 h 200"/>
                <a:gd name="T24" fmla="*/ 50 w 162"/>
                <a:gd name="T25" fmla="*/ 190 h 200"/>
                <a:gd name="T26" fmla="*/ 66 w 162"/>
                <a:gd name="T27" fmla="*/ 190 h 200"/>
                <a:gd name="T28" fmla="*/ 72 w 162"/>
                <a:gd name="T29" fmla="*/ 200 h 200"/>
                <a:gd name="T30" fmla="*/ 76 w 162"/>
                <a:gd name="T31" fmla="*/ 192 h 200"/>
                <a:gd name="T32" fmla="*/ 82 w 162"/>
                <a:gd name="T33" fmla="*/ 190 h 200"/>
                <a:gd name="T34" fmla="*/ 110 w 162"/>
                <a:gd name="T35" fmla="*/ 166 h 200"/>
                <a:gd name="T36" fmla="*/ 114 w 162"/>
                <a:gd name="T37" fmla="*/ 156 h 200"/>
                <a:gd name="T38" fmla="*/ 122 w 162"/>
                <a:gd name="T39" fmla="*/ 144 h 200"/>
                <a:gd name="T40" fmla="*/ 156 w 162"/>
                <a:gd name="T41" fmla="*/ 154 h 200"/>
                <a:gd name="T42" fmla="*/ 158 w 162"/>
                <a:gd name="T43" fmla="*/ 148 h 200"/>
                <a:gd name="T44" fmla="*/ 162 w 162"/>
                <a:gd name="T45" fmla="*/ 130 h 200"/>
                <a:gd name="T46" fmla="*/ 162 w 162"/>
                <a:gd name="T47" fmla="*/ 122 h 200"/>
                <a:gd name="T48" fmla="*/ 156 w 162"/>
                <a:gd name="T49" fmla="*/ 114 h 200"/>
                <a:gd name="T50" fmla="*/ 150 w 162"/>
                <a:gd name="T51" fmla="*/ 104 h 200"/>
                <a:gd name="T52" fmla="*/ 132 w 162"/>
                <a:gd name="T53" fmla="*/ 96 h 200"/>
                <a:gd name="T54" fmla="*/ 128 w 162"/>
                <a:gd name="T55" fmla="*/ 88 h 200"/>
                <a:gd name="T56" fmla="*/ 126 w 162"/>
                <a:gd name="T57" fmla="*/ 78 h 200"/>
                <a:gd name="T58" fmla="*/ 132 w 162"/>
                <a:gd name="T59" fmla="*/ 72 h 200"/>
                <a:gd name="T60" fmla="*/ 126 w 162"/>
                <a:gd name="T61" fmla="*/ 56 h 200"/>
                <a:gd name="T62" fmla="*/ 122 w 162"/>
                <a:gd name="T63" fmla="*/ 50 h 200"/>
                <a:gd name="T64" fmla="*/ 114 w 162"/>
                <a:gd name="T65" fmla="*/ 50 h 200"/>
                <a:gd name="T66" fmla="*/ 104 w 162"/>
                <a:gd name="T67" fmla="*/ 48 h 200"/>
                <a:gd name="T68" fmla="*/ 94 w 162"/>
                <a:gd name="T69" fmla="*/ 42 h 200"/>
                <a:gd name="T70" fmla="*/ 88 w 162"/>
                <a:gd name="T71" fmla="*/ 36 h 200"/>
                <a:gd name="T72" fmla="*/ 78 w 162"/>
                <a:gd name="T73" fmla="*/ 28 h 200"/>
                <a:gd name="T74" fmla="*/ 72 w 162"/>
                <a:gd name="T75" fmla="*/ 26 h 200"/>
                <a:gd name="T76" fmla="*/ 68 w 162"/>
                <a:gd name="T77" fmla="*/ 28 h 200"/>
                <a:gd name="T78" fmla="*/ 58 w 162"/>
                <a:gd name="T79" fmla="*/ 22 h 200"/>
                <a:gd name="T80" fmla="*/ 56 w 162"/>
                <a:gd name="T81" fmla="*/ 14 h 200"/>
                <a:gd name="T82" fmla="*/ 58 w 162"/>
                <a:gd name="T83" fmla="*/ 0 h 200"/>
                <a:gd name="T84" fmla="*/ 44 w 162"/>
                <a:gd name="T85" fmla="*/ 2 h 200"/>
                <a:gd name="T86" fmla="*/ 30 w 162"/>
                <a:gd name="T87" fmla="*/ 8 h 200"/>
                <a:gd name="T88" fmla="*/ 16 w 162"/>
                <a:gd name="T89" fmla="*/ 22 h 200"/>
                <a:gd name="T90" fmla="*/ 14 w 162"/>
                <a:gd name="T91" fmla="*/ 24 h 200"/>
                <a:gd name="T92" fmla="*/ 14 w 162"/>
                <a:gd name="T93" fmla="*/ 28 h 200"/>
                <a:gd name="T94" fmla="*/ 6 w 162"/>
                <a:gd name="T95" fmla="*/ 28 h 200"/>
                <a:gd name="T96" fmla="*/ 0 w 162"/>
                <a:gd name="T97" fmla="*/ 28 h 200"/>
                <a:gd name="T98" fmla="*/ 4 w 162"/>
                <a:gd name="T99" fmla="*/ 54 h 200"/>
                <a:gd name="T100" fmla="*/ 4 w 162"/>
                <a:gd name="T101" fmla="*/ 66 h 200"/>
                <a:gd name="T102" fmla="*/ 6 w 162"/>
                <a:gd name="T103" fmla="*/ 76 h 200"/>
                <a:gd name="T104" fmla="*/ 8 w 162"/>
                <a:gd name="T105" fmla="*/ 84 h 200"/>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162"/>
                <a:gd name="T160" fmla="*/ 0 h 200"/>
                <a:gd name="T161" fmla="*/ 162 w 162"/>
                <a:gd name="T162" fmla="*/ 200 h 200"/>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162" h="200">
                  <a:moveTo>
                    <a:pt x="10" y="86"/>
                  </a:moveTo>
                  <a:lnTo>
                    <a:pt x="10" y="86"/>
                  </a:lnTo>
                  <a:lnTo>
                    <a:pt x="12" y="86"/>
                  </a:lnTo>
                  <a:lnTo>
                    <a:pt x="14" y="90"/>
                  </a:lnTo>
                  <a:lnTo>
                    <a:pt x="14" y="92"/>
                  </a:lnTo>
                  <a:lnTo>
                    <a:pt x="12" y="92"/>
                  </a:lnTo>
                  <a:lnTo>
                    <a:pt x="10" y="90"/>
                  </a:lnTo>
                  <a:lnTo>
                    <a:pt x="10" y="94"/>
                  </a:lnTo>
                  <a:lnTo>
                    <a:pt x="12" y="96"/>
                  </a:lnTo>
                  <a:lnTo>
                    <a:pt x="10" y="98"/>
                  </a:lnTo>
                  <a:lnTo>
                    <a:pt x="2" y="110"/>
                  </a:lnTo>
                  <a:lnTo>
                    <a:pt x="4" y="118"/>
                  </a:lnTo>
                  <a:lnTo>
                    <a:pt x="8" y="124"/>
                  </a:lnTo>
                  <a:lnTo>
                    <a:pt x="10" y="130"/>
                  </a:lnTo>
                  <a:lnTo>
                    <a:pt x="12" y="132"/>
                  </a:lnTo>
                  <a:lnTo>
                    <a:pt x="16" y="138"/>
                  </a:lnTo>
                  <a:lnTo>
                    <a:pt x="18" y="140"/>
                  </a:lnTo>
                  <a:lnTo>
                    <a:pt x="22" y="154"/>
                  </a:lnTo>
                  <a:lnTo>
                    <a:pt x="22" y="160"/>
                  </a:lnTo>
                  <a:lnTo>
                    <a:pt x="26" y="166"/>
                  </a:lnTo>
                  <a:lnTo>
                    <a:pt x="26" y="170"/>
                  </a:lnTo>
                  <a:lnTo>
                    <a:pt x="26" y="174"/>
                  </a:lnTo>
                  <a:lnTo>
                    <a:pt x="26" y="180"/>
                  </a:lnTo>
                  <a:lnTo>
                    <a:pt x="28" y="192"/>
                  </a:lnTo>
                  <a:lnTo>
                    <a:pt x="36" y="196"/>
                  </a:lnTo>
                  <a:lnTo>
                    <a:pt x="46" y="188"/>
                  </a:lnTo>
                  <a:lnTo>
                    <a:pt x="50" y="190"/>
                  </a:lnTo>
                  <a:lnTo>
                    <a:pt x="58" y="190"/>
                  </a:lnTo>
                  <a:lnTo>
                    <a:pt x="66" y="190"/>
                  </a:lnTo>
                  <a:lnTo>
                    <a:pt x="72" y="198"/>
                  </a:lnTo>
                  <a:lnTo>
                    <a:pt x="72" y="200"/>
                  </a:lnTo>
                  <a:lnTo>
                    <a:pt x="76" y="192"/>
                  </a:lnTo>
                  <a:lnTo>
                    <a:pt x="78" y="190"/>
                  </a:lnTo>
                  <a:lnTo>
                    <a:pt x="80" y="188"/>
                  </a:lnTo>
                  <a:lnTo>
                    <a:pt x="82" y="190"/>
                  </a:lnTo>
                  <a:lnTo>
                    <a:pt x="100" y="190"/>
                  </a:lnTo>
                  <a:lnTo>
                    <a:pt x="110" y="172"/>
                  </a:lnTo>
                  <a:lnTo>
                    <a:pt x="110" y="166"/>
                  </a:lnTo>
                  <a:lnTo>
                    <a:pt x="112" y="162"/>
                  </a:lnTo>
                  <a:lnTo>
                    <a:pt x="114" y="156"/>
                  </a:lnTo>
                  <a:lnTo>
                    <a:pt x="118" y="150"/>
                  </a:lnTo>
                  <a:lnTo>
                    <a:pt x="122" y="144"/>
                  </a:lnTo>
                  <a:lnTo>
                    <a:pt x="138" y="144"/>
                  </a:lnTo>
                  <a:lnTo>
                    <a:pt x="150" y="146"/>
                  </a:lnTo>
                  <a:lnTo>
                    <a:pt x="156" y="154"/>
                  </a:lnTo>
                  <a:lnTo>
                    <a:pt x="160" y="152"/>
                  </a:lnTo>
                  <a:lnTo>
                    <a:pt x="158" y="148"/>
                  </a:lnTo>
                  <a:lnTo>
                    <a:pt x="160" y="140"/>
                  </a:lnTo>
                  <a:lnTo>
                    <a:pt x="162" y="130"/>
                  </a:lnTo>
                  <a:lnTo>
                    <a:pt x="162" y="126"/>
                  </a:lnTo>
                  <a:lnTo>
                    <a:pt x="162" y="122"/>
                  </a:lnTo>
                  <a:lnTo>
                    <a:pt x="160" y="118"/>
                  </a:lnTo>
                  <a:lnTo>
                    <a:pt x="156" y="114"/>
                  </a:lnTo>
                  <a:lnTo>
                    <a:pt x="152" y="110"/>
                  </a:lnTo>
                  <a:lnTo>
                    <a:pt x="150" y="104"/>
                  </a:lnTo>
                  <a:lnTo>
                    <a:pt x="150" y="98"/>
                  </a:lnTo>
                  <a:lnTo>
                    <a:pt x="152" y="96"/>
                  </a:lnTo>
                  <a:lnTo>
                    <a:pt x="132" y="96"/>
                  </a:lnTo>
                  <a:lnTo>
                    <a:pt x="130" y="94"/>
                  </a:lnTo>
                  <a:lnTo>
                    <a:pt x="128" y="88"/>
                  </a:lnTo>
                  <a:lnTo>
                    <a:pt x="126" y="84"/>
                  </a:lnTo>
                  <a:lnTo>
                    <a:pt x="126" y="78"/>
                  </a:lnTo>
                  <a:lnTo>
                    <a:pt x="132" y="72"/>
                  </a:lnTo>
                  <a:lnTo>
                    <a:pt x="128" y="62"/>
                  </a:lnTo>
                  <a:lnTo>
                    <a:pt x="126" y="56"/>
                  </a:lnTo>
                  <a:lnTo>
                    <a:pt x="124" y="50"/>
                  </a:lnTo>
                  <a:lnTo>
                    <a:pt x="122" y="50"/>
                  </a:lnTo>
                  <a:lnTo>
                    <a:pt x="120" y="50"/>
                  </a:lnTo>
                  <a:lnTo>
                    <a:pt x="114" y="50"/>
                  </a:lnTo>
                  <a:lnTo>
                    <a:pt x="110" y="50"/>
                  </a:lnTo>
                  <a:lnTo>
                    <a:pt x="104" y="48"/>
                  </a:lnTo>
                  <a:lnTo>
                    <a:pt x="102" y="48"/>
                  </a:lnTo>
                  <a:lnTo>
                    <a:pt x="98" y="46"/>
                  </a:lnTo>
                  <a:lnTo>
                    <a:pt x="94" y="42"/>
                  </a:lnTo>
                  <a:lnTo>
                    <a:pt x="92" y="40"/>
                  </a:lnTo>
                  <a:lnTo>
                    <a:pt x="88" y="36"/>
                  </a:lnTo>
                  <a:lnTo>
                    <a:pt x="82" y="32"/>
                  </a:lnTo>
                  <a:lnTo>
                    <a:pt x="78" y="28"/>
                  </a:lnTo>
                  <a:lnTo>
                    <a:pt x="74" y="26"/>
                  </a:lnTo>
                  <a:lnTo>
                    <a:pt x="72" y="26"/>
                  </a:lnTo>
                  <a:lnTo>
                    <a:pt x="70" y="28"/>
                  </a:lnTo>
                  <a:lnTo>
                    <a:pt x="68" y="28"/>
                  </a:lnTo>
                  <a:lnTo>
                    <a:pt x="62" y="26"/>
                  </a:lnTo>
                  <a:lnTo>
                    <a:pt x="58" y="22"/>
                  </a:lnTo>
                  <a:lnTo>
                    <a:pt x="56" y="18"/>
                  </a:lnTo>
                  <a:lnTo>
                    <a:pt x="56" y="14"/>
                  </a:lnTo>
                  <a:lnTo>
                    <a:pt x="58" y="10"/>
                  </a:lnTo>
                  <a:lnTo>
                    <a:pt x="60" y="4"/>
                  </a:lnTo>
                  <a:lnTo>
                    <a:pt x="58" y="0"/>
                  </a:lnTo>
                  <a:lnTo>
                    <a:pt x="52" y="0"/>
                  </a:lnTo>
                  <a:lnTo>
                    <a:pt x="44" y="2"/>
                  </a:lnTo>
                  <a:lnTo>
                    <a:pt x="36" y="4"/>
                  </a:lnTo>
                  <a:lnTo>
                    <a:pt x="30" y="8"/>
                  </a:lnTo>
                  <a:lnTo>
                    <a:pt x="26" y="12"/>
                  </a:lnTo>
                  <a:lnTo>
                    <a:pt x="22" y="20"/>
                  </a:lnTo>
                  <a:lnTo>
                    <a:pt x="16" y="22"/>
                  </a:lnTo>
                  <a:lnTo>
                    <a:pt x="14" y="24"/>
                  </a:lnTo>
                  <a:lnTo>
                    <a:pt x="14" y="26"/>
                  </a:lnTo>
                  <a:lnTo>
                    <a:pt x="14" y="28"/>
                  </a:lnTo>
                  <a:lnTo>
                    <a:pt x="12" y="28"/>
                  </a:lnTo>
                  <a:lnTo>
                    <a:pt x="10" y="30"/>
                  </a:lnTo>
                  <a:lnTo>
                    <a:pt x="6" y="28"/>
                  </a:lnTo>
                  <a:lnTo>
                    <a:pt x="2" y="28"/>
                  </a:lnTo>
                  <a:lnTo>
                    <a:pt x="0" y="28"/>
                  </a:lnTo>
                  <a:lnTo>
                    <a:pt x="8" y="44"/>
                  </a:lnTo>
                  <a:lnTo>
                    <a:pt x="4" y="54"/>
                  </a:lnTo>
                  <a:lnTo>
                    <a:pt x="4" y="60"/>
                  </a:lnTo>
                  <a:lnTo>
                    <a:pt x="4" y="66"/>
                  </a:lnTo>
                  <a:lnTo>
                    <a:pt x="8" y="74"/>
                  </a:lnTo>
                  <a:lnTo>
                    <a:pt x="6" y="76"/>
                  </a:lnTo>
                  <a:lnTo>
                    <a:pt x="6" y="80"/>
                  </a:lnTo>
                  <a:lnTo>
                    <a:pt x="8" y="84"/>
                  </a:lnTo>
                  <a:lnTo>
                    <a:pt x="8" y="86"/>
                  </a:lnTo>
                  <a:lnTo>
                    <a:pt x="10" y="86"/>
                  </a:lnTo>
                  <a:close/>
                </a:path>
              </a:pathLst>
            </a:custGeom>
            <a:solidFill>
              <a:schemeClr val="bg2"/>
            </a:solidFill>
            <a:ln w="3175">
              <a:solidFill>
                <a:schemeClr val="bg1"/>
              </a:solidFill>
              <a:prstDash val="solid"/>
              <a:round/>
              <a:headEnd/>
              <a:tailEnd/>
            </a:ln>
          </p:spPr>
          <p:txBody>
            <a:bodyPr/>
            <a:lstStyle/>
            <a:p>
              <a:endParaRPr lang="nl-BE"/>
            </a:p>
          </p:txBody>
        </p:sp>
        <p:sp>
          <p:nvSpPr>
            <p:cNvPr id="355" name="Freeform 251"/>
            <p:cNvSpPr>
              <a:spLocks/>
            </p:cNvSpPr>
            <p:nvPr/>
          </p:nvSpPr>
          <p:spPr bwMode="gray">
            <a:xfrm>
              <a:off x="4259" y="2214"/>
              <a:ext cx="43" cy="22"/>
            </a:xfrm>
            <a:custGeom>
              <a:avLst/>
              <a:gdLst>
                <a:gd name="T0" fmla="*/ 0 w 40"/>
                <a:gd name="T1" fmla="*/ 12 h 22"/>
                <a:gd name="T2" fmla="*/ 0 w 40"/>
                <a:gd name="T3" fmla="*/ 18 h 22"/>
                <a:gd name="T4" fmla="*/ 4 w 40"/>
                <a:gd name="T5" fmla="*/ 22 h 22"/>
                <a:gd name="T6" fmla="*/ 10 w 40"/>
                <a:gd name="T7" fmla="*/ 22 h 22"/>
                <a:gd name="T8" fmla="*/ 16 w 40"/>
                <a:gd name="T9" fmla="*/ 20 h 22"/>
                <a:gd name="T10" fmla="*/ 24 w 40"/>
                <a:gd name="T11" fmla="*/ 22 h 22"/>
                <a:gd name="T12" fmla="*/ 36 w 40"/>
                <a:gd name="T13" fmla="*/ 22 h 22"/>
                <a:gd name="T14" fmla="*/ 40 w 40"/>
                <a:gd name="T15" fmla="*/ 20 h 22"/>
                <a:gd name="T16" fmla="*/ 40 w 40"/>
                <a:gd name="T17" fmla="*/ 14 h 22"/>
                <a:gd name="T18" fmla="*/ 38 w 40"/>
                <a:gd name="T19" fmla="*/ 4 h 22"/>
                <a:gd name="T20" fmla="*/ 28 w 40"/>
                <a:gd name="T21" fmla="*/ 4 h 22"/>
                <a:gd name="T22" fmla="*/ 22 w 40"/>
                <a:gd name="T23" fmla="*/ 4 h 22"/>
                <a:gd name="T24" fmla="*/ 16 w 40"/>
                <a:gd name="T25" fmla="*/ 0 h 22"/>
                <a:gd name="T26" fmla="*/ 8 w 40"/>
                <a:gd name="T27" fmla="*/ 2 h 22"/>
                <a:gd name="T28" fmla="*/ 4 w 40"/>
                <a:gd name="T29" fmla="*/ 4 h 22"/>
                <a:gd name="T30" fmla="*/ 0 w 40"/>
                <a:gd name="T31" fmla="*/ 12 h 2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40"/>
                <a:gd name="T49" fmla="*/ 0 h 22"/>
                <a:gd name="T50" fmla="*/ 40 w 40"/>
                <a:gd name="T51" fmla="*/ 22 h 2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40" h="22">
                  <a:moveTo>
                    <a:pt x="0" y="12"/>
                  </a:moveTo>
                  <a:lnTo>
                    <a:pt x="0" y="18"/>
                  </a:lnTo>
                  <a:lnTo>
                    <a:pt x="4" y="22"/>
                  </a:lnTo>
                  <a:lnTo>
                    <a:pt x="10" y="22"/>
                  </a:lnTo>
                  <a:lnTo>
                    <a:pt x="16" y="20"/>
                  </a:lnTo>
                  <a:lnTo>
                    <a:pt x="24" y="22"/>
                  </a:lnTo>
                  <a:lnTo>
                    <a:pt x="36" y="22"/>
                  </a:lnTo>
                  <a:lnTo>
                    <a:pt x="40" y="20"/>
                  </a:lnTo>
                  <a:lnTo>
                    <a:pt x="40" y="14"/>
                  </a:lnTo>
                  <a:lnTo>
                    <a:pt x="38" y="4"/>
                  </a:lnTo>
                  <a:lnTo>
                    <a:pt x="28" y="4"/>
                  </a:lnTo>
                  <a:lnTo>
                    <a:pt x="22" y="4"/>
                  </a:lnTo>
                  <a:lnTo>
                    <a:pt x="16" y="0"/>
                  </a:lnTo>
                  <a:lnTo>
                    <a:pt x="8" y="2"/>
                  </a:lnTo>
                  <a:lnTo>
                    <a:pt x="4" y="4"/>
                  </a:lnTo>
                  <a:lnTo>
                    <a:pt x="0" y="12"/>
                  </a:lnTo>
                  <a:close/>
                </a:path>
              </a:pathLst>
            </a:custGeom>
            <a:solidFill>
              <a:schemeClr val="bg2"/>
            </a:solidFill>
            <a:ln w="3175">
              <a:solidFill>
                <a:schemeClr val="bg1"/>
              </a:solidFill>
              <a:prstDash val="solid"/>
              <a:round/>
              <a:headEnd/>
              <a:tailEnd/>
            </a:ln>
          </p:spPr>
          <p:txBody>
            <a:bodyPr/>
            <a:lstStyle/>
            <a:p>
              <a:endParaRPr lang="nl-BE"/>
            </a:p>
          </p:txBody>
        </p:sp>
        <p:sp>
          <p:nvSpPr>
            <p:cNvPr id="356" name="Freeform 252"/>
            <p:cNvSpPr>
              <a:spLocks/>
            </p:cNvSpPr>
            <p:nvPr/>
          </p:nvSpPr>
          <p:spPr bwMode="gray">
            <a:xfrm>
              <a:off x="2973" y="2474"/>
              <a:ext cx="41" cy="114"/>
            </a:xfrm>
            <a:custGeom>
              <a:avLst/>
              <a:gdLst>
                <a:gd name="T0" fmla="*/ 26 w 38"/>
                <a:gd name="T1" fmla="*/ 106 h 114"/>
                <a:gd name="T2" fmla="*/ 28 w 38"/>
                <a:gd name="T3" fmla="*/ 96 h 114"/>
                <a:gd name="T4" fmla="*/ 26 w 38"/>
                <a:gd name="T5" fmla="*/ 86 h 114"/>
                <a:gd name="T6" fmla="*/ 24 w 38"/>
                <a:gd name="T7" fmla="*/ 82 h 114"/>
                <a:gd name="T8" fmla="*/ 26 w 38"/>
                <a:gd name="T9" fmla="*/ 72 h 114"/>
                <a:gd name="T10" fmla="*/ 26 w 38"/>
                <a:gd name="T11" fmla="*/ 68 h 114"/>
                <a:gd name="T12" fmla="*/ 26 w 38"/>
                <a:gd name="T13" fmla="*/ 62 h 114"/>
                <a:gd name="T14" fmla="*/ 28 w 38"/>
                <a:gd name="T15" fmla="*/ 62 h 114"/>
                <a:gd name="T16" fmla="*/ 30 w 38"/>
                <a:gd name="T17" fmla="*/ 62 h 114"/>
                <a:gd name="T18" fmla="*/ 30 w 38"/>
                <a:gd name="T19" fmla="*/ 58 h 114"/>
                <a:gd name="T20" fmla="*/ 32 w 38"/>
                <a:gd name="T21" fmla="*/ 52 h 114"/>
                <a:gd name="T22" fmla="*/ 34 w 38"/>
                <a:gd name="T23" fmla="*/ 48 h 114"/>
                <a:gd name="T24" fmla="*/ 34 w 38"/>
                <a:gd name="T25" fmla="*/ 44 h 114"/>
                <a:gd name="T26" fmla="*/ 36 w 38"/>
                <a:gd name="T27" fmla="*/ 38 h 114"/>
                <a:gd name="T28" fmla="*/ 38 w 38"/>
                <a:gd name="T29" fmla="*/ 38 h 114"/>
                <a:gd name="T30" fmla="*/ 36 w 38"/>
                <a:gd name="T31" fmla="*/ 34 h 114"/>
                <a:gd name="T32" fmla="*/ 36 w 38"/>
                <a:gd name="T33" fmla="*/ 30 h 114"/>
                <a:gd name="T34" fmla="*/ 36 w 38"/>
                <a:gd name="T35" fmla="*/ 22 h 114"/>
                <a:gd name="T36" fmla="*/ 32 w 38"/>
                <a:gd name="T37" fmla="*/ 20 h 114"/>
                <a:gd name="T38" fmla="*/ 34 w 38"/>
                <a:gd name="T39" fmla="*/ 18 h 114"/>
                <a:gd name="T40" fmla="*/ 34 w 38"/>
                <a:gd name="T41" fmla="*/ 12 h 114"/>
                <a:gd name="T42" fmla="*/ 26 w 38"/>
                <a:gd name="T43" fmla="*/ 6 h 114"/>
                <a:gd name="T44" fmla="*/ 26 w 38"/>
                <a:gd name="T45" fmla="*/ 4 h 114"/>
                <a:gd name="T46" fmla="*/ 24 w 38"/>
                <a:gd name="T47" fmla="*/ 2 h 114"/>
                <a:gd name="T48" fmla="*/ 18 w 38"/>
                <a:gd name="T49" fmla="*/ 0 h 114"/>
                <a:gd name="T50" fmla="*/ 12 w 38"/>
                <a:gd name="T51" fmla="*/ 8 h 114"/>
                <a:gd name="T52" fmla="*/ 12 w 38"/>
                <a:gd name="T53" fmla="*/ 12 h 114"/>
                <a:gd name="T54" fmla="*/ 6 w 38"/>
                <a:gd name="T55" fmla="*/ 14 h 114"/>
                <a:gd name="T56" fmla="*/ 6 w 38"/>
                <a:gd name="T57" fmla="*/ 16 h 114"/>
                <a:gd name="T58" fmla="*/ 4 w 38"/>
                <a:gd name="T59" fmla="*/ 18 h 114"/>
                <a:gd name="T60" fmla="*/ 0 w 38"/>
                <a:gd name="T61" fmla="*/ 18 h 114"/>
                <a:gd name="T62" fmla="*/ 10 w 38"/>
                <a:gd name="T63" fmla="*/ 36 h 114"/>
                <a:gd name="T64" fmla="*/ 10 w 38"/>
                <a:gd name="T65" fmla="*/ 38 h 114"/>
                <a:gd name="T66" fmla="*/ 10 w 38"/>
                <a:gd name="T67" fmla="*/ 44 h 114"/>
                <a:gd name="T68" fmla="*/ 12 w 38"/>
                <a:gd name="T69" fmla="*/ 52 h 114"/>
                <a:gd name="T70" fmla="*/ 12 w 38"/>
                <a:gd name="T71" fmla="*/ 54 h 114"/>
                <a:gd name="T72" fmla="*/ 12 w 38"/>
                <a:gd name="T73" fmla="*/ 62 h 114"/>
                <a:gd name="T74" fmla="*/ 12 w 38"/>
                <a:gd name="T75" fmla="*/ 74 h 114"/>
                <a:gd name="T76" fmla="*/ 12 w 38"/>
                <a:gd name="T77" fmla="*/ 80 h 114"/>
                <a:gd name="T78" fmla="*/ 12 w 38"/>
                <a:gd name="T79" fmla="*/ 84 h 114"/>
                <a:gd name="T80" fmla="*/ 10 w 38"/>
                <a:gd name="T81" fmla="*/ 94 h 114"/>
                <a:gd name="T82" fmla="*/ 12 w 38"/>
                <a:gd name="T83" fmla="*/ 100 h 114"/>
                <a:gd name="T84" fmla="*/ 12 w 38"/>
                <a:gd name="T85" fmla="*/ 102 h 114"/>
                <a:gd name="T86" fmla="*/ 12 w 38"/>
                <a:gd name="T87" fmla="*/ 106 h 114"/>
                <a:gd name="T88" fmla="*/ 14 w 38"/>
                <a:gd name="T89" fmla="*/ 114 h 114"/>
                <a:gd name="T90" fmla="*/ 16 w 38"/>
                <a:gd name="T91" fmla="*/ 114 h 114"/>
                <a:gd name="T92" fmla="*/ 18 w 38"/>
                <a:gd name="T93" fmla="*/ 108 h 114"/>
                <a:gd name="T94" fmla="*/ 26 w 38"/>
                <a:gd name="T95" fmla="*/ 106 h 114"/>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w 38"/>
                <a:gd name="T145" fmla="*/ 0 h 114"/>
                <a:gd name="T146" fmla="*/ 38 w 38"/>
                <a:gd name="T147" fmla="*/ 114 h 114"/>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T144" t="T145" r="T146" b="T147"/>
              <a:pathLst>
                <a:path w="38" h="114">
                  <a:moveTo>
                    <a:pt x="26" y="106"/>
                  </a:moveTo>
                  <a:lnTo>
                    <a:pt x="26" y="106"/>
                  </a:lnTo>
                  <a:lnTo>
                    <a:pt x="28" y="96"/>
                  </a:lnTo>
                  <a:lnTo>
                    <a:pt x="28" y="90"/>
                  </a:lnTo>
                  <a:lnTo>
                    <a:pt x="26" y="86"/>
                  </a:lnTo>
                  <a:lnTo>
                    <a:pt x="24" y="82"/>
                  </a:lnTo>
                  <a:lnTo>
                    <a:pt x="26" y="76"/>
                  </a:lnTo>
                  <a:lnTo>
                    <a:pt x="26" y="72"/>
                  </a:lnTo>
                  <a:lnTo>
                    <a:pt x="26" y="68"/>
                  </a:lnTo>
                  <a:lnTo>
                    <a:pt x="26" y="64"/>
                  </a:lnTo>
                  <a:lnTo>
                    <a:pt x="26" y="62"/>
                  </a:lnTo>
                  <a:lnTo>
                    <a:pt x="28" y="62"/>
                  </a:lnTo>
                  <a:lnTo>
                    <a:pt x="30" y="62"/>
                  </a:lnTo>
                  <a:lnTo>
                    <a:pt x="30" y="58"/>
                  </a:lnTo>
                  <a:lnTo>
                    <a:pt x="30" y="54"/>
                  </a:lnTo>
                  <a:lnTo>
                    <a:pt x="32" y="52"/>
                  </a:lnTo>
                  <a:lnTo>
                    <a:pt x="34" y="48"/>
                  </a:lnTo>
                  <a:lnTo>
                    <a:pt x="34" y="44"/>
                  </a:lnTo>
                  <a:lnTo>
                    <a:pt x="34" y="40"/>
                  </a:lnTo>
                  <a:lnTo>
                    <a:pt x="36" y="38"/>
                  </a:lnTo>
                  <a:lnTo>
                    <a:pt x="38" y="38"/>
                  </a:lnTo>
                  <a:lnTo>
                    <a:pt x="36" y="36"/>
                  </a:lnTo>
                  <a:lnTo>
                    <a:pt x="36" y="34"/>
                  </a:lnTo>
                  <a:lnTo>
                    <a:pt x="36" y="30"/>
                  </a:lnTo>
                  <a:lnTo>
                    <a:pt x="38" y="26"/>
                  </a:lnTo>
                  <a:lnTo>
                    <a:pt x="36" y="22"/>
                  </a:lnTo>
                  <a:lnTo>
                    <a:pt x="32" y="20"/>
                  </a:lnTo>
                  <a:lnTo>
                    <a:pt x="34" y="18"/>
                  </a:lnTo>
                  <a:lnTo>
                    <a:pt x="34" y="16"/>
                  </a:lnTo>
                  <a:lnTo>
                    <a:pt x="34" y="12"/>
                  </a:lnTo>
                  <a:lnTo>
                    <a:pt x="34" y="10"/>
                  </a:lnTo>
                  <a:lnTo>
                    <a:pt x="26" y="6"/>
                  </a:lnTo>
                  <a:lnTo>
                    <a:pt x="26" y="4"/>
                  </a:lnTo>
                  <a:lnTo>
                    <a:pt x="24" y="2"/>
                  </a:lnTo>
                  <a:lnTo>
                    <a:pt x="20" y="0"/>
                  </a:lnTo>
                  <a:lnTo>
                    <a:pt x="18" y="0"/>
                  </a:lnTo>
                  <a:lnTo>
                    <a:pt x="12" y="8"/>
                  </a:lnTo>
                  <a:lnTo>
                    <a:pt x="12" y="12"/>
                  </a:lnTo>
                  <a:lnTo>
                    <a:pt x="6" y="14"/>
                  </a:lnTo>
                  <a:lnTo>
                    <a:pt x="6" y="16"/>
                  </a:lnTo>
                  <a:lnTo>
                    <a:pt x="6" y="18"/>
                  </a:lnTo>
                  <a:lnTo>
                    <a:pt x="4" y="18"/>
                  </a:lnTo>
                  <a:lnTo>
                    <a:pt x="0" y="18"/>
                  </a:lnTo>
                  <a:lnTo>
                    <a:pt x="0" y="32"/>
                  </a:lnTo>
                  <a:lnTo>
                    <a:pt x="10" y="36"/>
                  </a:lnTo>
                  <a:lnTo>
                    <a:pt x="10" y="38"/>
                  </a:lnTo>
                  <a:lnTo>
                    <a:pt x="10" y="44"/>
                  </a:lnTo>
                  <a:lnTo>
                    <a:pt x="10" y="50"/>
                  </a:lnTo>
                  <a:lnTo>
                    <a:pt x="12" y="52"/>
                  </a:lnTo>
                  <a:lnTo>
                    <a:pt x="12" y="54"/>
                  </a:lnTo>
                  <a:lnTo>
                    <a:pt x="12" y="62"/>
                  </a:lnTo>
                  <a:lnTo>
                    <a:pt x="10" y="68"/>
                  </a:lnTo>
                  <a:lnTo>
                    <a:pt x="12" y="74"/>
                  </a:lnTo>
                  <a:lnTo>
                    <a:pt x="12" y="80"/>
                  </a:lnTo>
                  <a:lnTo>
                    <a:pt x="12" y="84"/>
                  </a:lnTo>
                  <a:lnTo>
                    <a:pt x="10" y="90"/>
                  </a:lnTo>
                  <a:lnTo>
                    <a:pt x="10" y="94"/>
                  </a:lnTo>
                  <a:lnTo>
                    <a:pt x="12" y="100"/>
                  </a:lnTo>
                  <a:lnTo>
                    <a:pt x="12" y="102"/>
                  </a:lnTo>
                  <a:lnTo>
                    <a:pt x="12" y="106"/>
                  </a:lnTo>
                  <a:lnTo>
                    <a:pt x="14" y="112"/>
                  </a:lnTo>
                  <a:lnTo>
                    <a:pt x="14" y="114"/>
                  </a:lnTo>
                  <a:lnTo>
                    <a:pt x="16" y="114"/>
                  </a:lnTo>
                  <a:lnTo>
                    <a:pt x="18" y="108"/>
                  </a:lnTo>
                  <a:lnTo>
                    <a:pt x="26" y="106"/>
                  </a:lnTo>
                  <a:close/>
                </a:path>
              </a:pathLst>
            </a:custGeom>
            <a:solidFill>
              <a:schemeClr val="bg2"/>
            </a:solidFill>
            <a:ln w="3175">
              <a:solidFill>
                <a:schemeClr val="bg1"/>
              </a:solidFill>
              <a:prstDash val="solid"/>
              <a:round/>
              <a:headEnd/>
              <a:tailEnd/>
            </a:ln>
          </p:spPr>
          <p:txBody>
            <a:bodyPr/>
            <a:lstStyle/>
            <a:p>
              <a:endParaRPr lang="nl-BE"/>
            </a:p>
          </p:txBody>
        </p:sp>
        <p:sp>
          <p:nvSpPr>
            <p:cNvPr id="357" name="Freeform 253"/>
            <p:cNvSpPr>
              <a:spLocks/>
            </p:cNvSpPr>
            <p:nvPr/>
          </p:nvSpPr>
          <p:spPr bwMode="gray">
            <a:xfrm>
              <a:off x="1668" y="2378"/>
              <a:ext cx="18" cy="44"/>
            </a:xfrm>
            <a:custGeom>
              <a:avLst/>
              <a:gdLst>
                <a:gd name="T0" fmla="*/ 4 w 16"/>
                <a:gd name="T1" fmla="*/ 44 h 44"/>
                <a:gd name="T2" fmla="*/ 4 w 16"/>
                <a:gd name="T3" fmla="*/ 44 h 44"/>
                <a:gd name="T4" fmla="*/ 12 w 16"/>
                <a:gd name="T5" fmla="*/ 32 h 44"/>
                <a:gd name="T6" fmla="*/ 14 w 16"/>
                <a:gd name="T7" fmla="*/ 26 h 44"/>
                <a:gd name="T8" fmla="*/ 14 w 16"/>
                <a:gd name="T9" fmla="*/ 24 h 44"/>
                <a:gd name="T10" fmla="*/ 12 w 16"/>
                <a:gd name="T11" fmla="*/ 22 h 44"/>
                <a:gd name="T12" fmla="*/ 12 w 16"/>
                <a:gd name="T13" fmla="*/ 22 h 44"/>
                <a:gd name="T14" fmla="*/ 16 w 16"/>
                <a:gd name="T15" fmla="*/ 18 h 44"/>
                <a:gd name="T16" fmla="*/ 16 w 16"/>
                <a:gd name="T17" fmla="*/ 18 h 44"/>
                <a:gd name="T18" fmla="*/ 16 w 16"/>
                <a:gd name="T19" fmla="*/ 10 h 44"/>
                <a:gd name="T20" fmla="*/ 16 w 16"/>
                <a:gd name="T21" fmla="*/ 4 h 44"/>
                <a:gd name="T22" fmla="*/ 16 w 16"/>
                <a:gd name="T23" fmla="*/ 4 h 44"/>
                <a:gd name="T24" fmla="*/ 12 w 16"/>
                <a:gd name="T25" fmla="*/ 2 h 44"/>
                <a:gd name="T26" fmla="*/ 12 w 16"/>
                <a:gd name="T27" fmla="*/ 2 h 44"/>
                <a:gd name="T28" fmla="*/ 12 w 16"/>
                <a:gd name="T29" fmla="*/ 2 h 44"/>
                <a:gd name="T30" fmla="*/ 8 w 16"/>
                <a:gd name="T31" fmla="*/ 0 h 44"/>
                <a:gd name="T32" fmla="*/ 8 w 16"/>
                <a:gd name="T33" fmla="*/ 2 h 44"/>
                <a:gd name="T34" fmla="*/ 6 w 16"/>
                <a:gd name="T35" fmla="*/ 4 h 44"/>
                <a:gd name="T36" fmla="*/ 0 w 16"/>
                <a:gd name="T37" fmla="*/ 6 h 44"/>
                <a:gd name="T38" fmla="*/ 0 w 16"/>
                <a:gd name="T39" fmla="*/ 44 h 44"/>
                <a:gd name="T40" fmla="*/ 4 w 16"/>
                <a:gd name="T41" fmla="*/ 44 h 4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6"/>
                <a:gd name="T64" fmla="*/ 0 h 44"/>
                <a:gd name="T65" fmla="*/ 16 w 16"/>
                <a:gd name="T66" fmla="*/ 44 h 4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6" h="44">
                  <a:moveTo>
                    <a:pt x="4" y="44"/>
                  </a:moveTo>
                  <a:lnTo>
                    <a:pt x="4" y="44"/>
                  </a:lnTo>
                  <a:lnTo>
                    <a:pt x="12" y="32"/>
                  </a:lnTo>
                  <a:lnTo>
                    <a:pt x="14" y="26"/>
                  </a:lnTo>
                  <a:lnTo>
                    <a:pt x="14" y="24"/>
                  </a:lnTo>
                  <a:lnTo>
                    <a:pt x="12" y="22"/>
                  </a:lnTo>
                  <a:lnTo>
                    <a:pt x="16" y="18"/>
                  </a:lnTo>
                  <a:lnTo>
                    <a:pt x="16" y="10"/>
                  </a:lnTo>
                  <a:lnTo>
                    <a:pt x="16" y="4"/>
                  </a:lnTo>
                  <a:lnTo>
                    <a:pt x="12" y="2"/>
                  </a:lnTo>
                  <a:lnTo>
                    <a:pt x="8" y="0"/>
                  </a:lnTo>
                  <a:lnTo>
                    <a:pt x="8" y="2"/>
                  </a:lnTo>
                  <a:lnTo>
                    <a:pt x="6" y="4"/>
                  </a:lnTo>
                  <a:lnTo>
                    <a:pt x="0" y="6"/>
                  </a:lnTo>
                  <a:lnTo>
                    <a:pt x="0" y="44"/>
                  </a:lnTo>
                  <a:lnTo>
                    <a:pt x="4" y="44"/>
                  </a:lnTo>
                  <a:close/>
                </a:path>
              </a:pathLst>
            </a:custGeom>
            <a:solidFill>
              <a:schemeClr val="bg2"/>
            </a:solidFill>
            <a:ln w="3175">
              <a:solidFill>
                <a:schemeClr val="bg1"/>
              </a:solidFill>
              <a:prstDash val="solid"/>
              <a:round/>
              <a:headEnd/>
              <a:tailEnd/>
            </a:ln>
          </p:spPr>
          <p:txBody>
            <a:bodyPr/>
            <a:lstStyle/>
            <a:p>
              <a:endParaRPr lang="nl-BE"/>
            </a:p>
          </p:txBody>
        </p:sp>
        <p:sp>
          <p:nvSpPr>
            <p:cNvPr id="358" name="Freeform 254"/>
            <p:cNvSpPr>
              <a:spLocks/>
            </p:cNvSpPr>
            <p:nvPr/>
          </p:nvSpPr>
          <p:spPr bwMode="gray">
            <a:xfrm>
              <a:off x="2994" y="1774"/>
              <a:ext cx="57" cy="38"/>
            </a:xfrm>
            <a:custGeom>
              <a:avLst/>
              <a:gdLst>
                <a:gd name="T0" fmla="*/ 16 w 52"/>
                <a:gd name="T1" fmla="*/ 0 h 38"/>
                <a:gd name="T2" fmla="*/ 10 w 52"/>
                <a:gd name="T3" fmla="*/ 4 h 38"/>
                <a:gd name="T4" fmla="*/ 4 w 52"/>
                <a:gd name="T5" fmla="*/ 10 h 38"/>
                <a:gd name="T6" fmla="*/ 4 w 52"/>
                <a:gd name="T7" fmla="*/ 10 h 38"/>
                <a:gd name="T8" fmla="*/ 6 w 52"/>
                <a:gd name="T9" fmla="*/ 12 h 38"/>
                <a:gd name="T10" fmla="*/ 8 w 52"/>
                <a:gd name="T11" fmla="*/ 18 h 38"/>
                <a:gd name="T12" fmla="*/ 14 w 52"/>
                <a:gd name="T13" fmla="*/ 22 h 38"/>
                <a:gd name="T14" fmla="*/ 16 w 52"/>
                <a:gd name="T15" fmla="*/ 24 h 38"/>
                <a:gd name="T16" fmla="*/ 20 w 52"/>
                <a:gd name="T17" fmla="*/ 22 h 38"/>
                <a:gd name="T18" fmla="*/ 20 w 52"/>
                <a:gd name="T19" fmla="*/ 24 h 38"/>
                <a:gd name="T20" fmla="*/ 22 w 52"/>
                <a:gd name="T21" fmla="*/ 28 h 38"/>
                <a:gd name="T22" fmla="*/ 30 w 52"/>
                <a:gd name="T23" fmla="*/ 32 h 38"/>
                <a:gd name="T24" fmla="*/ 32 w 52"/>
                <a:gd name="T25" fmla="*/ 32 h 38"/>
                <a:gd name="T26" fmla="*/ 36 w 52"/>
                <a:gd name="T27" fmla="*/ 30 h 38"/>
                <a:gd name="T28" fmla="*/ 36 w 52"/>
                <a:gd name="T29" fmla="*/ 32 h 38"/>
                <a:gd name="T30" fmla="*/ 38 w 52"/>
                <a:gd name="T31" fmla="*/ 38 h 38"/>
                <a:gd name="T32" fmla="*/ 42 w 52"/>
                <a:gd name="T33" fmla="*/ 38 h 38"/>
                <a:gd name="T34" fmla="*/ 48 w 52"/>
                <a:gd name="T35" fmla="*/ 36 h 38"/>
                <a:gd name="T36" fmla="*/ 48 w 52"/>
                <a:gd name="T37" fmla="*/ 34 h 38"/>
                <a:gd name="T38" fmla="*/ 50 w 52"/>
                <a:gd name="T39" fmla="*/ 30 h 38"/>
                <a:gd name="T40" fmla="*/ 52 w 52"/>
                <a:gd name="T41" fmla="*/ 28 h 38"/>
                <a:gd name="T42" fmla="*/ 52 w 52"/>
                <a:gd name="T43" fmla="*/ 22 h 38"/>
                <a:gd name="T44" fmla="*/ 50 w 52"/>
                <a:gd name="T45" fmla="*/ 20 h 38"/>
                <a:gd name="T46" fmla="*/ 50 w 52"/>
                <a:gd name="T47" fmla="*/ 16 h 38"/>
                <a:gd name="T48" fmla="*/ 52 w 52"/>
                <a:gd name="T49" fmla="*/ 16 h 38"/>
                <a:gd name="T50" fmla="*/ 48 w 52"/>
                <a:gd name="T51" fmla="*/ 14 h 38"/>
                <a:gd name="T52" fmla="*/ 46 w 52"/>
                <a:gd name="T53" fmla="*/ 12 h 38"/>
                <a:gd name="T54" fmla="*/ 42 w 52"/>
                <a:gd name="T55" fmla="*/ 10 h 38"/>
                <a:gd name="T56" fmla="*/ 40 w 52"/>
                <a:gd name="T57" fmla="*/ 8 h 38"/>
                <a:gd name="T58" fmla="*/ 38 w 52"/>
                <a:gd name="T59" fmla="*/ 6 h 38"/>
                <a:gd name="T60" fmla="*/ 34 w 52"/>
                <a:gd name="T61" fmla="*/ 6 h 38"/>
                <a:gd name="T62" fmla="*/ 28 w 52"/>
                <a:gd name="T63" fmla="*/ 10 h 38"/>
                <a:gd name="T64" fmla="*/ 26 w 52"/>
                <a:gd name="T65" fmla="*/ 10 h 38"/>
                <a:gd name="T66" fmla="*/ 18 w 52"/>
                <a:gd name="T67" fmla="*/ 4 h 38"/>
                <a:gd name="T68" fmla="*/ 16 w 52"/>
                <a:gd name="T69" fmla="*/ 0 h 3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52"/>
                <a:gd name="T106" fmla="*/ 0 h 38"/>
                <a:gd name="T107" fmla="*/ 52 w 52"/>
                <a:gd name="T108" fmla="*/ 38 h 3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52" h="38">
                  <a:moveTo>
                    <a:pt x="16" y="0"/>
                  </a:moveTo>
                  <a:lnTo>
                    <a:pt x="16" y="0"/>
                  </a:lnTo>
                  <a:lnTo>
                    <a:pt x="10" y="4"/>
                  </a:lnTo>
                  <a:lnTo>
                    <a:pt x="0" y="6"/>
                  </a:lnTo>
                  <a:lnTo>
                    <a:pt x="4" y="10"/>
                  </a:lnTo>
                  <a:lnTo>
                    <a:pt x="6" y="12"/>
                  </a:lnTo>
                  <a:lnTo>
                    <a:pt x="8" y="18"/>
                  </a:lnTo>
                  <a:lnTo>
                    <a:pt x="10" y="18"/>
                  </a:lnTo>
                  <a:lnTo>
                    <a:pt x="14" y="22"/>
                  </a:lnTo>
                  <a:lnTo>
                    <a:pt x="16" y="24"/>
                  </a:lnTo>
                  <a:lnTo>
                    <a:pt x="18" y="24"/>
                  </a:lnTo>
                  <a:lnTo>
                    <a:pt x="20" y="22"/>
                  </a:lnTo>
                  <a:lnTo>
                    <a:pt x="20" y="24"/>
                  </a:lnTo>
                  <a:lnTo>
                    <a:pt x="22" y="28"/>
                  </a:lnTo>
                  <a:lnTo>
                    <a:pt x="26" y="30"/>
                  </a:lnTo>
                  <a:lnTo>
                    <a:pt x="30" y="32"/>
                  </a:lnTo>
                  <a:lnTo>
                    <a:pt x="32" y="32"/>
                  </a:lnTo>
                  <a:lnTo>
                    <a:pt x="34" y="32"/>
                  </a:lnTo>
                  <a:lnTo>
                    <a:pt x="36" y="30"/>
                  </a:lnTo>
                  <a:lnTo>
                    <a:pt x="36" y="32"/>
                  </a:lnTo>
                  <a:lnTo>
                    <a:pt x="36" y="36"/>
                  </a:lnTo>
                  <a:lnTo>
                    <a:pt x="38" y="38"/>
                  </a:lnTo>
                  <a:lnTo>
                    <a:pt x="42" y="38"/>
                  </a:lnTo>
                  <a:lnTo>
                    <a:pt x="48" y="36"/>
                  </a:lnTo>
                  <a:lnTo>
                    <a:pt x="48" y="34"/>
                  </a:lnTo>
                  <a:lnTo>
                    <a:pt x="48" y="30"/>
                  </a:lnTo>
                  <a:lnTo>
                    <a:pt x="50" y="30"/>
                  </a:lnTo>
                  <a:lnTo>
                    <a:pt x="52" y="28"/>
                  </a:lnTo>
                  <a:lnTo>
                    <a:pt x="52" y="24"/>
                  </a:lnTo>
                  <a:lnTo>
                    <a:pt x="52" y="22"/>
                  </a:lnTo>
                  <a:lnTo>
                    <a:pt x="50" y="20"/>
                  </a:lnTo>
                  <a:lnTo>
                    <a:pt x="50" y="18"/>
                  </a:lnTo>
                  <a:lnTo>
                    <a:pt x="50" y="16"/>
                  </a:lnTo>
                  <a:lnTo>
                    <a:pt x="52" y="16"/>
                  </a:lnTo>
                  <a:lnTo>
                    <a:pt x="48" y="14"/>
                  </a:lnTo>
                  <a:lnTo>
                    <a:pt x="46" y="12"/>
                  </a:lnTo>
                  <a:lnTo>
                    <a:pt x="44" y="12"/>
                  </a:lnTo>
                  <a:lnTo>
                    <a:pt x="42" y="10"/>
                  </a:lnTo>
                  <a:lnTo>
                    <a:pt x="40" y="8"/>
                  </a:lnTo>
                  <a:lnTo>
                    <a:pt x="40" y="6"/>
                  </a:lnTo>
                  <a:lnTo>
                    <a:pt x="38" y="6"/>
                  </a:lnTo>
                  <a:lnTo>
                    <a:pt x="34" y="6"/>
                  </a:lnTo>
                  <a:lnTo>
                    <a:pt x="30" y="8"/>
                  </a:lnTo>
                  <a:lnTo>
                    <a:pt x="28" y="10"/>
                  </a:lnTo>
                  <a:lnTo>
                    <a:pt x="26" y="10"/>
                  </a:lnTo>
                  <a:lnTo>
                    <a:pt x="22" y="8"/>
                  </a:lnTo>
                  <a:lnTo>
                    <a:pt x="18" y="4"/>
                  </a:lnTo>
                  <a:lnTo>
                    <a:pt x="16" y="0"/>
                  </a:lnTo>
                  <a:close/>
                </a:path>
              </a:pathLst>
            </a:custGeom>
            <a:solidFill>
              <a:schemeClr val="bg2"/>
            </a:solidFill>
            <a:ln w="3175">
              <a:solidFill>
                <a:schemeClr val="bg1"/>
              </a:solidFill>
              <a:prstDash val="solid"/>
              <a:round/>
              <a:headEnd/>
              <a:tailEnd/>
            </a:ln>
          </p:spPr>
          <p:txBody>
            <a:bodyPr/>
            <a:lstStyle/>
            <a:p>
              <a:endParaRPr lang="nl-BE"/>
            </a:p>
          </p:txBody>
        </p:sp>
        <p:sp>
          <p:nvSpPr>
            <p:cNvPr id="359" name="Freeform 255"/>
            <p:cNvSpPr>
              <a:spLocks/>
            </p:cNvSpPr>
            <p:nvPr/>
          </p:nvSpPr>
          <p:spPr bwMode="gray">
            <a:xfrm>
              <a:off x="3320" y="1676"/>
              <a:ext cx="109" cy="92"/>
            </a:xfrm>
            <a:custGeom>
              <a:avLst/>
              <a:gdLst>
                <a:gd name="T0" fmla="*/ 28 w 100"/>
                <a:gd name="T1" fmla="*/ 18 h 92"/>
                <a:gd name="T2" fmla="*/ 34 w 100"/>
                <a:gd name="T3" fmla="*/ 12 h 92"/>
                <a:gd name="T4" fmla="*/ 38 w 100"/>
                <a:gd name="T5" fmla="*/ 12 h 92"/>
                <a:gd name="T6" fmla="*/ 44 w 100"/>
                <a:gd name="T7" fmla="*/ 8 h 92"/>
                <a:gd name="T8" fmla="*/ 44 w 100"/>
                <a:gd name="T9" fmla="*/ 2 h 92"/>
                <a:gd name="T10" fmla="*/ 46 w 100"/>
                <a:gd name="T11" fmla="*/ 0 h 92"/>
                <a:gd name="T12" fmla="*/ 54 w 100"/>
                <a:gd name="T13" fmla="*/ 2 h 92"/>
                <a:gd name="T14" fmla="*/ 56 w 100"/>
                <a:gd name="T15" fmla="*/ 0 h 92"/>
                <a:gd name="T16" fmla="*/ 58 w 100"/>
                <a:gd name="T17" fmla="*/ 2 h 92"/>
                <a:gd name="T18" fmla="*/ 60 w 100"/>
                <a:gd name="T19" fmla="*/ 4 h 92"/>
                <a:gd name="T20" fmla="*/ 64 w 100"/>
                <a:gd name="T21" fmla="*/ 2 h 92"/>
                <a:gd name="T22" fmla="*/ 66 w 100"/>
                <a:gd name="T23" fmla="*/ 2 h 92"/>
                <a:gd name="T24" fmla="*/ 72 w 100"/>
                <a:gd name="T25" fmla="*/ 4 h 92"/>
                <a:gd name="T26" fmla="*/ 78 w 100"/>
                <a:gd name="T27" fmla="*/ 6 h 92"/>
                <a:gd name="T28" fmla="*/ 80 w 100"/>
                <a:gd name="T29" fmla="*/ 8 h 92"/>
                <a:gd name="T30" fmla="*/ 82 w 100"/>
                <a:gd name="T31" fmla="*/ 12 h 92"/>
                <a:gd name="T32" fmla="*/ 84 w 100"/>
                <a:gd name="T33" fmla="*/ 16 h 92"/>
                <a:gd name="T34" fmla="*/ 86 w 100"/>
                <a:gd name="T35" fmla="*/ 20 h 92"/>
                <a:gd name="T36" fmla="*/ 88 w 100"/>
                <a:gd name="T37" fmla="*/ 26 h 92"/>
                <a:gd name="T38" fmla="*/ 88 w 100"/>
                <a:gd name="T39" fmla="*/ 36 h 92"/>
                <a:gd name="T40" fmla="*/ 90 w 100"/>
                <a:gd name="T41" fmla="*/ 38 h 92"/>
                <a:gd name="T42" fmla="*/ 98 w 100"/>
                <a:gd name="T43" fmla="*/ 46 h 92"/>
                <a:gd name="T44" fmla="*/ 100 w 100"/>
                <a:gd name="T45" fmla="*/ 52 h 92"/>
                <a:gd name="T46" fmla="*/ 98 w 100"/>
                <a:gd name="T47" fmla="*/ 56 h 92"/>
                <a:gd name="T48" fmla="*/ 96 w 100"/>
                <a:gd name="T49" fmla="*/ 56 h 92"/>
                <a:gd name="T50" fmla="*/ 90 w 100"/>
                <a:gd name="T51" fmla="*/ 54 h 92"/>
                <a:gd name="T52" fmla="*/ 88 w 100"/>
                <a:gd name="T53" fmla="*/ 56 h 92"/>
                <a:gd name="T54" fmla="*/ 90 w 100"/>
                <a:gd name="T55" fmla="*/ 60 h 92"/>
                <a:gd name="T56" fmla="*/ 94 w 100"/>
                <a:gd name="T57" fmla="*/ 64 h 92"/>
                <a:gd name="T58" fmla="*/ 94 w 100"/>
                <a:gd name="T59" fmla="*/ 80 h 92"/>
                <a:gd name="T60" fmla="*/ 88 w 100"/>
                <a:gd name="T61" fmla="*/ 80 h 92"/>
                <a:gd name="T62" fmla="*/ 86 w 100"/>
                <a:gd name="T63" fmla="*/ 82 h 92"/>
                <a:gd name="T64" fmla="*/ 86 w 100"/>
                <a:gd name="T65" fmla="*/ 86 h 92"/>
                <a:gd name="T66" fmla="*/ 82 w 100"/>
                <a:gd name="T67" fmla="*/ 90 h 92"/>
                <a:gd name="T68" fmla="*/ 76 w 100"/>
                <a:gd name="T69" fmla="*/ 90 h 92"/>
                <a:gd name="T70" fmla="*/ 70 w 100"/>
                <a:gd name="T71" fmla="*/ 90 h 92"/>
                <a:gd name="T72" fmla="*/ 64 w 100"/>
                <a:gd name="T73" fmla="*/ 90 h 92"/>
                <a:gd name="T74" fmla="*/ 62 w 100"/>
                <a:gd name="T75" fmla="*/ 90 h 92"/>
                <a:gd name="T76" fmla="*/ 58 w 100"/>
                <a:gd name="T77" fmla="*/ 88 h 92"/>
                <a:gd name="T78" fmla="*/ 56 w 100"/>
                <a:gd name="T79" fmla="*/ 92 h 92"/>
                <a:gd name="T80" fmla="*/ 54 w 100"/>
                <a:gd name="T81" fmla="*/ 88 h 92"/>
                <a:gd name="T82" fmla="*/ 50 w 100"/>
                <a:gd name="T83" fmla="*/ 88 h 92"/>
                <a:gd name="T84" fmla="*/ 38 w 100"/>
                <a:gd name="T85" fmla="*/ 88 h 92"/>
                <a:gd name="T86" fmla="*/ 24 w 100"/>
                <a:gd name="T87" fmla="*/ 86 h 92"/>
                <a:gd name="T88" fmla="*/ 14 w 100"/>
                <a:gd name="T89" fmla="*/ 86 h 92"/>
                <a:gd name="T90" fmla="*/ 12 w 100"/>
                <a:gd name="T91" fmla="*/ 90 h 92"/>
                <a:gd name="T92" fmla="*/ 8 w 100"/>
                <a:gd name="T93" fmla="*/ 90 h 92"/>
                <a:gd name="T94" fmla="*/ 6 w 100"/>
                <a:gd name="T95" fmla="*/ 86 h 92"/>
                <a:gd name="T96" fmla="*/ 2 w 100"/>
                <a:gd name="T97" fmla="*/ 88 h 92"/>
                <a:gd name="T98" fmla="*/ 0 w 100"/>
                <a:gd name="T99" fmla="*/ 78 h 92"/>
                <a:gd name="T100" fmla="*/ 4 w 100"/>
                <a:gd name="T101" fmla="*/ 72 h 92"/>
                <a:gd name="T102" fmla="*/ 4 w 100"/>
                <a:gd name="T103" fmla="*/ 66 h 92"/>
                <a:gd name="T104" fmla="*/ 2 w 100"/>
                <a:gd name="T105" fmla="*/ 62 h 92"/>
                <a:gd name="T106" fmla="*/ 0 w 100"/>
                <a:gd name="T107" fmla="*/ 54 h 92"/>
                <a:gd name="T108" fmla="*/ 6 w 100"/>
                <a:gd name="T109" fmla="*/ 52 h 92"/>
                <a:gd name="T110" fmla="*/ 14 w 100"/>
                <a:gd name="T111" fmla="*/ 52 h 92"/>
                <a:gd name="T112" fmla="*/ 16 w 100"/>
                <a:gd name="T113" fmla="*/ 50 h 92"/>
                <a:gd name="T114" fmla="*/ 22 w 100"/>
                <a:gd name="T115" fmla="*/ 46 h 92"/>
                <a:gd name="T116" fmla="*/ 22 w 100"/>
                <a:gd name="T117" fmla="*/ 38 h 92"/>
                <a:gd name="T118" fmla="*/ 22 w 100"/>
                <a:gd name="T119" fmla="*/ 32 h 92"/>
                <a:gd name="T120" fmla="*/ 26 w 100"/>
                <a:gd name="T121" fmla="*/ 26 h 92"/>
                <a:gd name="T122" fmla="*/ 30 w 100"/>
                <a:gd name="T123" fmla="*/ 22 h 92"/>
                <a:gd name="T124" fmla="*/ 28 w 100"/>
                <a:gd name="T125" fmla="*/ 18 h 92"/>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60000 65536"/>
                <a:gd name="T187" fmla="*/ 0 60000 65536"/>
                <a:gd name="T188" fmla="*/ 0 60000 65536"/>
                <a:gd name="T189" fmla="*/ 0 w 100"/>
                <a:gd name="T190" fmla="*/ 0 h 92"/>
                <a:gd name="T191" fmla="*/ 100 w 100"/>
                <a:gd name="T192" fmla="*/ 92 h 92"/>
              </a:gdLst>
              <a:ahLst/>
              <a:cxnLst>
                <a:cxn ang="T126">
                  <a:pos x="T0" y="T1"/>
                </a:cxn>
                <a:cxn ang="T127">
                  <a:pos x="T2" y="T3"/>
                </a:cxn>
                <a:cxn ang="T128">
                  <a:pos x="T4" y="T5"/>
                </a:cxn>
                <a:cxn ang="T129">
                  <a:pos x="T6" y="T7"/>
                </a:cxn>
                <a:cxn ang="T130">
                  <a:pos x="T8" y="T9"/>
                </a:cxn>
                <a:cxn ang="T131">
                  <a:pos x="T10" y="T11"/>
                </a:cxn>
                <a:cxn ang="T132">
                  <a:pos x="T12" y="T13"/>
                </a:cxn>
                <a:cxn ang="T133">
                  <a:pos x="T14" y="T15"/>
                </a:cxn>
                <a:cxn ang="T134">
                  <a:pos x="T16" y="T17"/>
                </a:cxn>
                <a:cxn ang="T135">
                  <a:pos x="T18" y="T19"/>
                </a:cxn>
                <a:cxn ang="T136">
                  <a:pos x="T20" y="T21"/>
                </a:cxn>
                <a:cxn ang="T137">
                  <a:pos x="T22" y="T23"/>
                </a:cxn>
                <a:cxn ang="T138">
                  <a:pos x="T24" y="T25"/>
                </a:cxn>
                <a:cxn ang="T139">
                  <a:pos x="T26" y="T27"/>
                </a:cxn>
                <a:cxn ang="T140">
                  <a:pos x="T28" y="T29"/>
                </a:cxn>
                <a:cxn ang="T141">
                  <a:pos x="T30" y="T31"/>
                </a:cxn>
                <a:cxn ang="T142">
                  <a:pos x="T32" y="T33"/>
                </a:cxn>
                <a:cxn ang="T143">
                  <a:pos x="T34" y="T35"/>
                </a:cxn>
                <a:cxn ang="T144">
                  <a:pos x="T36" y="T37"/>
                </a:cxn>
                <a:cxn ang="T145">
                  <a:pos x="T38" y="T39"/>
                </a:cxn>
                <a:cxn ang="T146">
                  <a:pos x="T40" y="T41"/>
                </a:cxn>
                <a:cxn ang="T147">
                  <a:pos x="T42" y="T43"/>
                </a:cxn>
                <a:cxn ang="T148">
                  <a:pos x="T44" y="T45"/>
                </a:cxn>
                <a:cxn ang="T149">
                  <a:pos x="T46" y="T47"/>
                </a:cxn>
                <a:cxn ang="T150">
                  <a:pos x="T48" y="T49"/>
                </a:cxn>
                <a:cxn ang="T151">
                  <a:pos x="T50" y="T51"/>
                </a:cxn>
                <a:cxn ang="T152">
                  <a:pos x="T52" y="T53"/>
                </a:cxn>
                <a:cxn ang="T153">
                  <a:pos x="T54" y="T55"/>
                </a:cxn>
                <a:cxn ang="T154">
                  <a:pos x="T56" y="T57"/>
                </a:cxn>
                <a:cxn ang="T155">
                  <a:pos x="T58" y="T59"/>
                </a:cxn>
                <a:cxn ang="T156">
                  <a:pos x="T60" y="T61"/>
                </a:cxn>
                <a:cxn ang="T157">
                  <a:pos x="T62" y="T63"/>
                </a:cxn>
                <a:cxn ang="T158">
                  <a:pos x="T64" y="T65"/>
                </a:cxn>
                <a:cxn ang="T159">
                  <a:pos x="T66" y="T67"/>
                </a:cxn>
                <a:cxn ang="T160">
                  <a:pos x="T68" y="T69"/>
                </a:cxn>
                <a:cxn ang="T161">
                  <a:pos x="T70" y="T71"/>
                </a:cxn>
                <a:cxn ang="T162">
                  <a:pos x="T72" y="T73"/>
                </a:cxn>
                <a:cxn ang="T163">
                  <a:pos x="T74" y="T75"/>
                </a:cxn>
                <a:cxn ang="T164">
                  <a:pos x="T76" y="T77"/>
                </a:cxn>
                <a:cxn ang="T165">
                  <a:pos x="T78" y="T79"/>
                </a:cxn>
                <a:cxn ang="T166">
                  <a:pos x="T80" y="T81"/>
                </a:cxn>
                <a:cxn ang="T167">
                  <a:pos x="T82" y="T83"/>
                </a:cxn>
                <a:cxn ang="T168">
                  <a:pos x="T84" y="T85"/>
                </a:cxn>
                <a:cxn ang="T169">
                  <a:pos x="T86" y="T87"/>
                </a:cxn>
                <a:cxn ang="T170">
                  <a:pos x="T88" y="T89"/>
                </a:cxn>
                <a:cxn ang="T171">
                  <a:pos x="T90" y="T91"/>
                </a:cxn>
                <a:cxn ang="T172">
                  <a:pos x="T92" y="T93"/>
                </a:cxn>
                <a:cxn ang="T173">
                  <a:pos x="T94" y="T95"/>
                </a:cxn>
                <a:cxn ang="T174">
                  <a:pos x="T96" y="T97"/>
                </a:cxn>
                <a:cxn ang="T175">
                  <a:pos x="T98" y="T99"/>
                </a:cxn>
                <a:cxn ang="T176">
                  <a:pos x="T100" y="T101"/>
                </a:cxn>
                <a:cxn ang="T177">
                  <a:pos x="T102" y="T103"/>
                </a:cxn>
                <a:cxn ang="T178">
                  <a:pos x="T104" y="T105"/>
                </a:cxn>
                <a:cxn ang="T179">
                  <a:pos x="T106" y="T107"/>
                </a:cxn>
                <a:cxn ang="T180">
                  <a:pos x="T108" y="T109"/>
                </a:cxn>
                <a:cxn ang="T181">
                  <a:pos x="T110" y="T111"/>
                </a:cxn>
                <a:cxn ang="T182">
                  <a:pos x="T112" y="T113"/>
                </a:cxn>
                <a:cxn ang="T183">
                  <a:pos x="T114" y="T115"/>
                </a:cxn>
                <a:cxn ang="T184">
                  <a:pos x="T116" y="T117"/>
                </a:cxn>
                <a:cxn ang="T185">
                  <a:pos x="T118" y="T119"/>
                </a:cxn>
                <a:cxn ang="T186">
                  <a:pos x="T120" y="T121"/>
                </a:cxn>
                <a:cxn ang="T187">
                  <a:pos x="T122" y="T123"/>
                </a:cxn>
                <a:cxn ang="T188">
                  <a:pos x="T124" y="T125"/>
                </a:cxn>
              </a:cxnLst>
              <a:rect l="T189" t="T190" r="T191" b="T192"/>
              <a:pathLst>
                <a:path w="100" h="92">
                  <a:moveTo>
                    <a:pt x="28" y="18"/>
                  </a:moveTo>
                  <a:lnTo>
                    <a:pt x="28" y="18"/>
                  </a:lnTo>
                  <a:lnTo>
                    <a:pt x="32" y="14"/>
                  </a:lnTo>
                  <a:lnTo>
                    <a:pt x="34" y="12"/>
                  </a:lnTo>
                  <a:lnTo>
                    <a:pt x="38" y="12"/>
                  </a:lnTo>
                  <a:lnTo>
                    <a:pt x="42" y="14"/>
                  </a:lnTo>
                  <a:lnTo>
                    <a:pt x="44" y="8"/>
                  </a:lnTo>
                  <a:lnTo>
                    <a:pt x="44" y="2"/>
                  </a:lnTo>
                  <a:lnTo>
                    <a:pt x="46" y="0"/>
                  </a:lnTo>
                  <a:lnTo>
                    <a:pt x="50" y="2"/>
                  </a:lnTo>
                  <a:lnTo>
                    <a:pt x="54" y="2"/>
                  </a:lnTo>
                  <a:lnTo>
                    <a:pt x="56" y="0"/>
                  </a:lnTo>
                  <a:lnTo>
                    <a:pt x="58" y="2"/>
                  </a:lnTo>
                  <a:lnTo>
                    <a:pt x="58" y="4"/>
                  </a:lnTo>
                  <a:lnTo>
                    <a:pt x="60" y="4"/>
                  </a:lnTo>
                  <a:lnTo>
                    <a:pt x="64" y="2"/>
                  </a:lnTo>
                  <a:lnTo>
                    <a:pt x="66" y="2"/>
                  </a:lnTo>
                  <a:lnTo>
                    <a:pt x="72" y="4"/>
                  </a:lnTo>
                  <a:lnTo>
                    <a:pt x="76" y="6"/>
                  </a:lnTo>
                  <a:lnTo>
                    <a:pt x="78" y="6"/>
                  </a:lnTo>
                  <a:lnTo>
                    <a:pt x="80" y="8"/>
                  </a:lnTo>
                  <a:lnTo>
                    <a:pt x="80" y="10"/>
                  </a:lnTo>
                  <a:lnTo>
                    <a:pt x="82" y="12"/>
                  </a:lnTo>
                  <a:lnTo>
                    <a:pt x="84" y="12"/>
                  </a:lnTo>
                  <a:lnTo>
                    <a:pt x="84" y="16"/>
                  </a:lnTo>
                  <a:lnTo>
                    <a:pt x="86" y="20"/>
                  </a:lnTo>
                  <a:lnTo>
                    <a:pt x="88" y="26"/>
                  </a:lnTo>
                  <a:lnTo>
                    <a:pt x="88" y="34"/>
                  </a:lnTo>
                  <a:lnTo>
                    <a:pt x="88" y="36"/>
                  </a:lnTo>
                  <a:lnTo>
                    <a:pt x="90" y="38"/>
                  </a:lnTo>
                  <a:lnTo>
                    <a:pt x="94" y="42"/>
                  </a:lnTo>
                  <a:lnTo>
                    <a:pt x="98" y="46"/>
                  </a:lnTo>
                  <a:lnTo>
                    <a:pt x="100" y="52"/>
                  </a:lnTo>
                  <a:lnTo>
                    <a:pt x="100" y="54"/>
                  </a:lnTo>
                  <a:lnTo>
                    <a:pt x="98" y="56"/>
                  </a:lnTo>
                  <a:lnTo>
                    <a:pt x="96" y="56"/>
                  </a:lnTo>
                  <a:lnTo>
                    <a:pt x="92" y="54"/>
                  </a:lnTo>
                  <a:lnTo>
                    <a:pt x="90" y="54"/>
                  </a:lnTo>
                  <a:lnTo>
                    <a:pt x="88" y="56"/>
                  </a:lnTo>
                  <a:lnTo>
                    <a:pt x="88" y="60"/>
                  </a:lnTo>
                  <a:lnTo>
                    <a:pt x="90" y="60"/>
                  </a:lnTo>
                  <a:lnTo>
                    <a:pt x="92" y="62"/>
                  </a:lnTo>
                  <a:lnTo>
                    <a:pt x="94" y="64"/>
                  </a:lnTo>
                  <a:lnTo>
                    <a:pt x="94" y="80"/>
                  </a:lnTo>
                  <a:lnTo>
                    <a:pt x="88" y="80"/>
                  </a:lnTo>
                  <a:lnTo>
                    <a:pt x="86" y="82"/>
                  </a:lnTo>
                  <a:lnTo>
                    <a:pt x="86" y="86"/>
                  </a:lnTo>
                  <a:lnTo>
                    <a:pt x="84" y="90"/>
                  </a:lnTo>
                  <a:lnTo>
                    <a:pt x="82" y="90"/>
                  </a:lnTo>
                  <a:lnTo>
                    <a:pt x="76" y="90"/>
                  </a:lnTo>
                  <a:lnTo>
                    <a:pt x="70" y="90"/>
                  </a:lnTo>
                  <a:lnTo>
                    <a:pt x="66" y="88"/>
                  </a:lnTo>
                  <a:lnTo>
                    <a:pt x="64" y="90"/>
                  </a:lnTo>
                  <a:lnTo>
                    <a:pt x="62" y="90"/>
                  </a:lnTo>
                  <a:lnTo>
                    <a:pt x="60" y="90"/>
                  </a:lnTo>
                  <a:lnTo>
                    <a:pt x="58" y="88"/>
                  </a:lnTo>
                  <a:lnTo>
                    <a:pt x="56" y="92"/>
                  </a:lnTo>
                  <a:lnTo>
                    <a:pt x="54" y="88"/>
                  </a:lnTo>
                  <a:lnTo>
                    <a:pt x="50" y="88"/>
                  </a:lnTo>
                  <a:lnTo>
                    <a:pt x="44" y="90"/>
                  </a:lnTo>
                  <a:lnTo>
                    <a:pt x="38" y="88"/>
                  </a:lnTo>
                  <a:lnTo>
                    <a:pt x="24" y="86"/>
                  </a:lnTo>
                  <a:lnTo>
                    <a:pt x="14" y="86"/>
                  </a:lnTo>
                  <a:lnTo>
                    <a:pt x="12" y="90"/>
                  </a:lnTo>
                  <a:lnTo>
                    <a:pt x="10" y="92"/>
                  </a:lnTo>
                  <a:lnTo>
                    <a:pt x="8" y="90"/>
                  </a:lnTo>
                  <a:lnTo>
                    <a:pt x="6" y="86"/>
                  </a:lnTo>
                  <a:lnTo>
                    <a:pt x="4" y="86"/>
                  </a:lnTo>
                  <a:lnTo>
                    <a:pt x="2" y="88"/>
                  </a:lnTo>
                  <a:lnTo>
                    <a:pt x="0" y="78"/>
                  </a:lnTo>
                  <a:lnTo>
                    <a:pt x="4" y="72"/>
                  </a:lnTo>
                  <a:lnTo>
                    <a:pt x="4" y="68"/>
                  </a:lnTo>
                  <a:lnTo>
                    <a:pt x="4" y="66"/>
                  </a:lnTo>
                  <a:lnTo>
                    <a:pt x="2" y="62"/>
                  </a:lnTo>
                  <a:lnTo>
                    <a:pt x="0" y="58"/>
                  </a:lnTo>
                  <a:lnTo>
                    <a:pt x="0" y="54"/>
                  </a:lnTo>
                  <a:lnTo>
                    <a:pt x="6" y="52"/>
                  </a:lnTo>
                  <a:lnTo>
                    <a:pt x="14" y="52"/>
                  </a:lnTo>
                  <a:lnTo>
                    <a:pt x="16" y="50"/>
                  </a:lnTo>
                  <a:lnTo>
                    <a:pt x="16" y="48"/>
                  </a:lnTo>
                  <a:lnTo>
                    <a:pt x="22" y="46"/>
                  </a:lnTo>
                  <a:lnTo>
                    <a:pt x="22" y="38"/>
                  </a:lnTo>
                  <a:lnTo>
                    <a:pt x="22" y="32"/>
                  </a:lnTo>
                  <a:lnTo>
                    <a:pt x="26" y="26"/>
                  </a:lnTo>
                  <a:lnTo>
                    <a:pt x="28" y="24"/>
                  </a:lnTo>
                  <a:lnTo>
                    <a:pt x="30" y="22"/>
                  </a:lnTo>
                  <a:lnTo>
                    <a:pt x="28" y="18"/>
                  </a:lnTo>
                  <a:close/>
                </a:path>
              </a:pathLst>
            </a:custGeom>
            <a:solidFill>
              <a:schemeClr val="bg2"/>
            </a:solidFill>
            <a:ln w="3175">
              <a:solidFill>
                <a:schemeClr val="bg1"/>
              </a:solidFill>
              <a:prstDash val="solid"/>
              <a:round/>
              <a:headEnd/>
              <a:tailEnd/>
            </a:ln>
          </p:spPr>
          <p:txBody>
            <a:bodyPr/>
            <a:lstStyle/>
            <a:p>
              <a:endParaRPr lang="nl-BE"/>
            </a:p>
          </p:txBody>
        </p:sp>
        <p:sp>
          <p:nvSpPr>
            <p:cNvPr id="360" name="Freeform 256"/>
            <p:cNvSpPr>
              <a:spLocks/>
            </p:cNvSpPr>
            <p:nvPr/>
          </p:nvSpPr>
          <p:spPr bwMode="gray">
            <a:xfrm>
              <a:off x="4233" y="2248"/>
              <a:ext cx="80" cy="106"/>
            </a:xfrm>
            <a:custGeom>
              <a:avLst/>
              <a:gdLst>
                <a:gd name="T0" fmla="*/ 14 w 74"/>
                <a:gd name="T1" fmla="*/ 82 h 106"/>
                <a:gd name="T2" fmla="*/ 14 w 74"/>
                <a:gd name="T3" fmla="*/ 86 h 106"/>
                <a:gd name="T4" fmla="*/ 20 w 74"/>
                <a:gd name="T5" fmla="*/ 84 h 106"/>
                <a:gd name="T6" fmla="*/ 22 w 74"/>
                <a:gd name="T7" fmla="*/ 82 h 106"/>
                <a:gd name="T8" fmla="*/ 26 w 74"/>
                <a:gd name="T9" fmla="*/ 80 h 106"/>
                <a:gd name="T10" fmla="*/ 28 w 74"/>
                <a:gd name="T11" fmla="*/ 80 h 106"/>
                <a:gd name="T12" fmla="*/ 30 w 74"/>
                <a:gd name="T13" fmla="*/ 78 h 106"/>
                <a:gd name="T14" fmla="*/ 32 w 74"/>
                <a:gd name="T15" fmla="*/ 78 h 106"/>
                <a:gd name="T16" fmla="*/ 34 w 74"/>
                <a:gd name="T17" fmla="*/ 80 h 106"/>
                <a:gd name="T18" fmla="*/ 38 w 74"/>
                <a:gd name="T19" fmla="*/ 78 h 106"/>
                <a:gd name="T20" fmla="*/ 40 w 74"/>
                <a:gd name="T21" fmla="*/ 76 h 106"/>
                <a:gd name="T22" fmla="*/ 40 w 74"/>
                <a:gd name="T23" fmla="*/ 74 h 106"/>
                <a:gd name="T24" fmla="*/ 38 w 74"/>
                <a:gd name="T25" fmla="*/ 70 h 106"/>
                <a:gd name="T26" fmla="*/ 38 w 74"/>
                <a:gd name="T27" fmla="*/ 70 h 106"/>
                <a:gd name="T28" fmla="*/ 38 w 74"/>
                <a:gd name="T29" fmla="*/ 68 h 106"/>
                <a:gd name="T30" fmla="*/ 36 w 74"/>
                <a:gd name="T31" fmla="*/ 68 h 106"/>
                <a:gd name="T32" fmla="*/ 36 w 74"/>
                <a:gd name="T33" fmla="*/ 66 h 106"/>
                <a:gd name="T34" fmla="*/ 42 w 74"/>
                <a:gd name="T35" fmla="*/ 64 h 106"/>
                <a:gd name="T36" fmla="*/ 38 w 74"/>
                <a:gd name="T37" fmla="*/ 56 h 106"/>
                <a:gd name="T38" fmla="*/ 38 w 74"/>
                <a:gd name="T39" fmla="*/ 54 h 106"/>
                <a:gd name="T40" fmla="*/ 42 w 74"/>
                <a:gd name="T41" fmla="*/ 58 h 106"/>
                <a:gd name="T42" fmla="*/ 46 w 74"/>
                <a:gd name="T43" fmla="*/ 62 h 106"/>
                <a:gd name="T44" fmla="*/ 52 w 74"/>
                <a:gd name="T45" fmla="*/ 62 h 106"/>
                <a:gd name="T46" fmla="*/ 52 w 74"/>
                <a:gd name="T47" fmla="*/ 64 h 106"/>
                <a:gd name="T48" fmla="*/ 52 w 74"/>
                <a:gd name="T49" fmla="*/ 66 h 106"/>
                <a:gd name="T50" fmla="*/ 58 w 74"/>
                <a:gd name="T51" fmla="*/ 72 h 106"/>
                <a:gd name="T52" fmla="*/ 60 w 74"/>
                <a:gd name="T53" fmla="*/ 78 h 106"/>
                <a:gd name="T54" fmla="*/ 60 w 74"/>
                <a:gd name="T55" fmla="*/ 86 h 106"/>
                <a:gd name="T56" fmla="*/ 62 w 74"/>
                <a:gd name="T57" fmla="*/ 94 h 106"/>
                <a:gd name="T58" fmla="*/ 64 w 74"/>
                <a:gd name="T59" fmla="*/ 96 h 106"/>
                <a:gd name="T60" fmla="*/ 68 w 74"/>
                <a:gd name="T61" fmla="*/ 100 h 106"/>
                <a:gd name="T62" fmla="*/ 74 w 74"/>
                <a:gd name="T63" fmla="*/ 98 h 106"/>
                <a:gd name="T64" fmla="*/ 74 w 74"/>
                <a:gd name="T65" fmla="*/ 92 h 106"/>
                <a:gd name="T66" fmla="*/ 70 w 74"/>
                <a:gd name="T67" fmla="*/ 80 h 106"/>
                <a:gd name="T68" fmla="*/ 70 w 74"/>
                <a:gd name="T69" fmla="*/ 68 h 106"/>
                <a:gd name="T70" fmla="*/ 62 w 74"/>
                <a:gd name="T71" fmla="*/ 64 h 106"/>
                <a:gd name="T72" fmla="*/ 54 w 74"/>
                <a:gd name="T73" fmla="*/ 60 h 106"/>
                <a:gd name="T74" fmla="*/ 60 w 74"/>
                <a:gd name="T75" fmla="*/ 42 h 106"/>
                <a:gd name="T76" fmla="*/ 62 w 74"/>
                <a:gd name="T77" fmla="*/ 40 h 106"/>
                <a:gd name="T78" fmla="*/ 62 w 74"/>
                <a:gd name="T79" fmla="*/ 30 h 106"/>
                <a:gd name="T80" fmla="*/ 60 w 74"/>
                <a:gd name="T81" fmla="*/ 24 h 106"/>
                <a:gd name="T82" fmla="*/ 44 w 74"/>
                <a:gd name="T83" fmla="*/ 28 h 106"/>
                <a:gd name="T84" fmla="*/ 32 w 74"/>
                <a:gd name="T85" fmla="*/ 28 h 106"/>
                <a:gd name="T86" fmla="*/ 32 w 74"/>
                <a:gd name="T87" fmla="*/ 8 h 106"/>
                <a:gd name="T88" fmla="*/ 20 w 74"/>
                <a:gd name="T89" fmla="*/ 6 h 106"/>
                <a:gd name="T90" fmla="*/ 8 w 74"/>
                <a:gd name="T91" fmla="*/ 6 h 106"/>
                <a:gd name="T92" fmla="*/ 12 w 74"/>
                <a:gd name="T93" fmla="*/ 20 h 106"/>
                <a:gd name="T94" fmla="*/ 0 w 74"/>
                <a:gd name="T95" fmla="*/ 26 h 106"/>
                <a:gd name="T96" fmla="*/ 4 w 74"/>
                <a:gd name="T97" fmla="*/ 38 h 106"/>
                <a:gd name="T98" fmla="*/ 14 w 74"/>
                <a:gd name="T99" fmla="*/ 48 h 106"/>
                <a:gd name="T100" fmla="*/ 16 w 74"/>
                <a:gd name="T101" fmla="*/ 62 h 106"/>
                <a:gd name="T102" fmla="*/ 14 w 74"/>
                <a:gd name="T103" fmla="*/ 78 h 106"/>
                <a:gd name="T104" fmla="*/ 14 w 74"/>
                <a:gd name="T105" fmla="*/ 82 h 10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74"/>
                <a:gd name="T160" fmla="*/ 0 h 106"/>
                <a:gd name="T161" fmla="*/ 74 w 74"/>
                <a:gd name="T162" fmla="*/ 106 h 106"/>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74" h="106">
                  <a:moveTo>
                    <a:pt x="14" y="82"/>
                  </a:moveTo>
                  <a:lnTo>
                    <a:pt x="14" y="82"/>
                  </a:lnTo>
                  <a:lnTo>
                    <a:pt x="14" y="86"/>
                  </a:lnTo>
                  <a:lnTo>
                    <a:pt x="18" y="86"/>
                  </a:lnTo>
                  <a:lnTo>
                    <a:pt x="20" y="84"/>
                  </a:lnTo>
                  <a:lnTo>
                    <a:pt x="22" y="82"/>
                  </a:lnTo>
                  <a:lnTo>
                    <a:pt x="26" y="82"/>
                  </a:lnTo>
                  <a:lnTo>
                    <a:pt x="26" y="80"/>
                  </a:lnTo>
                  <a:lnTo>
                    <a:pt x="28" y="80"/>
                  </a:lnTo>
                  <a:lnTo>
                    <a:pt x="30" y="80"/>
                  </a:lnTo>
                  <a:lnTo>
                    <a:pt x="30" y="78"/>
                  </a:lnTo>
                  <a:lnTo>
                    <a:pt x="32" y="78"/>
                  </a:lnTo>
                  <a:lnTo>
                    <a:pt x="34" y="80"/>
                  </a:lnTo>
                  <a:lnTo>
                    <a:pt x="38" y="78"/>
                  </a:lnTo>
                  <a:lnTo>
                    <a:pt x="40" y="76"/>
                  </a:lnTo>
                  <a:lnTo>
                    <a:pt x="40" y="74"/>
                  </a:lnTo>
                  <a:lnTo>
                    <a:pt x="38" y="72"/>
                  </a:lnTo>
                  <a:lnTo>
                    <a:pt x="38" y="70"/>
                  </a:lnTo>
                  <a:lnTo>
                    <a:pt x="38" y="68"/>
                  </a:lnTo>
                  <a:lnTo>
                    <a:pt x="36" y="68"/>
                  </a:lnTo>
                  <a:lnTo>
                    <a:pt x="36" y="66"/>
                  </a:lnTo>
                  <a:lnTo>
                    <a:pt x="42" y="64"/>
                  </a:lnTo>
                  <a:lnTo>
                    <a:pt x="38" y="56"/>
                  </a:lnTo>
                  <a:lnTo>
                    <a:pt x="38" y="54"/>
                  </a:lnTo>
                  <a:lnTo>
                    <a:pt x="42" y="58"/>
                  </a:lnTo>
                  <a:lnTo>
                    <a:pt x="46" y="62"/>
                  </a:lnTo>
                  <a:lnTo>
                    <a:pt x="48" y="64"/>
                  </a:lnTo>
                  <a:lnTo>
                    <a:pt x="52" y="62"/>
                  </a:lnTo>
                  <a:lnTo>
                    <a:pt x="52" y="64"/>
                  </a:lnTo>
                  <a:lnTo>
                    <a:pt x="52" y="66"/>
                  </a:lnTo>
                  <a:lnTo>
                    <a:pt x="58" y="72"/>
                  </a:lnTo>
                  <a:lnTo>
                    <a:pt x="58" y="76"/>
                  </a:lnTo>
                  <a:lnTo>
                    <a:pt x="60" y="78"/>
                  </a:lnTo>
                  <a:lnTo>
                    <a:pt x="60" y="86"/>
                  </a:lnTo>
                  <a:lnTo>
                    <a:pt x="62" y="94"/>
                  </a:lnTo>
                  <a:lnTo>
                    <a:pt x="64" y="96"/>
                  </a:lnTo>
                  <a:lnTo>
                    <a:pt x="68" y="106"/>
                  </a:lnTo>
                  <a:lnTo>
                    <a:pt x="68" y="100"/>
                  </a:lnTo>
                  <a:lnTo>
                    <a:pt x="70" y="96"/>
                  </a:lnTo>
                  <a:lnTo>
                    <a:pt x="74" y="98"/>
                  </a:lnTo>
                  <a:lnTo>
                    <a:pt x="74" y="92"/>
                  </a:lnTo>
                  <a:lnTo>
                    <a:pt x="72" y="88"/>
                  </a:lnTo>
                  <a:lnTo>
                    <a:pt x="70" y="80"/>
                  </a:lnTo>
                  <a:lnTo>
                    <a:pt x="70" y="74"/>
                  </a:lnTo>
                  <a:lnTo>
                    <a:pt x="70" y="68"/>
                  </a:lnTo>
                  <a:lnTo>
                    <a:pt x="64" y="58"/>
                  </a:lnTo>
                  <a:lnTo>
                    <a:pt x="62" y="64"/>
                  </a:lnTo>
                  <a:lnTo>
                    <a:pt x="56" y="64"/>
                  </a:lnTo>
                  <a:lnTo>
                    <a:pt x="54" y="60"/>
                  </a:lnTo>
                  <a:lnTo>
                    <a:pt x="56" y="50"/>
                  </a:lnTo>
                  <a:lnTo>
                    <a:pt x="60" y="42"/>
                  </a:lnTo>
                  <a:lnTo>
                    <a:pt x="62" y="40"/>
                  </a:lnTo>
                  <a:lnTo>
                    <a:pt x="64" y="36"/>
                  </a:lnTo>
                  <a:lnTo>
                    <a:pt x="62" y="30"/>
                  </a:lnTo>
                  <a:lnTo>
                    <a:pt x="70" y="24"/>
                  </a:lnTo>
                  <a:lnTo>
                    <a:pt x="60" y="24"/>
                  </a:lnTo>
                  <a:lnTo>
                    <a:pt x="52" y="26"/>
                  </a:lnTo>
                  <a:lnTo>
                    <a:pt x="44" y="28"/>
                  </a:lnTo>
                  <a:lnTo>
                    <a:pt x="36" y="28"/>
                  </a:lnTo>
                  <a:lnTo>
                    <a:pt x="32" y="28"/>
                  </a:lnTo>
                  <a:lnTo>
                    <a:pt x="30" y="16"/>
                  </a:lnTo>
                  <a:lnTo>
                    <a:pt x="32" y="8"/>
                  </a:lnTo>
                  <a:lnTo>
                    <a:pt x="26" y="6"/>
                  </a:lnTo>
                  <a:lnTo>
                    <a:pt x="20" y="6"/>
                  </a:lnTo>
                  <a:lnTo>
                    <a:pt x="12" y="0"/>
                  </a:lnTo>
                  <a:lnTo>
                    <a:pt x="8" y="6"/>
                  </a:lnTo>
                  <a:lnTo>
                    <a:pt x="14" y="14"/>
                  </a:lnTo>
                  <a:lnTo>
                    <a:pt x="12" y="20"/>
                  </a:lnTo>
                  <a:lnTo>
                    <a:pt x="6" y="22"/>
                  </a:lnTo>
                  <a:lnTo>
                    <a:pt x="0" y="26"/>
                  </a:lnTo>
                  <a:lnTo>
                    <a:pt x="2" y="36"/>
                  </a:lnTo>
                  <a:lnTo>
                    <a:pt x="4" y="38"/>
                  </a:lnTo>
                  <a:lnTo>
                    <a:pt x="12" y="42"/>
                  </a:lnTo>
                  <a:lnTo>
                    <a:pt x="14" y="48"/>
                  </a:lnTo>
                  <a:lnTo>
                    <a:pt x="12" y="58"/>
                  </a:lnTo>
                  <a:lnTo>
                    <a:pt x="16" y="62"/>
                  </a:lnTo>
                  <a:lnTo>
                    <a:pt x="16" y="72"/>
                  </a:lnTo>
                  <a:lnTo>
                    <a:pt x="14" y="78"/>
                  </a:lnTo>
                  <a:lnTo>
                    <a:pt x="14" y="82"/>
                  </a:lnTo>
                  <a:close/>
                </a:path>
              </a:pathLst>
            </a:custGeom>
            <a:solidFill>
              <a:schemeClr val="bg2"/>
            </a:solidFill>
            <a:ln w="3175">
              <a:solidFill>
                <a:schemeClr val="bg1"/>
              </a:solidFill>
              <a:prstDash val="solid"/>
              <a:round/>
              <a:headEnd/>
              <a:tailEnd/>
            </a:ln>
          </p:spPr>
          <p:txBody>
            <a:bodyPr/>
            <a:lstStyle/>
            <a:p>
              <a:endParaRPr lang="nl-BE"/>
            </a:p>
          </p:txBody>
        </p:sp>
        <p:sp>
          <p:nvSpPr>
            <p:cNvPr id="361" name="Freeform 257"/>
            <p:cNvSpPr>
              <a:spLocks noEditPoints="1"/>
            </p:cNvSpPr>
            <p:nvPr/>
          </p:nvSpPr>
          <p:spPr bwMode="gray">
            <a:xfrm>
              <a:off x="3619" y="1962"/>
              <a:ext cx="72" cy="62"/>
            </a:xfrm>
            <a:custGeom>
              <a:avLst/>
              <a:gdLst>
                <a:gd name="T0" fmla="*/ 48 w 66"/>
                <a:gd name="T1" fmla="*/ 14 h 62"/>
                <a:gd name="T2" fmla="*/ 40 w 66"/>
                <a:gd name="T3" fmla="*/ 16 h 62"/>
                <a:gd name="T4" fmla="*/ 36 w 66"/>
                <a:gd name="T5" fmla="*/ 8 h 62"/>
                <a:gd name="T6" fmla="*/ 26 w 66"/>
                <a:gd name="T7" fmla="*/ 0 h 62"/>
                <a:gd name="T8" fmla="*/ 22 w 66"/>
                <a:gd name="T9" fmla="*/ 4 h 62"/>
                <a:gd name="T10" fmla="*/ 26 w 66"/>
                <a:gd name="T11" fmla="*/ 8 h 62"/>
                <a:gd name="T12" fmla="*/ 22 w 66"/>
                <a:gd name="T13" fmla="*/ 12 h 62"/>
                <a:gd name="T14" fmla="*/ 18 w 66"/>
                <a:gd name="T15" fmla="*/ 8 h 62"/>
                <a:gd name="T16" fmla="*/ 12 w 66"/>
                <a:gd name="T17" fmla="*/ 4 h 62"/>
                <a:gd name="T18" fmla="*/ 6 w 66"/>
                <a:gd name="T19" fmla="*/ 6 h 62"/>
                <a:gd name="T20" fmla="*/ 2 w 66"/>
                <a:gd name="T21" fmla="*/ 16 h 62"/>
                <a:gd name="T22" fmla="*/ 6 w 66"/>
                <a:gd name="T23" fmla="*/ 18 h 62"/>
                <a:gd name="T24" fmla="*/ 8 w 66"/>
                <a:gd name="T25" fmla="*/ 16 h 62"/>
                <a:gd name="T26" fmla="*/ 12 w 66"/>
                <a:gd name="T27" fmla="*/ 20 h 62"/>
                <a:gd name="T28" fmla="*/ 8 w 66"/>
                <a:gd name="T29" fmla="*/ 26 h 62"/>
                <a:gd name="T30" fmla="*/ 16 w 66"/>
                <a:gd name="T31" fmla="*/ 30 h 62"/>
                <a:gd name="T32" fmla="*/ 16 w 66"/>
                <a:gd name="T33" fmla="*/ 36 h 62"/>
                <a:gd name="T34" fmla="*/ 20 w 66"/>
                <a:gd name="T35" fmla="*/ 42 h 62"/>
                <a:gd name="T36" fmla="*/ 24 w 66"/>
                <a:gd name="T37" fmla="*/ 42 h 62"/>
                <a:gd name="T38" fmla="*/ 26 w 66"/>
                <a:gd name="T39" fmla="*/ 50 h 62"/>
                <a:gd name="T40" fmla="*/ 32 w 66"/>
                <a:gd name="T41" fmla="*/ 44 h 62"/>
                <a:gd name="T42" fmla="*/ 36 w 66"/>
                <a:gd name="T43" fmla="*/ 42 h 62"/>
                <a:gd name="T44" fmla="*/ 36 w 66"/>
                <a:gd name="T45" fmla="*/ 42 h 62"/>
                <a:gd name="T46" fmla="*/ 40 w 66"/>
                <a:gd name="T47" fmla="*/ 48 h 62"/>
                <a:gd name="T48" fmla="*/ 38 w 66"/>
                <a:gd name="T49" fmla="*/ 52 h 62"/>
                <a:gd name="T50" fmla="*/ 40 w 66"/>
                <a:gd name="T51" fmla="*/ 56 h 62"/>
                <a:gd name="T52" fmla="*/ 46 w 66"/>
                <a:gd name="T53" fmla="*/ 62 h 62"/>
                <a:gd name="T54" fmla="*/ 46 w 66"/>
                <a:gd name="T55" fmla="*/ 54 h 62"/>
                <a:gd name="T56" fmla="*/ 52 w 66"/>
                <a:gd name="T57" fmla="*/ 48 h 62"/>
                <a:gd name="T58" fmla="*/ 54 w 66"/>
                <a:gd name="T59" fmla="*/ 40 h 62"/>
                <a:gd name="T60" fmla="*/ 54 w 66"/>
                <a:gd name="T61" fmla="*/ 32 h 62"/>
                <a:gd name="T62" fmla="*/ 58 w 66"/>
                <a:gd name="T63" fmla="*/ 28 h 62"/>
                <a:gd name="T64" fmla="*/ 64 w 66"/>
                <a:gd name="T65" fmla="*/ 22 h 62"/>
                <a:gd name="T66" fmla="*/ 62 w 66"/>
                <a:gd name="T67" fmla="*/ 22 h 62"/>
                <a:gd name="T68" fmla="*/ 52 w 66"/>
                <a:gd name="T69" fmla="*/ 16 h 62"/>
                <a:gd name="T70" fmla="*/ 0 w 66"/>
                <a:gd name="T71" fmla="*/ 44 h 62"/>
                <a:gd name="T72" fmla="*/ 2 w 66"/>
                <a:gd name="T73" fmla="*/ 48 h 62"/>
                <a:gd name="T74" fmla="*/ 8 w 66"/>
                <a:gd name="T75" fmla="*/ 54 h 62"/>
                <a:gd name="T76" fmla="*/ 12 w 66"/>
                <a:gd name="T77" fmla="*/ 58 h 62"/>
                <a:gd name="T78" fmla="*/ 18 w 66"/>
                <a:gd name="T79" fmla="*/ 56 h 62"/>
                <a:gd name="T80" fmla="*/ 14 w 66"/>
                <a:gd name="T81" fmla="*/ 50 h 62"/>
                <a:gd name="T82" fmla="*/ 8 w 66"/>
                <a:gd name="T83" fmla="*/ 44 h 62"/>
                <a:gd name="T84" fmla="*/ 0 w 66"/>
                <a:gd name="T85" fmla="*/ 44 h 6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66"/>
                <a:gd name="T130" fmla="*/ 0 h 62"/>
                <a:gd name="T131" fmla="*/ 66 w 66"/>
                <a:gd name="T132" fmla="*/ 62 h 6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66" h="62">
                  <a:moveTo>
                    <a:pt x="50" y="8"/>
                  </a:moveTo>
                  <a:lnTo>
                    <a:pt x="50" y="8"/>
                  </a:lnTo>
                  <a:lnTo>
                    <a:pt x="48" y="14"/>
                  </a:lnTo>
                  <a:lnTo>
                    <a:pt x="42" y="18"/>
                  </a:lnTo>
                  <a:lnTo>
                    <a:pt x="40" y="16"/>
                  </a:lnTo>
                  <a:lnTo>
                    <a:pt x="38" y="12"/>
                  </a:lnTo>
                  <a:lnTo>
                    <a:pt x="36" y="8"/>
                  </a:lnTo>
                  <a:lnTo>
                    <a:pt x="32" y="6"/>
                  </a:lnTo>
                  <a:lnTo>
                    <a:pt x="26" y="0"/>
                  </a:lnTo>
                  <a:lnTo>
                    <a:pt x="24" y="2"/>
                  </a:lnTo>
                  <a:lnTo>
                    <a:pt x="22" y="4"/>
                  </a:lnTo>
                  <a:lnTo>
                    <a:pt x="22" y="6"/>
                  </a:lnTo>
                  <a:lnTo>
                    <a:pt x="26" y="8"/>
                  </a:lnTo>
                  <a:lnTo>
                    <a:pt x="24" y="12"/>
                  </a:lnTo>
                  <a:lnTo>
                    <a:pt x="22" y="12"/>
                  </a:lnTo>
                  <a:lnTo>
                    <a:pt x="20" y="12"/>
                  </a:lnTo>
                  <a:lnTo>
                    <a:pt x="18" y="8"/>
                  </a:lnTo>
                  <a:lnTo>
                    <a:pt x="16" y="6"/>
                  </a:lnTo>
                  <a:lnTo>
                    <a:pt x="12" y="4"/>
                  </a:lnTo>
                  <a:lnTo>
                    <a:pt x="8" y="4"/>
                  </a:lnTo>
                  <a:lnTo>
                    <a:pt x="6" y="6"/>
                  </a:lnTo>
                  <a:lnTo>
                    <a:pt x="4" y="10"/>
                  </a:lnTo>
                  <a:lnTo>
                    <a:pt x="2" y="12"/>
                  </a:lnTo>
                  <a:lnTo>
                    <a:pt x="2" y="16"/>
                  </a:lnTo>
                  <a:lnTo>
                    <a:pt x="4" y="18"/>
                  </a:lnTo>
                  <a:lnTo>
                    <a:pt x="6" y="18"/>
                  </a:lnTo>
                  <a:lnTo>
                    <a:pt x="6" y="16"/>
                  </a:lnTo>
                  <a:lnTo>
                    <a:pt x="8" y="16"/>
                  </a:lnTo>
                  <a:lnTo>
                    <a:pt x="8" y="18"/>
                  </a:lnTo>
                  <a:lnTo>
                    <a:pt x="12" y="20"/>
                  </a:lnTo>
                  <a:lnTo>
                    <a:pt x="12" y="22"/>
                  </a:lnTo>
                  <a:lnTo>
                    <a:pt x="12" y="24"/>
                  </a:lnTo>
                  <a:lnTo>
                    <a:pt x="8" y="26"/>
                  </a:lnTo>
                  <a:lnTo>
                    <a:pt x="16" y="30"/>
                  </a:lnTo>
                  <a:lnTo>
                    <a:pt x="18" y="34"/>
                  </a:lnTo>
                  <a:lnTo>
                    <a:pt x="16" y="36"/>
                  </a:lnTo>
                  <a:lnTo>
                    <a:pt x="16" y="38"/>
                  </a:lnTo>
                  <a:lnTo>
                    <a:pt x="20" y="42"/>
                  </a:lnTo>
                  <a:lnTo>
                    <a:pt x="24" y="42"/>
                  </a:lnTo>
                  <a:lnTo>
                    <a:pt x="26" y="48"/>
                  </a:lnTo>
                  <a:lnTo>
                    <a:pt x="26" y="50"/>
                  </a:lnTo>
                  <a:lnTo>
                    <a:pt x="28" y="48"/>
                  </a:lnTo>
                  <a:lnTo>
                    <a:pt x="32" y="44"/>
                  </a:lnTo>
                  <a:lnTo>
                    <a:pt x="34" y="44"/>
                  </a:lnTo>
                  <a:lnTo>
                    <a:pt x="36" y="42"/>
                  </a:lnTo>
                  <a:lnTo>
                    <a:pt x="40" y="46"/>
                  </a:lnTo>
                  <a:lnTo>
                    <a:pt x="40" y="48"/>
                  </a:lnTo>
                  <a:lnTo>
                    <a:pt x="38" y="50"/>
                  </a:lnTo>
                  <a:lnTo>
                    <a:pt x="38" y="52"/>
                  </a:lnTo>
                  <a:lnTo>
                    <a:pt x="38" y="54"/>
                  </a:lnTo>
                  <a:lnTo>
                    <a:pt x="40" y="56"/>
                  </a:lnTo>
                  <a:lnTo>
                    <a:pt x="42" y="58"/>
                  </a:lnTo>
                  <a:lnTo>
                    <a:pt x="46" y="62"/>
                  </a:lnTo>
                  <a:lnTo>
                    <a:pt x="46" y="54"/>
                  </a:lnTo>
                  <a:lnTo>
                    <a:pt x="52" y="52"/>
                  </a:lnTo>
                  <a:lnTo>
                    <a:pt x="52" y="48"/>
                  </a:lnTo>
                  <a:lnTo>
                    <a:pt x="50" y="48"/>
                  </a:lnTo>
                  <a:lnTo>
                    <a:pt x="54" y="40"/>
                  </a:lnTo>
                  <a:lnTo>
                    <a:pt x="54" y="36"/>
                  </a:lnTo>
                  <a:lnTo>
                    <a:pt x="54" y="32"/>
                  </a:lnTo>
                  <a:lnTo>
                    <a:pt x="56" y="30"/>
                  </a:lnTo>
                  <a:lnTo>
                    <a:pt x="58" y="28"/>
                  </a:lnTo>
                  <a:lnTo>
                    <a:pt x="66" y="26"/>
                  </a:lnTo>
                  <a:lnTo>
                    <a:pt x="64" y="22"/>
                  </a:lnTo>
                  <a:lnTo>
                    <a:pt x="62" y="22"/>
                  </a:lnTo>
                  <a:lnTo>
                    <a:pt x="56" y="20"/>
                  </a:lnTo>
                  <a:lnTo>
                    <a:pt x="52" y="16"/>
                  </a:lnTo>
                  <a:lnTo>
                    <a:pt x="50" y="8"/>
                  </a:lnTo>
                  <a:close/>
                  <a:moveTo>
                    <a:pt x="0" y="44"/>
                  </a:moveTo>
                  <a:lnTo>
                    <a:pt x="0" y="44"/>
                  </a:lnTo>
                  <a:lnTo>
                    <a:pt x="0" y="46"/>
                  </a:lnTo>
                  <a:lnTo>
                    <a:pt x="2" y="48"/>
                  </a:lnTo>
                  <a:lnTo>
                    <a:pt x="4" y="52"/>
                  </a:lnTo>
                  <a:lnTo>
                    <a:pt x="8" y="54"/>
                  </a:lnTo>
                  <a:lnTo>
                    <a:pt x="10" y="56"/>
                  </a:lnTo>
                  <a:lnTo>
                    <a:pt x="12" y="58"/>
                  </a:lnTo>
                  <a:lnTo>
                    <a:pt x="18" y="56"/>
                  </a:lnTo>
                  <a:lnTo>
                    <a:pt x="18" y="54"/>
                  </a:lnTo>
                  <a:lnTo>
                    <a:pt x="14" y="50"/>
                  </a:lnTo>
                  <a:lnTo>
                    <a:pt x="10" y="44"/>
                  </a:lnTo>
                  <a:lnTo>
                    <a:pt x="8" y="44"/>
                  </a:lnTo>
                  <a:lnTo>
                    <a:pt x="4" y="44"/>
                  </a:lnTo>
                  <a:lnTo>
                    <a:pt x="0" y="44"/>
                  </a:lnTo>
                  <a:close/>
                </a:path>
              </a:pathLst>
            </a:custGeom>
            <a:solidFill>
              <a:schemeClr val="bg2"/>
            </a:solidFill>
            <a:ln w="3175">
              <a:solidFill>
                <a:schemeClr val="bg1"/>
              </a:solidFill>
              <a:prstDash val="solid"/>
              <a:round/>
              <a:headEnd/>
              <a:tailEnd/>
            </a:ln>
          </p:spPr>
          <p:txBody>
            <a:bodyPr/>
            <a:lstStyle/>
            <a:p>
              <a:endParaRPr lang="nl-BE"/>
            </a:p>
          </p:txBody>
        </p:sp>
        <p:sp>
          <p:nvSpPr>
            <p:cNvPr id="362" name="Freeform 258"/>
            <p:cNvSpPr>
              <a:spLocks/>
            </p:cNvSpPr>
            <p:nvPr/>
          </p:nvSpPr>
          <p:spPr bwMode="gray">
            <a:xfrm>
              <a:off x="3109" y="1822"/>
              <a:ext cx="103" cy="50"/>
            </a:xfrm>
            <a:custGeom>
              <a:avLst/>
              <a:gdLst>
                <a:gd name="T0" fmla="*/ 0 w 95"/>
                <a:gd name="T1" fmla="*/ 36 h 50"/>
                <a:gd name="T2" fmla="*/ 4 w 95"/>
                <a:gd name="T3" fmla="*/ 38 h 50"/>
                <a:gd name="T4" fmla="*/ 4 w 95"/>
                <a:gd name="T5" fmla="*/ 44 h 50"/>
                <a:gd name="T6" fmla="*/ 13 w 95"/>
                <a:gd name="T7" fmla="*/ 46 h 50"/>
                <a:gd name="T8" fmla="*/ 13 w 95"/>
                <a:gd name="T9" fmla="*/ 46 h 50"/>
                <a:gd name="T10" fmla="*/ 17 w 95"/>
                <a:gd name="T11" fmla="*/ 44 h 50"/>
                <a:gd name="T12" fmla="*/ 19 w 95"/>
                <a:gd name="T13" fmla="*/ 46 h 50"/>
                <a:gd name="T14" fmla="*/ 23 w 95"/>
                <a:gd name="T15" fmla="*/ 46 h 50"/>
                <a:gd name="T16" fmla="*/ 27 w 95"/>
                <a:gd name="T17" fmla="*/ 48 h 50"/>
                <a:gd name="T18" fmla="*/ 29 w 95"/>
                <a:gd name="T19" fmla="*/ 50 h 50"/>
                <a:gd name="T20" fmla="*/ 31 w 95"/>
                <a:gd name="T21" fmla="*/ 50 h 50"/>
                <a:gd name="T22" fmla="*/ 35 w 95"/>
                <a:gd name="T23" fmla="*/ 48 h 50"/>
                <a:gd name="T24" fmla="*/ 43 w 95"/>
                <a:gd name="T25" fmla="*/ 48 h 50"/>
                <a:gd name="T26" fmla="*/ 47 w 95"/>
                <a:gd name="T27" fmla="*/ 48 h 50"/>
                <a:gd name="T28" fmla="*/ 49 w 95"/>
                <a:gd name="T29" fmla="*/ 46 h 50"/>
                <a:gd name="T30" fmla="*/ 55 w 95"/>
                <a:gd name="T31" fmla="*/ 44 h 50"/>
                <a:gd name="T32" fmla="*/ 61 w 95"/>
                <a:gd name="T33" fmla="*/ 46 h 50"/>
                <a:gd name="T34" fmla="*/ 63 w 95"/>
                <a:gd name="T35" fmla="*/ 42 h 50"/>
                <a:gd name="T36" fmla="*/ 71 w 95"/>
                <a:gd name="T37" fmla="*/ 38 h 50"/>
                <a:gd name="T38" fmla="*/ 75 w 95"/>
                <a:gd name="T39" fmla="*/ 40 h 50"/>
                <a:gd name="T40" fmla="*/ 79 w 95"/>
                <a:gd name="T41" fmla="*/ 40 h 50"/>
                <a:gd name="T42" fmla="*/ 85 w 95"/>
                <a:gd name="T43" fmla="*/ 36 h 50"/>
                <a:gd name="T44" fmla="*/ 87 w 95"/>
                <a:gd name="T45" fmla="*/ 32 h 50"/>
                <a:gd name="T46" fmla="*/ 89 w 95"/>
                <a:gd name="T47" fmla="*/ 32 h 50"/>
                <a:gd name="T48" fmla="*/ 91 w 95"/>
                <a:gd name="T49" fmla="*/ 28 h 50"/>
                <a:gd name="T50" fmla="*/ 93 w 95"/>
                <a:gd name="T51" fmla="*/ 24 h 50"/>
                <a:gd name="T52" fmla="*/ 93 w 95"/>
                <a:gd name="T53" fmla="*/ 18 h 50"/>
                <a:gd name="T54" fmla="*/ 93 w 95"/>
                <a:gd name="T55" fmla="*/ 12 h 50"/>
                <a:gd name="T56" fmla="*/ 89 w 95"/>
                <a:gd name="T57" fmla="*/ 10 h 50"/>
                <a:gd name="T58" fmla="*/ 93 w 95"/>
                <a:gd name="T59" fmla="*/ 4 h 50"/>
                <a:gd name="T60" fmla="*/ 83 w 95"/>
                <a:gd name="T61" fmla="*/ 6 h 50"/>
                <a:gd name="T62" fmla="*/ 77 w 95"/>
                <a:gd name="T63" fmla="*/ 4 h 50"/>
                <a:gd name="T64" fmla="*/ 73 w 95"/>
                <a:gd name="T65" fmla="*/ 2 h 50"/>
                <a:gd name="T66" fmla="*/ 67 w 95"/>
                <a:gd name="T67" fmla="*/ 0 h 50"/>
                <a:gd name="T68" fmla="*/ 65 w 95"/>
                <a:gd name="T69" fmla="*/ 0 h 50"/>
                <a:gd name="T70" fmla="*/ 59 w 95"/>
                <a:gd name="T71" fmla="*/ 8 h 50"/>
                <a:gd name="T72" fmla="*/ 59 w 95"/>
                <a:gd name="T73" fmla="*/ 8 h 50"/>
                <a:gd name="T74" fmla="*/ 53 w 95"/>
                <a:gd name="T75" fmla="*/ 8 h 50"/>
                <a:gd name="T76" fmla="*/ 49 w 95"/>
                <a:gd name="T77" fmla="*/ 4 h 50"/>
                <a:gd name="T78" fmla="*/ 45 w 95"/>
                <a:gd name="T79" fmla="*/ 8 h 50"/>
                <a:gd name="T80" fmla="*/ 43 w 95"/>
                <a:gd name="T81" fmla="*/ 12 h 50"/>
                <a:gd name="T82" fmla="*/ 39 w 95"/>
                <a:gd name="T83" fmla="*/ 16 h 50"/>
                <a:gd name="T84" fmla="*/ 35 w 95"/>
                <a:gd name="T85" fmla="*/ 18 h 50"/>
                <a:gd name="T86" fmla="*/ 35 w 95"/>
                <a:gd name="T87" fmla="*/ 20 h 50"/>
                <a:gd name="T88" fmla="*/ 37 w 95"/>
                <a:gd name="T89" fmla="*/ 22 h 50"/>
                <a:gd name="T90" fmla="*/ 39 w 95"/>
                <a:gd name="T91" fmla="*/ 24 h 50"/>
                <a:gd name="T92" fmla="*/ 35 w 95"/>
                <a:gd name="T93" fmla="*/ 30 h 50"/>
                <a:gd name="T94" fmla="*/ 33 w 95"/>
                <a:gd name="T95" fmla="*/ 26 h 50"/>
                <a:gd name="T96" fmla="*/ 29 w 95"/>
                <a:gd name="T97" fmla="*/ 26 h 50"/>
                <a:gd name="T98" fmla="*/ 25 w 95"/>
                <a:gd name="T99" fmla="*/ 26 h 50"/>
                <a:gd name="T100" fmla="*/ 21 w 95"/>
                <a:gd name="T101" fmla="*/ 24 h 50"/>
                <a:gd name="T102" fmla="*/ 19 w 95"/>
                <a:gd name="T103" fmla="*/ 28 h 50"/>
                <a:gd name="T104" fmla="*/ 15 w 95"/>
                <a:gd name="T105" fmla="*/ 30 h 50"/>
                <a:gd name="T106" fmla="*/ 8 w 95"/>
                <a:gd name="T107" fmla="*/ 30 h 50"/>
                <a:gd name="T108" fmla="*/ 4 w 95"/>
                <a:gd name="T109" fmla="*/ 34 h 50"/>
                <a:gd name="T110" fmla="*/ 0 w 95"/>
                <a:gd name="T111" fmla="*/ 36 h 50"/>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95"/>
                <a:gd name="T169" fmla="*/ 0 h 50"/>
                <a:gd name="T170" fmla="*/ 95 w 95"/>
                <a:gd name="T171" fmla="*/ 50 h 50"/>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95" h="50">
                  <a:moveTo>
                    <a:pt x="0" y="36"/>
                  </a:moveTo>
                  <a:lnTo>
                    <a:pt x="0" y="36"/>
                  </a:lnTo>
                  <a:lnTo>
                    <a:pt x="4" y="36"/>
                  </a:lnTo>
                  <a:lnTo>
                    <a:pt x="4" y="38"/>
                  </a:lnTo>
                  <a:lnTo>
                    <a:pt x="4" y="44"/>
                  </a:lnTo>
                  <a:lnTo>
                    <a:pt x="8" y="46"/>
                  </a:lnTo>
                  <a:lnTo>
                    <a:pt x="13" y="46"/>
                  </a:lnTo>
                  <a:lnTo>
                    <a:pt x="13" y="44"/>
                  </a:lnTo>
                  <a:lnTo>
                    <a:pt x="17" y="44"/>
                  </a:lnTo>
                  <a:lnTo>
                    <a:pt x="19" y="46"/>
                  </a:lnTo>
                  <a:lnTo>
                    <a:pt x="23" y="46"/>
                  </a:lnTo>
                  <a:lnTo>
                    <a:pt x="25" y="46"/>
                  </a:lnTo>
                  <a:lnTo>
                    <a:pt x="27" y="48"/>
                  </a:lnTo>
                  <a:lnTo>
                    <a:pt x="29" y="50"/>
                  </a:lnTo>
                  <a:lnTo>
                    <a:pt x="31" y="50"/>
                  </a:lnTo>
                  <a:lnTo>
                    <a:pt x="35" y="48"/>
                  </a:lnTo>
                  <a:lnTo>
                    <a:pt x="43" y="48"/>
                  </a:lnTo>
                  <a:lnTo>
                    <a:pt x="47" y="48"/>
                  </a:lnTo>
                  <a:lnTo>
                    <a:pt x="49" y="46"/>
                  </a:lnTo>
                  <a:lnTo>
                    <a:pt x="49" y="44"/>
                  </a:lnTo>
                  <a:lnTo>
                    <a:pt x="55" y="44"/>
                  </a:lnTo>
                  <a:lnTo>
                    <a:pt x="61" y="46"/>
                  </a:lnTo>
                  <a:lnTo>
                    <a:pt x="63" y="42"/>
                  </a:lnTo>
                  <a:lnTo>
                    <a:pt x="67" y="40"/>
                  </a:lnTo>
                  <a:lnTo>
                    <a:pt x="71" y="38"/>
                  </a:lnTo>
                  <a:lnTo>
                    <a:pt x="75" y="40"/>
                  </a:lnTo>
                  <a:lnTo>
                    <a:pt x="79" y="40"/>
                  </a:lnTo>
                  <a:lnTo>
                    <a:pt x="85" y="36"/>
                  </a:lnTo>
                  <a:lnTo>
                    <a:pt x="85" y="34"/>
                  </a:lnTo>
                  <a:lnTo>
                    <a:pt x="87" y="32"/>
                  </a:lnTo>
                  <a:lnTo>
                    <a:pt x="89" y="32"/>
                  </a:lnTo>
                  <a:lnTo>
                    <a:pt x="91" y="32"/>
                  </a:lnTo>
                  <a:lnTo>
                    <a:pt x="91" y="28"/>
                  </a:lnTo>
                  <a:lnTo>
                    <a:pt x="93" y="24"/>
                  </a:lnTo>
                  <a:lnTo>
                    <a:pt x="91" y="20"/>
                  </a:lnTo>
                  <a:lnTo>
                    <a:pt x="93" y="18"/>
                  </a:lnTo>
                  <a:lnTo>
                    <a:pt x="95" y="18"/>
                  </a:lnTo>
                  <a:lnTo>
                    <a:pt x="93" y="12"/>
                  </a:lnTo>
                  <a:lnTo>
                    <a:pt x="89" y="10"/>
                  </a:lnTo>
                  <a:lnTo>
                    <a:pt x="89" y="8"/>
                  </a:lnTo>
                  <a:lnTo>
                    <a:pt x="93" y="4"/>
                  </a:lnTo>
                  <a:lnTo>
                    <a:pt x="83" y="6"/>
                  </a:lnTo>
                  <a:lnTo>
                    <a:pt x="77" y="4"/>
                  </a:lnTo>
                  <a:lnTo>
                    <a:pt x="73" y="2"/>
                  </a:lnTo>
                  <a:lnTo>
                    <a:pt x="71" y="0"/>
                  </a:lnTo>
                  <a:lnTo>
                    <a:pt x="67" y="0"/>
                  </a:lnTo>
                  <a:lnTo>
                    <a:pt x="65" y="0"/>
                  </a:lnTo>
                  <a:lnTo>
                    <a:pt x="63" y="2"/>
                  </a:lnTo>
                  <a:lnTo>
                    <a:pt x="59" y="8"/>
                  </a:lnTo>
                  <a:lnTo>
                    <a:pt x="57" y="10"/>
                  </a:lnTo>
                  <a:lnTo>
                    <a:pt x="53" y="8"/>
                  </a:lnTo>
                  <a:lnTo>
                    <a:pt x="49" y="4"/>
                  </a:lnTo>
                  <a:lnTo>
                    <a:pt x="47" y="6"/>
                  </a:lnTo>
                  <a:lnTo>
                    <a:pt x="45" y="8"/>
                  </a:lnTo>
                  <a:lnTo>
                    <a:pt x="43" y="12"/>
                  </a:lnTo>
                  <a:lnTo>
                    <a:pt x="43" y="14"/>
                  </a:lnTo>
                  <a:lnTo>
                    <a:pt x="39" y="16"/>
                  </a:lnTo>
                  <a:lnTo>
                    <a:pt x="35" y="18"/>
                  </a:lnTo>
                  <a:lnTo>
                    <a:pt x="35" y="20"/>
                  </a:lnTo>
                  <a:lnTo>
                    <a:pt x="37" y="20"/>
                  </a:lnTo>
                  <a:lnTo>
                    <a:pt x="37" y="22"/>
                  </a:lnTo>
                  <a:lnTo>
                    <a:pt x="39" y="24"/>
                  </a:lnTo>
                  <a:lnTo>
                    <a:pt x="39" y="30"/>
                  </a:lnTo>
                  <a:lnTo>
                    <a:pt x="35" y="30"/>
                  </a:lnTo>
                  <a:lnTo>
                    <a:pt x="33" y="26"/>
                  </a:lnTo>
                  <a:lnTo>
                    <a:pt x="31" y="26"/>
                  </a:lnTo>
                  <a:lnTo>
                    <a:pt x="29" y="26"/>
                  </a:lnTo>
                  <a:lnTo>
                    <a:pt x="25" y="26"/>
                  </a:lnTo>
                  <a:lnTo>
                    <a:pt x="23" y="24"/>
                  </a:lnTo>
                  <a:lnTo>
                    <a:pt x="21" y="24"/>
                  </a:lnTo>
                  <a:lnTo>
                    <a:pt x="19" y="28"/>
                  </a:lnTo>
                  <a:lnTo>
                    <a:pt x="15" y="30"/>
                  </a:lnTo>
                  <a:lnTo>
                    <a:pt x="11" y="30"/>
                  </a:lnTo>
                  <a:lnTo>
                    <a:pt x="8" y="30"/>
                  </a:lnTo>
                  <a:lnTo>
                    <a:pt x="4" y="34"/>
                  </a:lnTo>
                  <a:lnTo>
                    <a:pt x="0" y="36"/>
                  </a:lnTo>
                  <a:close/>
                </a:path>
              </a:pathLst>
            </a:custGeom>
            <a:solidFill>
              <a:schemeClr val="bg2"/>
            </a:solidFill>
            <a:ln w="3175">
              <a:solidFill>
                <a:schemeClr val="bg1"/>
              </a:solidFill>
              <a:prstDash val="solid"/>
              <a:round/>
              <a:headEnd/>
              <a:tailEnd/>
            </a:ln>
          </p:spPr>
          <p:txBody>
            <a:bodyPr/>
            <a:lstStyle/>
            <a:p>
              <a:endParaRPr lang="nl-BE"/>
            </a:p>
          </p:txBody>
        </p:sp>
        <p:sp>
          <p:nvSpPr>
            <p:cNvPr id="363" name="Freeform 259"/>
            <p:cNvSpPr>
              <a:spLocks noEditPoints="1"/>
            </p:cNvSpPr>
            <p:nvPr/>
          </p:nvSpPr>
          <p:spPr bwMode="gray">
            <a:xfrm>
              <a:off x="4597" y="2880"/>
              <a:ext cx="580" cy="572"/>
            </a:xfrm>
            <a:custGeom>
              <a:avLst/>
              <a:gdLst>
                <a:gd name="T0" fmla="*/ 406 w 536"/>
                <a:gd name="T1" fmla="*/ 482 h 572"/>
                <a:gd name="T2" fmla="*/ 420 w 536"/>
                <a:gd name="T3" fmla="*/ 462 h 572"/>
                <a:gd name="T4" fmla="*/ 426 w 536"/>
                <a:gd name="T5" fmla="*/ 474 h 572"/>
                <a:gd name="T6" fmla="*/ 446 w 536"/>
                <a:gd name="T7" fmla="*/ 484 h 572"/>
                <a:gd name="T8" fmla="*/ 484 w 536"/>
                <a:gd name="T9" fmla="*/ 458 h 572"/>
                <a:gd name="T10" fmla="*/ 492 w 536"/>
                <a:gd name="T11" fmla="*/ 426 h 572"/>
                <a:gd name="T12" fmla="*/ 502 w 536"/>
                <a:gd name="T13" fmla="*/ 382 h 572"/>
                <a:gd name="T14" fmla="*/ 526 w 536"/>
                <a:gd name="T15" fmla="*/ 354 h 572"/>
                <a:gd name="T16" fmla="*/ 528 w 536"/>
                <a:gd name="T17" fmla="*/ 312 h 572"/>
                <a:gd name="T18" fmla="*/ 528 w 536"/>
                <a:gd name="T19" fmla="*/ 254 h 572"/>
                <a:gd name="T20" fmla="*/ 514 w 536"/>
                <a:gd name="T21" fmla="*/ 232 h 572"/>
                <a:gd name="T22" fmla="*/ 486 w 536"/>
                <a:gd name="T23" fmla="*/ 192 h 572"/>
                <a:gd name="T24" fmla="*/ 468 w 536"/>
                <a:gd name="T25" fmla="*/ 148 h 572"/>
                <a:gd name="T26" fmla="*/ 442 w 536"/>
                <a:gd name="T27" fmla="*/ 134 h 572"/>
                <a:gd name="T28" fmla="*/ 430 w 536"/>
                <a:gd name="T29" fmla="*/ 64 h 572"/>
                <a:gd name="T30" fmla="*/ 408 w 536"/>
                <a:gd name="T31" fmla="*/ 40 h 572"/>
                <a:gd name="T32" fmla="*/ 390 w 536"/>
                <a:gd name="T33" fmla="*/ 0 h 572"/>
                <a:gd name="T34" fmla="*/ 380 w 536"/>
                <a:gd name="T35" fmla="*/ 42 h 572"/>
                <a:gd name="T36" fmla="*/ 374 w 536"/>
                <a:gd name="T37" fmla="*/ 96 h 572"/>
                <a:gd name="T38" fmla="*/ 336 w 536"/>
                <a:gd name="T39" fmla="*/ 92 h 572"/>
                <a:gd name="T40" fmla="*/ 300 w 536"/>
                <a:gd name="T41" fmla="*/ 66 h 572"/>
                <a:gd name="T42" fmla="*/ 318 w 536"/>
                <a:gd name="T43" fmla="*/ 22 h 572"/>
                <a:gd name="T44" fmla="*/ 296 w 536"/>
                <a:gd name="T45" fmla="*/ 18 h 572"/>
                <a:gd name="T46" fmla="*/ 264 w 536"/>
                <a:gd name="T47" fmla="*/ 12 h 572"/>
                <a:gd name="T48" fmla="*/ 262 w 536"/>
                <a:gd name="T49" fmla="*/ 22 h 572"/>
                <a:gd name="T50" fmla="*/ 234 w 536"/>
                <a:gd name="T51" fmla="*/ 28 h 572"/>
                <a:gd name="T52" fmla="*/ 218 w 536"/>
                <a:gd name="T53" fmla="*/ 60 h 572"/>
                <a:gd name="T54" fmla="*/ 200 w 536"/>
                <a:gd name="T55" fmla="*/ 72 h 572"/>
                <a:gd name="T56" fmla="*/ 184 w 536"/>
                <a:gd name="T57" fmla="*/ 46 h 572"/>
                <a:gd name="T58" fmla="*/ 166 w 536"/>
                <a:gd name="T59" fmla="*/ 58 h 572"/>
                <a:gd name="T60" fmla="*/ 160 w 536"/>
                <a:gd name="T61" fmla="*/ 70 h 572"/>
                <a:gd name="T62" fmla="*/ 142 w 536"/>
                <a:gd name="T63" fmla="*/ 96 h 572"/>
                <a:gd name="T64" fmla="*/ 132 w 536"/>
                <a:gd name="T65" fmla="*/ 92 h 572"/>
                <a:gd name="T66" fmla="*/ 116 w 536"/>
                <a:gd name="T67" fmla="*/ 128 h 572"/>
                <a:gd name="T68" fmla="*/ 74 w 536"/>
                <a:gd name="T69" fmla="*/ 154 h 572"/>
                <a:gd name="T70" fmla="*/ 36 w 536"/>
                <a:gd name="T71" fmla="*/ 170 h 572"/>
                <a:gd name="T72" fmla="*/ 12 w 536"/>
                <a:gd name="T73" fmla="*/ 182 h 572"/>
                <a:gd name="T74" fmla="*/ 10 w 536"/>
                <a:gd name="T75" fmla="*/ 206 h 572"/>
                <a:gd name="T76" fmla="*/ 14 w 536"/>
                <a:gd name="T77" fmla="*/ 252 h 572"/>
                <a:gd name="T78" fmla="*/ 2 w 536"/>
                <a:gd name="T79" fmla="*/ 260 h 572"/>
                <a:gd name="T80" fmla="*/ 24 w 536"/>
                <a:gd name="T81" fmla="*/ 292 h 572"/>
                <a:gd name="T82" fmla="*/ 32 w 536"/>
                <a:gd name="T83" fmla="*/ 340 h 572"/>
                <a:gd name="T84" fmla="*/ 34 w 536"/>
                <a:gd name="T85" fmla="*/ 384 h 572"/>
                <a:gd name="T86" fmla="*/ 42 w 536"/>
                <a:gd name="T87" fmla="*/ 404 h 572"/>
                <a:gd name="T88" fmla="*/ 78 w 536"/>
                <a:gd name="T89" fmla="*/ 394 h 572"/>
                <a:gd name="T90" fmla="*/ 100 w 536"/>
                <a:gd name="T91" fmla="*/ 388 h 572"/>
                <a:gd name="T92" fmla="*/ 128 w 536"/>
                <a:gd name="T93" fmla="*/ 386 h 572"/>
                <a:gd name="T94" fmla="*/ 148 w 536"/>
                <a:gd name="T95" fmla="*/ 372 h 572"/>
                <a:gd name="T96" fmla="*/ 210 w 536"/>
                <a:gd name="T97" fmla="*/ 352 h 572"/>
                <a:gd name="T98" fmla="*/ 250 w 536"/>
                <a:gd name="T99" fmla="*/ 350 h 572"/>
                <a:gd name="T100" fmla="*/ 282 w 536"/>
                <a:gd name="T101" fmla="*/ 366 h 572"/>
                <a:gd name="T102" fmla="*/ 298 w 536"/>
                <a:gd name="T103" fmla="*/ 400 h 572"/>
                <a:gd name="T104" fmla="*/ 326 w 536"/>
                <a:gd name="T105" fmla="*/ 384 h 572"/>
                <a:gd name="T106" fmla="*/ 318 w 536"/>
                <a:gd name="T107" fmla="*/ 410 h 572"/>
                <a:gd name="T108" fmla="*/ 336 w 536"/>
                <a:gd name="T109" fmla="*/ 412 h 572"/>
                <a:gd name="T110" fmla="*/ 352 w 536"/>
                <a:gd name="T111" fmla="*/ 452 h 572"/>
                <a:gd name="T112" fmla="*/ 384 w 536"/>
                <a:gd name="T113" fmla="*/ 470 h 572"/>
                <a:gd name="T114" fmla="*/ 432 w 536"/>
                <a:gd name="T115" fmla="*/ 560 h 572"/>
                <a:gd name="T116" fmla="*/ 448 w 536"/>
                <a:gd name="T117" fmla="*/ 570 h 572"/>
                <a:gd name="T118" fmla="*/ 454 w 536"/>
                <a:gd name="T119" fmla="*/ 560 h 572"/>
                <a:gd name="T120" fmla="*/ 464 w 536"/>
                <a:gd name="T121" fmla="*/ 530 h 572"/>
                <a:gd name="T122" fmla="*/ 416 w 536"/>
                <a:gd name="T123" fmla="*/ 516 h 572"/>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536"/>
                <a:gd name="T187" fmla="*/ 0 h 572"/>
                <a:gd name="T188" fmla="*/ 536 w 536"/>
                <a:gd name="T189" fmla="*/ 572 h 572"/>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536" h="572">
                  <a:moveTo>
                    <a:pt x="384" y="470"/>
                  </a:moveTo>
                  <a:lnTo>
                    <a:pt x="384" y="470"/>
                  </a:lnTo>
                  <a:lnTo>
                    <a:pt x="386" y="474"/>
                  </a:lnTo>
                  <a:lnTo>
                    <a:pt x="390" y="474"/>
                  </a:lnTo>
                  <a:lnTo>
                    <a:pt x="390" y="478"/>
                  </a:lnTo>
                  <a:lnTo>
                    <a:pt x="392" y="480"/>
                  </a:lnTo>
                  <a:lnTo>
                    <a:pt x="396" y="480"/>
                  </a:lnTo>
                  <a:lnTo>
                    <a:pt x="398" y="482"/>
                  </a:lnTo>
                  <a:lnTo>
                    <a:pt x="400" y="484"/>
                  </a:lnTo>
                  <a:lnTo>
                    <a:pt x="406" y="482"/>
                  </a:lnTo>
                  <a:lnTo>
                    <a:pt x="408" y="478"/>
                  </a:lnTo>
                  <a:lnTo>
                    <a:pt x="410" y="478"/>
                  </a:lnTo>
                  <a:lnTo>
                    <a:pt x="412" y="472"/>
                  </a:lnTo>
                  <a:lnTo>
                    <a:pt x="414" y="472"/>
                  </a:lnTo>
                  <a:lnTo>
                    <a:pt x="416" y="470"/>
                  </a:lnTo>
                  <a:lnTo>
                    <a:pt x="416" y="468"/>
                  </a:lnTo>
                  <a:lnTo>
                    <a:pt x="416" y="466"/>
                  </a:lnTo>
                  <a:lnTo>
                    <a:pt x="420" y="464"/>
                  </a:lnTo>
                  <a:lnTo>
                    <a:pt x="420" y="462"/>
                  </a:lnTo>
                  <a:lnTo>
                    <a:pt x="424" y="464"/>
                  </a:lnTo>
                  <a:lnTo>
                    <a:pt x="426" y="466"/>
                  </a:lnTo>
                  <a:lnTo>
                    <a:pt x="426" y="468"/>
                  </a:lnTo>
                  <a:lnTo>
                    <a:pt x="420" y="470"/>
                  </a:lnTo>
                  <a:lnTo>
                    <a:pt x="420" y="474"/>
                  </a:lnTo>
                  <a:lnTo>
                    <a:pt x="424" y="474"/>
                  </a:lnTo>
                  <a:lnTo>
                    <a:pt x="430" y="470"/>
                  </a:lnTo>
                  <a:lnTo>
                    <a:pt x="430" y="474"/>
                  </a:lnTo>
                  <a:lnTo>
                    <a:pt x="426" y="474"/>
                  </a:lnTo>
                  <a:lnTo>
                    <a:pt x="426" y="476"/>
                  </a:lnTo>
                  <a:lnTo>
                    <a:pt x="434" y="480"/>
                  </a:lnTo>
                  <a:lnTo>
                    <a:pt x="436" y="484"/>
                  </a:lnTo>
                  <a:lnTo>
                    <a:pt x="438" y="484"/>
                  </a:lnTo>
                  <a:lnTo>
                    <a:pt x="438" y="486"/>
                  </a:lnTo>
                  <a:lnTo>
                    <a:pt x="440" y="488"/>
                  </a:lnTo>
                  <a:lnTo>
                    <a:pt x="442" y="490"/>
                  </a:lnTo>
                  <a:lnTo>
                    <a:pt x="444" y="486"/>
                  </a:lnTo>
                  <a:lnTo>
                    <a:pt x="446" y="484"/>
                  </a:lnTo>
                  <a:lnTo>
                    <a:pt x="450" y="482"/>
                  </a:lnTo>
                  <a:lnTo>
                    <a:pt x="450" y="478"/>
                  </a:lnTo>
                  <a:lnTo>
                    <a:pt x="454" y="474"/>
                  </a:lnTo>
                  <a:lnTo>
                    <a:pt x="458" y="470"/>
                  </a:lnTo>
                  <a:lnTo>
                    <a:pt x="458" y="468"/>
                  </a:lnTo>
                  <a:lnTo>
                    <a:pt x="456" y="466"/>
                  </a:lnTo>
                  <a:lnTo>
                    <a:pt x="460" y="462"/>
                  </a:lnTo>
                  <a:lnTo>
                    <a:pt x="472" y="462"/>
                  </a:lnTo>
                  <a:lnTo>
                    <a:pt x="482" y="464"/>
                  </a:lnTo>
                  <a:lnTo>
                    <a:pt x="484" y="458"/>
                  </a:lnTo>
                  <a:lnTo>
                    <a:pt x="488" y="458"/>
                  </a:lnTo>
                  <a:lnTo>
                    <a:pt x="488" y="456"/>
                  </a:lnTo>
                  <a:lnTo>
                    <a:pt x="486" y="454"/>
                  </a:lnTo>
                  <a:lnTo>
                    <a:pt x="488" y="452"/>
                  </a:lnTo>
                  <a:lnTo>
                    <a:pt x="490" y="450"/>
                  </a:lnTo>
                  <a:lnTo>
                    <a:pt x="486" y="450"/>
                  </a:lnTo>
                  <a:lnTo>
                    <a:pt x="484" y="446"/>
                  </a:lnTo>
                  <a:lnTo>
                    <a:pt x="488" y="438"/>
                  </a:lnTo>
                  <a:lnTo>
                    <a:pt x="492" y="430"/>
                  </a:lnTo>
                  <a:lnTo>
                    <a:pt x="492" y="426"/>
                  </a:lnTo>
                  <a:lnTo>
                    <a:pt x="492" y="418"/>
                  </a:lnTo>
                  <a:lnTo>
                    <a:pt x="496" y="412"/>
                  </a:lnTo>
                  <a:lnTo>
                    <a:pt x="498" y="412"/>
                  </a:lnTo>
                  <a:lnTo>
                    <a:pt x="498" y="408"/>
                  </a:lnTo>
                  <a:lnTo>
                    <a:pt x="498" y="406"/>
                  </a:lnTo>
                  <a:lnTo>
                    <a:pt x="500" y="404"/>
                  </a:lnTo>
                  <a:lnTo>
                    <a:pt x="500" y="400"/>
                  </a:lnTo>
                  <a:lnTo>
                    <a:pt x="502" y="398"/>
                  </a:lnTo>
                  <a:lnTo>
                    <a:pt x="504" y="390"/>
                  </a:lnTo>
                  <a:lnTo>
                    <a:pt x="502" y="382"/>
                  </a:lnTo>
                  <a:lnTo>
                    <a:pt x="508" y="380"/>
                  </a:lnTo>
                  <a:lnTo>
                    <a:pt x="508" y="376"/>
                  </a:lnTo>
                  <a:lnTo>
                    <a:pt x="510" y="374"/>
                  </a:lnTo>
                  <a:lnTo>
                    <a:pt x="514" y="372"/>
                  </a:lnTo>
                  <a:lnTo>
                    <a:pt x="516" y="368"/>
                  </a:lnTo>
                  <a:lnTo>
                    <a:pt x="522" y="366"/>
                  </a:lnTo>
                  <a:lnTo>
                    <a:pt x="522" y="358"/>
                  </a:lnTo>
                  <a:lnTo>
                    <a:pt x="524" y="354"/>
                  </a:lnTo>
                  <a:lnTo>
                    <a:pt x="526" y="354"/>
                  </a:lnTo>
                  <a:lnTo>
                    <a:pt x="526" y="350"/>
                  </a:lnTo>
                  <a:lnTo>
                    <a:pt x="530" y="342"/>
                  </a:lnTo>
                  <a:lnTo>
                    <a:pt x="530" y="338"/>
                  </a:lnTo>
                  <a:lnTo>
                    <a:pt x="528" y="334"/>
                  </a:lnTo>
                  <a:lnTo>
                    <a:pt x="530" y="332"/>
                  </a:lnTo>
                  <a:lnTo>
                    <a:pt x="530" y="324"/>
                  </a:lnTo>
                  <a:lnTo>
                    <a:pt x="532" y="314"/>
                  </a:lnTo>
                  <a:lnTo>
                    <a:pt x="530" y="314"/>
                  </a:lnTo>
                  <a:lnTo>
                    <a:pt x="528" y="312"/>
                  </a:lnTo>
                  <a:lnTo>
                    <a:pt x="534" y="308"/>
                  </a:lnTo>
                  <a:lnTo>
                    <a:pt x="530" y="304"/>
                  </a:lnTo>
                  <a:lnTo>
                    <a:pt x="534" y="300"/>
                  </a:lnTo>
                  <a:lnTo>
                    <a:pt x="536" y="296"/>
                  </a:lnTo>
                  <a:lnTo>
                    <a:pt x="536" y="292"/>
                  </a:lnTo>
                  <a:lnTo>
                    <a:pt x="532" y="288"/>
                  </a:lnTo>
                  <a:lnTo>
                    <a:pt x="530" y="286"/>
                  </a:lnTo>
                  <a:lnTo>
                    <a:pt x="526" y="276"/>
                  </a:lnTo>
                  <a:lnTo>
                    <a:pt x="526" y="266"/>
                  </a:lnTo>
                  <a:lnTo>
                    <a:pt x="528" y="258"/>
                  </a:lnTo>
                  <a:lnTo>
                    <a:pt x="528" y="254"/>
                  </a:lnTo>
                  <a:lnTo>
                    <a:pt x="528" y="252"/>
                  </a:lnTo>
                  <a:lnTo>
                    <a:pt x="528" y="248"/>
                  </a:lnTo>
                  <a:lnTo>
                    <a:pt x="526" y="246"/>
                  </a:lnTo>
                  <a:lnTo>
                    <a:pt x="526" y="242"/>
                  </a:lnTo>
                  <a:lnTo>
                    <a:pt x="524" y="242"/>
                  </a:lnTo>
                  <a:lnTo>
                    <a:pt x="522" y="240"/>
                  </a:lnTo>
                  <a:lnTo>
                    <a:pt x="522" y="238"/>
                  </a:lnTo>
                  <a:lnTo>
                    <a:pt x="520" y="234"/>
                  </a:lnTo>
                  <a:lnTo>
                    <a:pt x="514" y="232"/>
                  </a:lnTo>
                  <a:lnTo>
                    <a:pt x="514" y="226"/>
                  </a:lnTo>
                  <a:lnTo>
                    <a:pt x="510" y="220"/>
                  </a:lnTo>
                  <a:lnTo>
                    <a:pt x="504" y="218"/>
                  </a:lnTo>
                  <a:lnTo>
                    <a:pt x="502" y="214"/>
                  </a:lnTo>
                  <a:lnTo>
                    <a:pt x="500" y="210"/>
                  </a:lnTo>
                  <a:lnTo>
                    <a:pt x="500" y="204"/>
                  </a:lnTo>
                  <a:lnTo>
                    <a:pt x="500" y="200"/>
                  </a:lnTo>
                  <a:lnTo>
                    <a:pt x="500" y="196"/>
                  </a:lnTo>
                  <a:lnTo>
                    <a:pt x="498" y="196"/>
                  </a:lnTo>
                  <a:lnTo>
                    <a:pt x="492" y="190"/>
                  </a:lnTo>
                  <a:lnTo>
                    <a:pt x="490" y="192"/>
                  </a:lnTo>
                  <a:lnTo>
                    <a:pt x="486" y="192"/>
                  </a:lnTo>
                  <a:lnTo>
                    <a:pt x="484" y="190"/>
                  </a:lnTo>
                  <a:lnTo>
                    <a:pt x="484" y="186"/>
                  </a:lnTo>
                  <a:lnTo>
                    <a:pt x="484" y="182"/>
                  </a:lnTo>
                  <a:lnTo>
                    <a:pt x="486" y="180"/>
                  </a:lnTo>
                  <a:lnTo>
                    <a:pt x="486" y="176"/>
                  </a:lnTo>
                  <a:lnTo>
                    <a:pt x="484" y="174"/>
                  </a:lnTo>
                  <a:lnTo>
                    <a:pt x="482" y="168"/>
                  </a:lnTo>
                  <a:lnTo>
                    <a:pt x="480" y="166"/>
                  </a:lnTo>
                  <a:lnTo>
                    <a:pt x="476" y="164"/>
                  </a:lnTo>
                  <a:lnTo>
                    <a:pt x="474" y="162"/>
                  </a:lnTo>
                  <a:lnTo>
                    <a:pt x="476" y="154"/>
                  </a:lnTo>
                  <a:lnTo>
                    <a:pt x="468" y="148"/>
                  </a:lnTo>
                  <a:lnTo>
                    <a:pt x="468" y="144"/>
                  </a:lnTo>
                  <a:lnTo>
                    <a:pt x="460" y="142"/>
                  </a:lnTo>
                  <a:lnTo>
                    <a:pt x="458" y="144"/>
                  </a:lnTo>
                  <a:lnTo>
                    <a:pt x="456" y="142"/>
                  </a:lnTo>
                  <a:lnTo>
                    <a:pt x="456" y="138"/>
                  </a:lnTo>
                  <a:lnTo>
                    <a:pt x="450" y="138"/>
                  </a:lnTo>
                  <a:lnTo>
                    <a:pt x="444" y="134"/>
                  </a:lnTo>
                  <a:lnTo>
                    <a:pt x="442" y="134"/>
                  </a:lnTo>
                  <a:lnTo>
                    <a:pt x="442" y="128"/>
                  </a:lnTo>
                  <a:lnTo>
                    <a:pt x="442" y="126"/>
                  </a:lnTo>
                  <a:lnTo>
                    <a:pt x="442" y="116"/>
                  </a:lnTo>
                  <a:lnTo>
                    <a:pt x="440" y="104"/>
                  </a:lnTo>
                  <a:lnTo>
                    <a:pt x="438" y="100"/>
                  </a:lnTo>
                  <a:lnTo>
                    <a:pt x="438" y="96"/>
                  </a:lnTo>
                  <a:lnTo>
                    <a:pt x="434" y="90"/>
                  </a:lnTo>
                  <a:lnTo>
                    <a:pt x="430" y="86"/>
                  </a:lnTo>
                  <a:lnTo>
                    <a:pt x="430" y="76"/>
                  </a:lnTo>
                  <a:lnTo>
                    <a:pt x="430" y="64"/>
                  </a:lnTo>
                  <a:lnTo>
                    <a:pt x="430" y="62"/>
                  </a:lnTo>
                  <a:lnTo>
                    <a:pt x="428" y="62"/>
                  </a:lnTo>
                  <a:lnTo>
                    <a:pt x="426" y="64"/>
                  </a:lnTo>
                  <a:lnTo>
                    <a:pt x="418" y="52"/>
                  </a:lnTo>
                  <a:lnTo>
                    <a:pt x="410" y="60"/>
                  </a:lnTo>
                  <a:lnTo>
                    <a:pt x="406" y="56"/>
                  </a:lnTo>
                  <a:lnTo>
                    <a:pt x="406" y="48"/>
                  </a:lnTo>
                  <a:lnTo>
                    <a:pt x="408" y="42"/>
                  </a:lnTo>
                  <a:lnTo>
                    <a:pt x="408" y="40"/>
                  </a:lnTo>
                  <a:lnTo>
                    <a:pt x="408" y="38"/>
                  </a:lnTo>
                  <a:lnTo>
                    <a:pt x="406" y="34"/>
                  </a:lnTo>
                  <a:lnTo>
                    <a:pt x="406" y="28"/>
                  </a:lnTo>
                  <a:lnTo>
                    <a:pt x="402" y="26"/>
                  </a:lnTo>
                  <a:lnTo>
                    <a:pt x="400" y="24"/>
                  </a:lnTo>
                  <a:lnTo>
                    <a:pt x="400" y="18"/>
                  </a:lnTo>
                  <a:lnTo>
                    <a:pt x="396" y="16"/>
                  </a:lnTo>
                  <a:lnTo>
                    <a:pt x="396" y="10"/>
                  </a:lnTo>
                  <a:lnTo>
                    <a:pt x="392" y="6"/>
                  </a:lnTo>
                  <a:lnTo>
                    <a:pt x="390" y="0"/>
                  </a:lnTo>
                  <a:lnTo>
                    <a:pt x="388" y="0"/>
                  </a:lnTo>
                  <a:lnTo>
                    <a:pt x="386" y="0"/>
                  </a:lnTo>
                  <a:lnTo>
                    <a:pt x="384" y="0"/>
                  </a:lnTo>
                  <a:lnTo>
                    <a:pt x="384" y="8"/>
                  </a:lnTo>
                  <a:lnTo>
                    <a:pt x="384" y="16"/>
                  </a:lnTo>
                  <a:lnTo>
                    <a:pt x="382" y="18"/>
                  </a:lnTo>
                  <a:lnTo>
                    <a:pt x="380" y="22"/>
                  </a:lnTo>
                  <a:lnTo>
                    <a:pt x="380" y="24"/>
                  </a:lnTo>
                  <a:lnTo>
                    <a:pt x="382" y="24"/>
                  </a:lnTo>
                  <a:lnTo>
                    <a:pt x="382" y="40"/>
                  </a:lnTo>
                  <a:lnTo>
                    <a:pt x="380" y="42"/>
                  </a:lnTo>
                  <a:lnTo>
                    <a:pt x="378" y="48"/>
                  </a:lnTo>
                  <a:lnTo>
                    <a:pt x="380" y="66"/>
                  </a:lnTo>
                  <a:lnTo>
                    <a:pt x="382" y="70"/>
                  </a:lnTo>
                  <a:lnTo>
                    <a:pt x="378" y="72"/>
                  </a:lnTo>
                  <a:lnTo>
                    <a:pt x="378" y="78"/>
                  </a:lnTo>
                  <a:lnTo>
                    <a:pt x="378" y="82"/>
                  </a:lnTo>
                  <a:lnTo>
                    <a:pt x="376" y="86"/>
                  </a:lnTo>
                  <a:lnTo>
                    <a:pt x="374" y="90"/>
                  </a:lnTo>
                  <a:lnTo>
                    <a:pt x="374" y="92"/>
                  </a:lnTo>
                  <a:lnTo>
                    <a:pt x="374" y="96"/>
                  </a:lnTo>
                  <a:lnTo>
                    <a:pt x="370" y="102"/>
                  </a:lnTo>
                  <a:lnTo>
                    <a:pt x="370" y="110"/>
                  </a:lnTo>
                  <a:lnTo>
                    <a:pt x="364" y="112"/>
                  </a:lnTo>
                  <a:lnTo>
                    <a:pt x="358" y="112"/>
                  </a:lnTo>
                  <a:lnTo>
                    <a:pt x="354" y="112"/>
                  </a:lnTo>
                  <a:lnTo>
                    <a:pt x="354" y="110"/>
                  </a:lnTo>
                  <a:lnTo>
                    <a:pt x="348" y="100"/>
                  </a:lnTo>
                  <a:lnTo>
                    <a:pt x="346" y="98"/>
                  </a:lnTo>
                  <a:lnTo>
                    <a:pt x="342" y="98"/>
                  </a:lnTo>
                  <a:lnTo>
                    <a:pt x="336" y="92"/>
                  </a:lnTo>
                  <a:lnTo>
                    <a:pt x="332" y="86"/>
                  </a:lnTo>
                  <a:lnTo>
                    <a:pt x="328" y="84"/>
                  </a:lnTo>
                  <a:lnTo>
                    <a:pt x="324" y="84"/>
                  </a:lnTo>
                  <a:lnTo>
                    <a:pt x="322" y="82"/>
                  </a:lnTo>
                  <a:lnTo>
                    <a:pt x="318" y="78"/>
                  </a:lnTo>
                  <a:lnTo>
                    <a:pt x="314" y="78"/>
                  </a:lnTo>
                  <a:lnTo>
                    <a:pt x="310" y="72"/>
                  </a:lnTo>
                  <a:lnTo>
                    <a:pt x="306" y="72"/>
                  </a:lnTo>
                  <a:lnTo>
                    <a:pt x="300" y="66"/>
                  </a:lnTo>
                  <a:lnTo>
                    <a:pt x="300" y="60"/>
                  </a:lnTo>
                  <a:lnTo>
                    <a:pt x="302" y="52"/>
                  </a:lnTo>
                  <a:lnTo>
                    <a:pt x="304" y="50"/>
                  </a:lnTo>
                  <a:lnTo>
                    <a:pt x="304" y="44"/>
                  </a:lnTo>
                  <a:lnTo>
                    <a:pt x="304" y="38"/>
                  </a:lnTo>
                  <a:lnTo>
                    <a:pt x="310" y="40"/>
                  </a:lnTo>
                  <a:lnTo>
                    <a:pt x="312" y="38"/>
                  </a:lnTo>
                  <a:lnTo>
                    <a:pt x="312" y="36"/>
                  </a:lnTo>
                  <a:lnTo>
                    <a:pt x="310" y="30"/>
                  </a:lnTo>
                  <a:lnTo>
                    <a:pt x="318" y="26"/>
                  </a:lnTo>
                  <a:lnTo>
                    <a:pt x="318" y="22"/>
                  </a:lnTo>
                  <a:lnTo>
                    <a:pt x="316" y="22"/>
                  </a:lnTo>
                  <a:lnTo>
                    <a:pt x="316" y="20"/>
                  </a:lnTo>
                  <a:lnTo>
                    <a:pt x="314" y="20"/>
                  </a:lnTo>
                  <a:lnTo>
                    <a:pt x="316" y="16"/>
                  </a:lnTo>
                  <a:lnTo>
                    <a:pt x="308" y="20"/>
                  </a:lnTo>
                  <a:lnTo>
                    <a:pt x="308" y="22"/>
                  </a:lnTo>
                  <a:lnTo>
                    <a:pt x="302" y="16"/>
                  </a:lnTo>
                  <a:lnTo>
                    <a:pt x="298" y="16"/>
                  </a:lnTo>
                  <a:lnTo>
                    <a:pt x="296" y="18"/>
                  </a:lnTo>
                  <a:lnTo>
                    <a:pt x="292" y="18"/>
                  </a:lnTo>
                  <a:lnTo>
                    <a:pt x="290" y="16"/>
                  </a:lnTo>
                  <a:lnTo>
                    <a:pt x="286" y="16"/>
                  </a:lnTo>
                  <a:lnTo>
                    <a:pt x="282" y="18"/>
                  </a:lnTo>
                  <a:lnTo>
                    <a:pt x="280" y="14"/>
                  </a:lnTo>
                  <a:lnTo>
                    <a:pt x="278" y="14"/>
                  </a:lnTo>
                  <a:lnTo>
                    <a:pt x="274" y="16"/>
                  </a:lnTo>
                  <a:lnTo>
                    <a:pt x="272" y="12"/>
                  </a:lnTo>
                  <a:lnTo>
                    <a:pt x="272" y="10"/>
                  </a:lnTo>
                  <a:lnTo>
                    <a:pt x="264" y="12"/>
                  </a:lnTo>
                  <a:lnTo>
                    <a:pt x="260" y="8"/>
                  </a:lnTo>
                  <a:lnTo>
                    <a:pt x="258" y="6"/>
                  </a:lnTo>
                  <a:lnTo>
                    <a:pt x="256" y="6"/>
                  </a:lnTo>
                  <a:lnTo>
                    <a:pt x="250" y="4"/>
                  </a:lnTo>
                  <a:lnTo>
                    <a:pt x="250" y="6"/>
                  </a:lnTo>
                  <a:lnTo>
                    <a:pt x="254" y="12"/>
                  </a:lnTo>
                  <a:lnTo>
                    <a:pt x="260" y="12"/>
                  </a:lnTo>
                  <a:lnTo>
                    <a:pt x="262" y="14"/>
                  </a:lnTo>
                  <a:lnTo>
                    <a:pt x="262" y="16"/>
                  </a:lnTo>
                  <a:lnTo>
                    <a:pt x="264" y="22"/>
                  </a:lnTo>
                  <a:lnTo>
                    <a:pt x="262" y="22"/>
                  </a:lnTo>
                  <a:lnTo>
                    <a:pt x="260" y="26"/>
                  </a:lnTo>
                  <a:lnTo>
                    <a:pt x="254" y="22"/>
                  </a:lnTo>
                  <a:lnTo>
                    <a:pt x="250" y="20"/>
                  </a:lnTo>
                  <a:lnTo>
                    <a:pt x="246" y="22"/>
                  </a:lnTo>
                  <a:lnTo>
                    <a:pt x="244" y="24"/>
                  </a:lnTo>
                  <a:lnTo>
                    <a:pt x="244" y="20"/>
                  </a:lnTo>
                  <a:lnTo>
                    <a:pt x="242" y="20"/>
                  </a:lnTo>
                  <a:lnTo>
                    <a:pt x="238" y="24"/>
                  </a:lnTo>
                  <a:lnTo>
                    <a:pt x="232" y="22"/>
                  </a:lnTo>
                  <a:lnTo>
                    <a:pt x="234" y="28"/>
                  </a:lnTo>
                  <a:lnTo>
                    <a:pt x="228" y="30"/>
                  </a:lnTo>
                  <a:lnTo>
                    <a:pt x="228" y="32"/>
                  </a:lnTo>
                  <a:lnTo>
                    <a:pt x="232" y="40"/>
                  </a:lnTo>
                  <a:lnTo>
                    <a:pt x="228" y="40"/>
                  </a:lnTo>
                  <a:lnTo>
                    <a:pt x="224" y="42"/>
                  </a:lnTo>
                  <a:lnTo>
                    <a:pt x="224" y="50"/>
                  </a:lnTo>
                  <a:lnTo>
                    <a:pt x="218" y="50"/>
                  </a:lnTo>
                  <a:lnTo>
                    <a:pt x="218" y="56"/>
                  </a:lnTo>
                  <a:lnTo>
                    <a:pt x="218" y="60"/>
                  </a:lnTo>
                  <a:lnTo>
                    <a:pt x="220" y="62"/>
                  </a:lnTo>
                  <a:lnTo>
                    <a:pt x="222" y="62"/>
                  </a:lnTo>
                  <a:lnTo>
                    <a:pt x="224" y="64"/>
                  </a:lnTo>
                  <a:lnTo>
                    <a:pt x="224" y="68"/>
                  </a:lnTo>
                  <a:lnTo>
                    <a:pt x="214" y="66"/>
                  </a:lnTo>
                  <a:lnTo>
                    <a:pt x="214" y="64"/>
                  </a:lnTo>
                  <a:lnTo>
                    <a:pt x="208" y="62"/>
                  </a:lnTo>
                  <a:lnTo>
                    <a:pt x="204" y="62"/>
                  </a:lnTo>
                  <a:lnTo>
                    <a:pt x="204" y="64"/>
                  </a:lnTo>
                  <a:lnTo>
                    <a:pt x="202" y="72"/>
                  </a:lnTo>
                  <a:lnTo>
                    <a:pt x="200" y="72"/>
                  </a:lnTo>
                  <a:lnTo>
                    <a:pt x="198" y="72"/>
                  </a:lnTo>
                  <a:lnTo>
                    <a:pt x="198" y="70"/>
                  </a:lnTo>
                  <a:lnTo>
                    <a:pt x="200" y="66"/>
                  </a:lnTo>
                  <a:lnTo>
                    <a:pt x="200" y="58"/>
                  </a:lnTo>
                  <a:lnTo>
                    <a:pt x="198" y="58"/>
                  </a:lnTo>
                  <a:lnTo>
                    <a:pt x="196" y="54"/>
                  </a:lnTo>
                  <a:lnTo>
                    <a:pt x="194" y="54"/>
                  </a:lnTo>
                  <a:lnTo>
                    <a:pt x="194" y="48"/>
                  </a:lnTo>
                  <a:lnTo>
                    <a:pt x="190" y="46"/>
                  </a:lnTo>
                  <a:lnTo>
                    <a:pt x="184" y="46"/>
                  </a:lnTo>
                  <a:lnTo>
                    <a:pt x="180" y="48"/>
                  </a:lnTo>
                  <a:lnTo>
                    <a:pt x="176" y="50"/>
                  </a:lnTo>
                  <a:lnTo>
                    <a:pt x="176" y="48"/>
                  </a:lnTo>
                  <a:lnTo>
                    <a:pt x="176" y="46"/>
                  </a:lnTo>
                  <a:lnTo>
                    <a:pt x="174" y="58"/>
                  </a:lnTo>
                  <a:lnTo>
                    <a:pt x="172" y="56"/>
                  </a:lnTo>
                  <a:lnTo>
                    <a:pt x="172" y="54"/>
                  </a:lnTo>
                  <a:lnTo>
                    <a:pt x="170" y="58"/>
                  </a:lnTo>
                  <a:lnTo>
                    <a:pt x="168" y="58"/>
                  </a:lnTo>
                  <a:lnTo>
                    <a:pt x="166" y="58"/>
                  </a:lnTo>
                  <a:lnTo>
                    <a:pt x="164" y="60"/>
                  </a:lnTo>
                  <a:lnTo>
                    <a:pt x="164" y="62"/>
                  </a:lnTo>
                  <a:lnTo>
                    <a:pt x="166" y="62"/>
                  </a:lnTo>
                  <a:lnTo>
                    <a:pt x="168" y="62"/>
                  </a:lnTo>
                  <a:lnTo>
                    <a:pt x="168" y="66"/>
                  </a:lnTo>
                  <a:lnTo>
                    <a:pt x="164" y="66"/>
                  </a:lnTo>
                  <a:lnTo>
                    <a:pt x="162" y="66"/>
                  </a:lnTo>
                  <a:lnTo>
                    <a:pt x="164" y="72"/>
                  </a:lnTo>
                  <a:lnTo>
                    <a:pt x="160" y="70"/>
                  </a:lnTo>
                  <a:lnTo>
                    <a:pt x="154" y="72"/>
                  </a:lnTo>
                  <a:lnTo>
                    <a:pt x="154" y="80"/>
                  </a:lnTo>
                  <a:lnTo>
                    <a:pt x="152" y="86"/>
                  </a:lnTo>
                  <a:lnTo>
                    <a:pt x="146" y="84"/>
                  </a:lnTo>
                  <a:lnTo>
                    <a:pt x="146" y="80"/>
                  </a:lnTo>
                  <a:lnTo>
                    <a:pt x="144" y="80"/>
                  </a:lnTo>
                  <a:lnTo>
                    <a:pt x="144" y="82"/>
                  </a:lnTo>
                  <a:lnTo>
                    <a:pt x="142" y="82"/>
                  </a:lnTo>
                  <a:lnTo>
                    <a:pt x="140" y="90"/>
                  </a:lnTo>
                  <a:lnTo>
                    <a:pt x="142" y="96"/>
                  </a:lnTo>
                  <a:lnTo>
                    <a:pt x="144" y="98"/>
                  </a:lnTo>
                  <a:lnTo>
                    <a:pt x="140" y="100"/>
                  </a:lnTo>
                  <a:lnTo>
                    <a:pt x="140" y="104"/>
                  </a:lnTo>
                  <a:lnTo>
                    <a:pt x="138" y="100"/>
                  </a:lnTo>
                  <a:lnTo>
                    <a:pt x="136" y="98"/>
                  </a:lnTo>
                  <a:lnTo>
                    <a:pt x="136" y="94"/>
                  </a:lnTo>
                  <a:lnTo>
                    <a:pt x="134" y="90"/>
                  </a:lnTo>
                  <a:lnTo>
                    <a:pt x="132" y="88"/>
                  </a:lnTo>
                  <a:lnTo>
                    <a:pt x="132" y="92"/>
                  </a:lnTo>
                  <a:lnTo>
                    <a:pt x="126" y="96"/>
                  </a:lnTo>
                  <a:lnTo>
                    <a:pt x="124" y="100"/>
                  </a:lnTo>
                  <a:lnTo>
                    <a:pt x="124" y="104"/>
                  </a:lnTo>
                  <a:lnTo>
                    <a:pt x="124" y="110"/>
                  </a:lnTo>
                  <a:lnTo>
                    <a:pt x="122" y="110"/>
                  </a:lnTo>
                  <a:lnTo>
                    <a:pt x="122" y="114"/>
                  </a:lnTo>
                  <a:lnTo>
                    <a:pt x="124" y="114"/>
                  </a:lnTo>
                  <a:lnTo>
                    <a:pt x="124" y="120"/>
                  </a:lnTo>
                  <a:lnTo>
                    <a:pt x="120" y="122"/>
                  </a:lnTo>
                  <a:lnTo>
                    <a:pt x="116" y="124"/>
                  </a:lnTo>
                  <a:lnTo>
                    <a:pt x="116" y="128"/>
                  </a:lnTo>
                  <a:lnTo>
                    <a:pt x="106" y="138"/>
                  </a:lnTo>
                  <a:lnTo>
                    <a:pt x="100" y="140"/>
                  </a:lnTo>
                  <a:lnTo>
                    <a:pt x="92" y="142"/>
                  </a:lnTo>
                  <a:lnTo>
                    <a:pt x="86" y="146"/>
                  </a:lnTo>
                  <a:lnTo>
                    <a:pt x="82" y="146"/>
                  </a:lnTo>
                  <a:lnTo>
                    <a:pt x="80" y="144"/>
                  </a:lnTo>
                  <a:lnTo>
                    <a:pt x="78" y="146"/>
                  </a:lnTo>
                  <a:lnTo>
                    <a:pt x="76" y="150"/>
                  </a:lnTo>
                  <a:lnTo>
                    <a:pt x="76" y="152"/>
                  </a:lnTo>
                  <a:lnTo>
                    <a:pt x="74" y="154"/>
                  </a:lnTo>
                  <a:lnTo>
                    <a:pt x="70" y="154"/>
                  </a:lnTo>
                  <a:lnTo>
                    <a:pt x="66" y="156"/>
                  </a:lnTo>
                  <a:lnTo>
                    <a:pt x="64" y="158"/>
                  </a:lnTo>
                  <a:lnTo>
                    <a:pt x="60" y="160"/>
                  </a:lnTo>
                  <a:lnTo>
                    <a:pt x="58" y="160"/>
                  </a:lnTo>
                  <a:lnTo>
                    <a:pt x="52" y="158"/>
                  </a:lnTo>
                  <a:lnTo>
                    <a:pt x="48" y="162"/>
                  </a:lnTo>
                  <a:lnTo>
                    <a:pt x="42" y="162"/>
                  </a:lnTo>
                  <a:lnTo>
                    <a:pt x="40" y="164"/>
                  </a:lnTo>
                  <a:lnTo>
                    <a:pt x="38" y="168"/>
                  </a:lnTo>
                  <a:lnTo>
                    <a:pt x="36" y="170"/>
                  </a:lnTo>
                  <a:lnTo>
                    <a:pt x="34" y="172"/>
                  </a:lnTo>
                  <a:lnTo>
                    <a:pt x="32" y="172"/>
                  </a:lnTo>
                  <a:lnTo>
                    <a:pt x="32" y="176"/>
                  </a:lnTo>
                  <a:lnTo>
                    <a:pt x="28" y="176"/>
                  </a:lnTo>
                  <a:lnTo>
                    <a:pt x="24" y="180"/>
                  </a:lnTo>
                  <a:lnTo>
                    <a:pt x="22" y="184"/>
                  </a:lnTo>
                  <a:lnTo>
                    <a:pt x="12" y="190"/>
                  </a:lnTo>
                  <a:lnTo>
                    <a:pt x="12" y="186"/>
                  </a:lnTo>
                  <a:lnTo>
                    <a:pt x="14" y="184"/>
                  </a:lnTo>
                  <a:lnTo>
                    <a:pt x="12" y="182"/>
                  </a:lnTo>
                  <a:lnTo>
                    <a:pt x="12" y="180"/>
                  </a:lnTo>
                  <a:lnTo>
                    <a:pt x="10" y="184"/>
                  </a:lnTo>
                  <a:lnTo>
                    <a:pt x="10" y="186"/>
                  </a:lnTo>
                  <a:lnTo>
                    <a:pt x="8" y="190"/>
                  </a:lnTo>
                  <a:lnTo>
                    <a:pt x="6" y="192"/>
                  </a:lnTo>
                  <a:lnTo>
                    <a:pt x="8" y="194"/>
                  </a:lnTo>
                  <a:lnTo>
                    <a:pt x="10" y="198"/>
                  </a:lnTo>
                  <a:lnTo>
                    <a:pt x="8" y="204"/>
                  </a:lnTo>
                  <a:lnTo>
                    <a:pt x="10" y="206"/>
                  </a:lnTo>
                  <a:lnTo>
                    <a:pt x="8" y="212"/>
                  </a:lnTo>
                  <a:lnTo>
                    <a:pt x="6" y="216"/>
                  </a:lnTo>
                  <a:lnTo>
                    <a:pt x="2" y="216"/>
                  </a:lnTo>
                  <a:lnTo>
                    <a:pt x="2" y="220"/>
                  </a:lnTo>
                  <a:lnTo>
                    <a:pt x="4" y="222"/>
                  </a:lnTo>
                  <a:lnTo>
                    <a:pt x="8" y="224"/>
                  </a:lnTo>
                  <a:lnTo>
                    <a:pt x="10" y="228"/>
                  </a:lnTo>
                  <a:lnTo>
                    <a:pt x="12" y="234"/>
                  </a:lnTo>
                  <a:lnTo>
                    <a:pt x="10" y="238"/>
                  </a:lnTo>
                  <a:lnTo>
                    <a:pt x="14" y="252"/>
                  </a:lnTo>
                  <a:lnTo>
                    <a:pt x="8" y="250"/>
                  </a:lnTo>
                  <a:lnTo>
                    <a:pt x="8" y="246"/>
                  </a:lnTo>
                  <a:lnTo>
                    <a:pt x="6" y="246"/>
                  </a:lnTo>
                  <a:lnTo>
                    <a:pt x="10" y="262"/>
                  </a:lnTo>
                  <a:lnTo>
                    <a:pt x="8" y="262"/>
                  </a:lnTo>
                  <a:lnTo>
                    <a:pt x="6" y="258"/>
                  </a:lnTo>
                  <a:lnTo>
                    <a:pt x="4" y="256"/>
                  </a:lnTo>
                  <a:lnTo>
                    <a:pt x="2" y="246"/>
                  </a:lnTo>
                  <a:lnTo>
                    <a:pt x="0" y="246"/>
                  </a:lnTo>
                  <a:lnTo>
                    <a:pt x="2" y="252"/>
                  </a:lnTo>
                  <a:lnTo>
                    <a:pt x="2" y="260"/>
                  </a:lnTo>
                  <a:lnTo>
                    <a:pt x="4" y="260"/>
                  </a:lnTo>
                  <a:lnTo>
                    <a:pt x="10" y="266"/>
                  </a:lnTo>
                  <a:lnTo>
                    <a:pt x="14" y="272"/>
                  </a:lnTo>
                  <a:lnTo>
                    <a:pt x="14" y="278"/>
                  </a:lnTo>
                  <a:lnTo>
                    <a:pt x="18" y="278"/>
                  </a:lnTo>
                  <a:lnTo>
                    <a:pt x="18" y="280"/>
                  </a:lnTo>
                  <a:lnTo>
                    <a:pt x="16" y="282"/>
                  </a:lnTo>
                  <a:lnTo>
                    <a:pt x="16" y="286"/>
                  </a:lnTo>
                  <a:lnTo>
                    <a:pt x="20" y="290"/>
                  </a:lnTo>
                  <a:lnTo>
                    <a:pt x="24" y="292"/>
                  </a:lnTo>
                  <a:lnTo>
                    <a:pt x="22" y="296"/>
                  </a:lnTo>
                  <a:lnTo>
                    <a:pt x="22" y="300"/>
                  </a:lnTo>
                  <a:lnTo>
                    <a:pt x="26" y="304"/>
                  </a:lnTo>
                  <a:lnTo>
                    <a:pt x="28" y="306"/>
                  </a:lnTo>
                  <a:lnTo>
                    <a:pt x="30" y="310"/>
                  </a:lnTo>
                  <a:lnTo>
                    <a:pt x="28" y="312"/>
                  </a:lnTo>
                  <a:lnTo>
                    <a:pt x="28" y="320"/>
                  </a:lnTo>
                  <a:lnTo>
                    <a:pt x="28" y="326"/>
                  </a:lnTo>
                  <a:lnTo>
                    <a:pt x="32" y="336"/>
                  </a:lnTo>
                  <a:lnTo>
                    <a:pt x="32" y="340"/>
                  </a:lnTo>
                  <a:lnTo>
                    <a:pt x="34" y="346"/>
                  </a:lnTo>
                  <a:lnTo>
                    <a:pt x="36" y="350"/>
                  </a:lnTo>
                  <a:lnTo>
                    <a:pt x="36" y="354"/>
                  </a:lnTo>
                  <a:lnTo>
                    <a:pt x="34" y="356"/>
                  </a:lnTo>
                  <a:lnTo>
                    <a:pt x="36" y="360"/>
                  </a:lnTo>
                  <a:lnTo>
                    <a:pt x="36" y="364"/>
                  </a:lnTo>
                  <a:lnTo>
                    <a:pt x="34" y="366"/>
                  </a:lnTo>
                  <a:lnTo>
                    <a:pt x="34" y="376"/>
                  </a:lnTo>
                  <a:lnTo>
                    <a:pt x="34" y="384"/>
                  </a:lnTo>
                  <a:lnTo>
                    <a:pt x="32" y="386"/>
                  </a:lnTo>
                  <a:lnTo>
                    <a:pt x="28" y="382"/>
                  </a:lnTo>
                  <a:lnTo>
                    <a:pt x="26" y="382"/>
                  </a:lnTo>
                  <a:lnTo>
                    <a:pt x="24" y="382"/>
                  </a:lnTo>
                  <a:lnTo>
                    <a:pt x="26" y="382"/>
                  </a:lnTo>
                  <a:lnTo>
                    <a:pt x="26" y="388"/>
                  </a:lnTo>
                  <a:lnTo>
                    <a:pt x="28" y="392"/>
                  </a:lnTo>
                  <a:lnTo>
                    <a:pt x="32" y="394"/>
                  </a:lnTo>
                  <a:lnTo>
                    <a:pt x="38" y="398"/>
                  </a:lnTo>
                  <a:lnTo>
                    <a:pt x="40" y="400"/>
                  </a:lnTo>
                  <a:lnTo>
                    <a:pt x="42" y="404"/>
                  </a:lnTo>
                  <a:lnTo>
                    <a:pt x="46" y="406"/>
                  </a:lnTo>
                  <a:lnTo>
                    <a:pt x="50" y="406"/>
                  </a:lnTo>
                  <a:lnTo>
                    <a:pt x="52" y="404"/>
                  </a:lnTo>
                  <a:lnTo>
                    <a:pt x="58" y="404"/>
                  </a:lnTo>
                  <a:lnTo>
                    <a:pt x="60" y="406"/>
                  </a:lnTo>
                  <a:lnTo>
                    <a:pt x="64" y="408"/>
                  </a:lnTo>
                  <a:lnTo>
                    <a:pt x="64" y="404"/>
                  </a:lnTo>
                  <a:lnTo>
                    <a:pt x="68" y="406"/>
                  </a:lnTo>
                  <a:lnTo>
                    <a:pt x="76" y="394"/>
                  </a:lnTo>
                  <a:lnTo>
                    <a:pt x="78" y="394"/>
                  </a:lnTo>
                  <a:lnTo>
                    <a:pt x="78" y="398"/>
                  </a:lnTo>
                  <a:lnTo>
                    <a:pt x="82" y="400"/>
                  </a:lnTo>
                  <a:lnTo>
                    <a:pt x="84" y="396"/>
                  </a:lnTo>
                  <a:lnTo>
                    <a:pt x="84" y="392"/>
                  </a:lnTo>
                  <a:lnTo>
                    <a:pt x="84" y="390"/>
                  </a:lnTo>
                  <a:lnTo>
                    <a:pt x="88" y="390"/>
                  </a:lnTo>
                  <a:lnTo>
                    <a:pt x="92" y="390"/>
                  </a:lnTo>
                  <a:lnTo>
                    <a:pt x="94" y="388"/>
                  </a:lnTo>
                  <a:lnTo>
                    <a:pt x="98" y="388"/>
                  </a:lnTo>
                  <a:lnTo>
                    <a:pt x="100" y="388"/>
                  </a:lnTo>
                  <a:lnTo>
                    <a:pt x="100" y="386"/>
                  </a:lnTo>
                  <a:lnTo>
                    <a:pt x="108" y="386"/>
                  </a:lnTo>
                  <a:lnTo>
                    <a:pt x="114" y="388"/>
                  </a:lnTo>
                  <a:lnTo>
                    <a:pt x="118" y="386"/>
                  </a:lnTo>
                  <a:lnTo>
                    <a:pt x="122" y="388"/>
                  </a:lnTo>
                  <a:lnTo>
                    <a:pt x="122" y="386"/>
                  </a:lnTo>
                  <a:lnTo>
                    <a:pt x="128" y="386"/>
                  </a:lnTo>
                  <a:lnTo>
                    <a:pt x="132" y="386"/>
                  </a:lnTo>
                  <a:lnTo>
                    <a:pt x="134" y="388"/>
                  </a:lnTo>
                  <a:lnTo>
                    <a:pt x="136" y="388"/>
                  </a:lnTo>
                  <a:lnTo>
                    <a:pt x="136" y="386"/>
                  </a:lnTo>
                  <a:lnTo>
                    <a:pt x="138" y="386"/>
                  </a:lnTo>
                  <a:lnTo>
                    <a:pt x="140" y="386"/>
                  </a:lnTo>
                  <a:lnTo>
                    <a:pt x="142" y="384"/>
                  </a:lnTo>
                  <a:lnTo>
                    <a:pt x="144" y="380"/>
                  </a:lnTo>
                  <a:lnTo>
                    <a:pt x="146" y="376"/>
                  </a:lnTo>
                  <a:lnTo>
                    <a:pt x="148" y="372"/>
                  </a:lnTo>
                  <a:lnTo>
                    <a:pt x="154" y="372"/>
                  </a:lnTo>
                  <a:lnTo>
                    <a:pt x="158" y="372"/>
                  </a:lnTo>
                  <a:lnTo>
                    <a:pt x="162" y="366"/>
                  </a:lnTo>
                  <a:lnTo>
                    <a:pt x="164" y="366"/>
                  </a:lnTo>
                  <a:lnTo>
                    <a:pt x="170" y="360"/>
                  </a:lnTo>
                  <a:lnTo>
                    <a:pt x="186" y="360"/>
                  </a:lnTo>
                  <a:lnTo>
                    <a:pt x="200" y="356"/>
                  </a:lnTo>
                  <a:lnTo>
                    <a:pt x="200" y="354"/>
                  </a:lnTo>
                  <a:lnTo>
                    <a:pt x="206" y="352"/>
                  </a:lnTo>
                  <a:lnTo>
                    <a:pt x="210" y="352"/>
                  </a:lnTo>
                  <a:lnTo>
                    <a:pt x="212" y="352"/>
                  </a:lnTo>
                  <a:lnTo>
                    <a:pt x="214" y="350"/>
                  </a:lnTo>
                  <a:lnTo>
                    <a:pt x="224" y="350"/>
                  </a:lnTo>
                  <a:lnTo>
                    <a:pt x="226" y="348"/>
                  </a:lnTo>
                  <a:lnTo>
                    <a:pt x="230" y="348"/>
                  </a:lnTo>
                  <a:lnTo>
                    <a:pt x="234" y="348"/>
                  </a:lnTo>
                  <a:lnTo>
                    <a:pt x="238" y="346"/>
                  </a:lnTo>
                  <a:lnTo>
                    <a:pt x="240" y="344"/>
                  </a:lnTo>
                  <a:lnTo>
                    <a:pt x="248" y="350"/>
                  </a:lnTo>
                  <a:lnTo>
                    <a:pt x="250" y="350"/>
                  </a:lnTo>
                  <a:lnTo>
                    <a:pt x="252" y="354"/>
                  </a:lnTo>
                  <a:lnTo>
                    <a:pt x="260" y="354"/>
                  </a:lnTo>
                  <a:lnTo>
                    <a:pt x="266" y="354"/>
                  </a:lnTo>
                  <a:lnTo>
                    <a:pt x="266" y="358"/>
                  </a:lnTo>
                  <a:lnTo>
                    <a:pt x="272" y="354"/>
                  </a:lnTo>
                  <a:lnTo>
                    <a:pt x="274" y="356"/>
                  </a:lnTo>
                  <a:lnTo>
                    <a:pt x="274" y="358"/>
                  </a:lnTo>
                  <a:lnTo>
                    <a:pt x="274" y="364"/>
                  </a:lnTo>
                  <a:lnTo>
                    <a:pt x="280" y="364"/>
                  </a:lnTo>
                  <a:lnTo>
                    <a:pt x="282" y="366"/>
                  </a:lnTo>
                  <a:lnTo>
                    <a:pt x="282" y="368"/>
                  </a:lnTo>
                  <a:lnTo>
                    <a:pt x="280" y="368"/>
                  </a:lnTo>
                  <a:lnTo>
                    <a:pt x="278" y="372"/>
                  </a:lnTo>
                  <a:lnTo>
                    <a:pt x="288" y="376"/>
                  </a:lnTo>
                  <a:lnTo>
                    <a:pt x="288" y="384"/>
                  </a:lnTo>
                  <a:lnTo>
                    <a:pt x="290" y="390"/>
                  </a:lnTo>
                  <a:lnTo>
                    <a:pt x="294" y="392"/>
                  </a:lnTo>
                  <a:lnTo>
                    <a:pt x="294" y="394"/>
                  </a:lnTo>
                  <a:lnTo>
                    <a:pt x="294" y="396"/>
                  </a:lnTo>
                  <a:lnTo>
                    <a:pt x="298" y="400"/>
                  </a:lnTo>
                  <a:lnTo>
                    <a:pt x="302" y="398"/>
                  </a:lnTo>
                  <a:lnTo>
                    <a:pt x="306" y="394"/>
                  </a:lnTo>
                  <a:lnTo>
                    <a:pt x="310" y="388"/>
                  </a:lnTo>
                  <a:lnTo>
                    <a:pt x="310" y="386"/>
                  </a:lnTo>
                  <a:lnTo>
                    <a:pt x="316" y="384"/>
                  </a:lnTo>
                  <a:lnTo>
                    <a:pt x="322" y="380"/>
                  </a:lnTo>
                  <a:lnTo>
                    <a:pt x="322" y="374"/>
                  </a:lnTo>
                  <a:lnTo>
                    <a:pt x="328" y="372"/>
                  </a:lnTo>
                  <a:lnTo>
                    <a:pt x="326" y="378"/>
                  </a:lnTo>
                  <a:lnTo>
                    <a:pt x="326" y="384"/>
                  </a:lnTo>
                  <a:lnTo>
                    <a:pt x="322" y="388"/>
                  </a:lnTo>
                  <a:lnTo>
                    <a:pt x="322" y="396"/>
                  </a:lnTo>
                  <a:lnTo>
                    <a:pt x="322" y="404"/>
                  </a:lnTo>
                  <a:lnTo>
                    <a:pt x="318" y="408"/>
                  </a:lnTo>
                  <a:lnTo>
                    <a:pt x="314" y="408"/>
                  </a:lnTo>
                  <a:lnTo>
                    <a:pt x="314" y="412"/>
                  </a:lnTo>
                  <a:lnTo>
                    <a:pt x="316" y="412"/>
                  </a:lnTo>
                  <a:lnTo>
                    <a:pt x="318" y="410"/>
                  </a:lnTo>
                  <a:lnTo>
                    <a:pt x="324" y="410"/>
                  </a:lnTo>
                  <a:lnTo>
                    <a:pt x="326" y="408"/>
                  </a:lnTo>
                  <a:lnTo>
                    <a:pt x="326" y="404"/>
                  </a:lnTo>
                  <a:lnTo>
                    <a:pt x="326" y="400"/>
                  </a:lnTo>
                  <a:lnTo>
                    <a:pt x="328" y="396"/>
                  </a:lnTo>
                  <a:lnTo>
                    <a:pt x="330" y="394"/>
                  </a:lnTo>
                  <a:lnTo>
                    <a:pt x="332" y="394"/>
                  </a:lnTo>
                  <a:lnTo>
                    <a:pt x="332" y="400"/>
                  </a:lnTo>
                  <a:lnTo>
                    <a:pt x="336" y="404"/>
                  </a:lnTo>
                  <a:lnTo>
                    <a:pt x="336" y="412"/>
                  </a:lnTo>
                  <a:lnTo>
                    <a:pt x="336" y="422"/>
                  </a:lnTo>
                  <a:lnTo>
                    <a:pt x="340" y="422"/>
                  </a:lnTo>
                  <a:lnTo>
                    <a:pt x="342" y="420"/>
                  </a:lnTo>
                  <a:lnTo>
                    <a:pt x="344" y="418"/>
                  </a:lnTo>
                  <a:lnTo>
                    <a:pt x="348" y="418"/>
                  </a:lnTo>
                  <a:lnTo>
                    <a:pt x="348" y="426"/>
                  </a:lnTo>
                  <a:lnTo>
                    <a:pt x="352" y="434"/>
                  </a:lnTo>
                  <a:lnTo>
                    <a:pt x="354" y="434"/>
                  </a:lnTo>
                  <a:lnTo>
                    <a:pt x="354" y="444"/>
                  </a:lnTo>
                  <a:lnTo>
                    <a:pt x="352" y="448"/>
                  </a:lnTo>
                  <a:lnTo>
                    <a:pt x="352" y="452"/>
                  </a:lnTo>
                  <a:lnTo>
                    <a:pt x="354" y="456"/>
                  </a:lnTo>
                  <a:lnTo>
                    <a:pt x="358" y="458"/>
                  </a:lnTo>
                  <a:lnTo>
                    <a:pt x="362" y="462"/>
                  </a:lnTo>
                  <a:lnTo>
                    <a:pt x="362" y="464"/>
                  </a:lnTo>
                  <a:lnTo>
                    <a:pt x="364" y="466"/>
                  </a:lnTo>
                  <a:lnTo>
                    <a:pt x="368" y="466"/>
                  </a:lnTo>
                  <a:lnTo>
                    <a:pt x="374" y="470"/>
                  </a:lnTo>
                  <a:lnTo>
                    <a:pt x="376" y="472"/>
                  </a:lnTo>
                  <a:lnTo>
                    <a:pt x="378" y="472"/>
                  </a:lnTo>
                  <a:lnTo>
                    <a:pt x="380" y="472"/>
                  </a:lnTo>
                  <a:lnTo>
                    <a:pt x="384" y="470"/>
                  </a:lnTo>
                  <a:close/>
                  <a:moveTo>
                    <a:pt x="416" y="516"/>
                  </a:moveTo>
                  <a:lnTo>
                    <a:pt x="416" y="516"/>
                  </a:lnTo>
                  <a:lnTo>
                    <a:pt x="414" y="524"/>
                  </a:lnTo>
                  <a:lnTo>
                    <a:pt x="416" y="530"/>
                  </a:lnTo>
                  <a:lnTo>
                    <a:pt x="426" y="544"/>
                  </a:lnTo>
                  <a:lnTo>
                    <a:pt x="426" y="546"/>
                  </a:lnTo>
                  <a:lnTo>
                    <a:pt x="430" y="546"/>
                  </a:lnTo>
                  <a:lnTo>
                    <a:pt x="426" y="548"/>
                  </a:lnTo>
                  <a:lnTo>
                    <a:pt x="426" y="554"/>
                  </a:lnTo>
                  <a:lnTo>
                    <a:pt x="428" y="558"/>
                  </a:lnTo>
                  <a:lnTo>
                    <a:pt x="432" y="560"/>
                  </a:lnTo>
                  <a:lnTo>
                    <a:pt x="432" y="564"/>
                  </a:lnTo>
                  <a:lnTo>
                    <a:pt x="434" y="566"/>
                  </a:lnTo>
                  <a:lnTo>
                    <a:pt x="436" y="566"/>
                  </a:lnTo>
                  <a:lnTo>
                    <a:pt x="438" y="566"/>
                  </a:lnTo>
                  <a:lnTo>
                    <a:pt x="436" y="568"/>
                  </a:lnTo>
                  <a:lnTo>
                    <a:pt x="436" y="570"/>
                  </a:lnTo>
                  <a:lnTo>
                    <a:pt x="438" y="570"/>
                  </a:lnTo>
                  <a:lnTo>
                    <a:pt x="438" y="572"/>
                  </a:lnTo>
                  <a:lnTo>
                    <a:pt x="448" y="572"/>
                  </a:lnTo>
                  <a:lnTo>
                    <a:pt x="448" y="570"/>
                  </a:lnTo>
                  <a:lnTo>
                    <a:pt x="450" y="570"/>
                  </a:lnTo>
                  <a:lnTo>
                    <a:pt x="452" y="570"/>
                  </a:lnTo>
                  <a:lnTo>
                    <a:pt x="452" y="568"/>
                  </a:lnTo>
                  <a:lnTo>
                    <a:pt x="452" y="566"/>
                  </a:lnTo>
                  <a:lnTo>
                    <a:pt x="452" y="568"/>
                  </a:lnTo>
                  <a:lnTo>
                    <a:pt x="450" y="568"/>
                  </a:lnTo>
                  <a:lnTo>
                    <a:pt x="448" y="564"/>
                  </a:lnTo>
                  <a:lnTo>
                    <a:pt x="452" y="562"/>
                  </a:lnTo>
                  <a:lnTo>
                    <a:pt x="452" y="560"/>
                  </a:lnTo>
                  <a:lnTo>
                    <a:pt x="454" y="560"/>
                  </a:lnTo>
                  <a:lnTo>
                    <a:pt x="456" y="560"/>
                  </a:lnTo>
                  <a:lnTo>
                    <a:pt x="454" y="560"/>
                  </a:lnTo>
                  <a:lnTo>
                    <a:pt x="456" y="566"/>
                  </a:lnTo>
                  <a:lnTo>
                    <a:pt x="460" y="564"/>
                  </a:lnTo>
                  <a:lnTo>
                    <a:pt x="458" y="558"/>
                  </a:lnTo>
                  <a:lnTo>
                    <a:pt x="458" y="554"/>
                  </a:lnTo>
                  <a:lnTo>
                    <a:pt x="460" y="544"/>
                  </a:lnTo>
                  <a:lnTo>
                    <a:pt x="462" y="544"/>
                  </a:lnTo>
                  <a:lnTo>
                    <a:pt x="464" y="544"/>
                  </a:lnTo>
                  <a:lnTo>
                    <a:pt x="464" y="536"/>
                  </a:lnTo>
                  <a:lnTo>
                    <a:pt x="464" y="530"/>
                  </a:lnTo>
                  <a:lnTo>
                    <a:pt x="460" y="518"/>
                  </a:lnTo>
                  <a:lnTo>
                    <a:pt x="452" y="524"/>
                  </a:lnTo>
                  <a:lnTo>
                    <a:pt x="450" y="526"/>
                  </a:lnTo>
                  <a:lnTo>
                    <a:pt x="444" y="526"/>
                  </a:lnTo>
                  <a:lnTo>
                    <a:pt x="438" y="524"/>
                  </a:lnTo>
                  <a:lnTo>
                    <a:pt x="426" y="518"/>
                  </a:lnTo>
                  <a:lnTo>
                    <a:pt x="424" y="520"/>
                  </a:lnTo>
                  <a:lnTo>
                    <a:pt x="422" y="520"/>
                  </a:lnTo>
                  <a:lnTo>
                    <a:pt x="418" y="516"/>
                  </a:lnTo>
                  <a:lnTo>
                    <a:pt x="416" y="516"/>
                  </a:lnTo>
                  <a:close/>
                </a:path>
              </a:pathLst>
            </a:custGeom>
            <a:solidFill>
              <a:schemeClr val="bg2"/>
            </a:solidFill>
            <a:ln w="3175">
              <a:solidFill>
                <a:schemeClr val="bg1"/>
              </a:solidFill>
              <a:prstDash val="solid"/>
              <a:round/>
              <a:headEnd/>
              <a:tailEnd/>
            </a:ln>
          </p:spPr>
          <p:txBody>
            <a:bodyPr/>
            <a:lstStyle/>
            <a:p>
              <a:endParaRPr lang="nl-BE"/>
            </a:p>
          </p:txBody>
        </p:sp>
        <p:sp>
          <p:nvSpPr>
            <p:cNvPr id="364" name="Freeform 260"/>
            <p:cNvSpPr>
              <a:spLocks/>
            </p:cNvSpPr>
            <p:nvPr/>
          </p:nvSpPr>
          <p:spPr bwMode="gray">
            <a:xfrm>
              <a:off x="3598" y="1974"/>
              <a:ext cx="50" cy="44"/>
            </a:xfrm>
            <a:custGeom>
              <a:avLst/>
              <a:gdLst>
                <a:gd name="T0" fmla="*/ 4 w 46"/>
                <a:gd name="T1" fmla="*/ 0 h 44"/>
                <a:gd name="T2" fmla="*/ 6 w 46"/>
                <a:gd name="T3" fmla="*/ 8 h 44"/>
                <a:gd name="T4" fmla="*/ 4 w 46"/>
                <a:gd name="T5" fmla="*/ 10 h 44"/>
                <a:gd name="T6" fmla="*/ 0 w 46"/>
                <a:gd name="T7" fmla="*/ 16 h 44"/>
                <a:gd name="T8" fmla="*/ 0 w 46"/>
                <a:gd name="T9" fmla="*/ 18 h 44"/>
                <a:gd name="T10" fmla="*/ 6 w 46"/>
                <a:gd name="T11" fmla="*/ 22 h 44"/>
                <a:gd name="T12" fmla="*/ 14 w 46"/>
                <a:gd name="T13" fmla="*/ 24 h 44"/>
                <a:gd name="T14" fmla="*/ 20 w 46"/>
                <a:gd name="T15" fmla="*/ 30 h 44"/>
                <a:gd name="T16" fmla="*/ 20 w 46"/>
                <a:gd name="T17" fmla="*/ 32 h 44"/>
                <a:gd name="T18" fmla="*/ 24 w 46"/>
                <a:gd name="T19" fmla="*/ 32 h 44"/>
                <a:gd name="T20" fmla="*/ 30 w 46"/>
                <a:gd name="T21" fmla="*/ 32 h 44"/>
                <a:gd name="T22" fmla="*/ 34 w 46"/>
                <a:gd name="T23" fmla="*/ 38 h 44"/>
                <a:gd name="T24" fmla="*/ 38 w 46"/>
                <a:gd name="T25" fmla="*/ 42 h 44"/>
                <a:gd name="T26" fmla="*/ 38 w 46"/>
                <a:gd name="T27" fmla="*/ 44 h 44"/>
                <a:gd name="T28" fmla="*/ 42 w 46"/>
                <a:gd name="T29" fmla="*/ 42 h 44"/>
                <a:gd name="T30" fmla="*/ 46 w 46"/>
                <a:gd name="T31" fmla="*/ 38 h 44"/>
                <a:gd name="T32" fmla="*/ 44 w 46"/>
                <a:gd name="T33" fmla="*/ 30 h 44"/>
                <a:gd name="T34" fmla="*/ 44 w 46"/>
                <a:gd name="T35" fmla="*/ 30 h 44"/>
                <a:gd name="T36" fmla="*/ 40 w 46"/>
                <a:gd name="T37" fmla="*/ 30 h 44"/>
                <a:gd name="T38" fmla="*/ 36 w 46"/>
                <a:gd name="T39" fmla="*/ 26 h 44"/>
                <a:gd name="T40" fmla="*/ 38 w 46"/>
                <a:gd name="T41" fmla="*/ 22 h 44"/>
                <a:gd name="T42" fmla="*/ 36 w 46"/>
                <a:gd name="T43" fmla="*/ 18 h 44"/>
                <a:gd name="T44" fmla="*/ 28 w 46"/>
                <a:gd name="T45" fmla="*/ 14 h 44"/>
                <a:gd name="T46" fmla="*/ 32 w 46"/>
                <a:gd name="T47" fmla="*/ 12 h 44"/>
                <a:gd name="T48" fmla="*/ 32 w 46"/>
                <a:gd name="T49" fmla="*/ 8 h 44"/>
                <a:gd name="T50" fmla="*/ 28 w 46"/>
                <a:gd name="T51" fmla="*/ 6 h 44"/>
                <a:gd name="T52" fmla="*/ 26 w 46"/>
                <a:gd name="T53" fmla="*/ 4 h 44"/>
                <a:gd name="T54" fmla="*/ 26 w 46"/>
                <a:gd name="T55" fmla="*/ 6 h 44"/>
                <a:gd name="T56" fmla="*/ 22 w 46"/>
                <a:gd name="T57" fmla="*/ 4 h 44"/>
                <a:gd name="T58" fmla="*/ 22 w 46"/>
                <a:gd name="T59" fmla="*/ 0 h 44"/>
                <a:gd name="T60" fmla="*/ 14 w 46"/>
                <a:gd name="T61" fmla="*/ 0 h 44"/>
                <a:gd name="T62" fmla="*/ 4 w 46"/>
                <a:gd name="T63" fmla="*/ 0 h 44"/>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46"/>
                <a:gd name="T97" fmla="*/ 0 h 44"/>
                <a:gd name="T98" fmla="*/ 46 w 46"/>
                <a:gd name="T99" fmla="*/ 44 h 44"/>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46" h="44">
                  <a:moveTo>
                    <a:pt x="4" y="0"/>
                  </a:moveTo>
                  <a:lnTo>
                    <a:pt x="4" y="0"/>
                  </a:lnTo>
                  <a:lnTo>
                    <a:pt x="4" y="4"/>
                  </a:lnTo>
                  <a:lnTo>
                    <a:pt x="6" y="8"/>
                  </a:lnTo>
                  <a:lnTo>
                    <a:pt x="4" y="10"/>
                  </a:lnTo>
                  <a:lnTo>
                    <a:pt x="2" y="12"/>
                  </a:lnTo>
                  <a:lnTo>
                    <a:pt x="0" y="16"/>
                  </a:lnTo>
                  <a:lnTo>
                    <a:pt x="0" y="18"/>
                  </a:lnTo>
                  <a:lnTo>
                    <a:pt x="2" y="20"/>
                  </a:lnTo>
                  <a:lnTo>
                    <a:pt x="6" y="22"/>
                  </a:lnTo>
                  <a:lnTo>
                    <a:pt x="14" y="24"/>
                  </a:lnTo>
                  <a:lnTo>
                    <a:pt x="18" y="26"/>
                  </a:lnTo>
                  <a:lnTo>
                    <a:pt x="20" y="30"/>
                  </a:lnTo>
                  <a:lnTo>
                    <a:pt x="20" y="32"/>
                  </a:lnTo>
                  <a:lnTo>
                    <a:pt x="24" y="32"/>
                  </a:lnTo>
                  <a:lnTo>
                    <a:pt x="28" y="32"/>
                  </a:lnTo>
                  <a:lnTo>
                    <a:pt x="30" y="32"/>
                  </a:lnTo>
                  <a:lnTo>
                    <a:pt x="34" y="38"/>
                  </a:lnTo>
                  <a:lnTo>
                    <a:pt x="38" y="42"/>
                  </a:lnTo>
                  <a:lnTo>
                    <a:pt x="38" y="44"/>
                  </a:lnTo>
                  <a:lnTo>
                    <a:pt x="42" y="42"/>
                  </a:lnTo>
                  <a:lnTo>
                    <a:pt x="46" y="38"/>
                  </a:lnTo>
                  <a:lnTo>
                    <a:pt x="46" y="36"/>
                  </a:lnTo>
                  <a:lnTo>
                    <a:pt x="44" y="30"/>
                  </a:lnTo>
                  <a:lnTo>
                    <a:pt x="40" y="30"/>
                  </a:lnTo>
                  <a:lnTo>
                    <a:pt x="36" y="26"/>
                  </a:lnTo>
                  <a:lnTo>
                    <a:pt x="36" y="24"/>
                  </a:lnTo>
                  <a:lnTo>
                    <a:pt x="38" y="22"/>
                  </a:lnTo>
                  <a:lnTo>
                    <a:pt x="36" y="18"/>
                  </a:lnTo>
                  <a:lnTo>
                    <a:pt x="28" y="14"/>
                  </a:lnTo>
                  <a:lnTo>
                    <a:pt x="32" y="12"/>
                  </a:lnTo>
                  <a:lnTo>
                    <a:pt x="32" y="10"/>
                  </a:lnTo>
                  <a:lnTo>
                    <a:pt x="32" y="8"/>
                  </a:lnTo>
                  <a:lnTo>
                    <a:pt x="28" y="6"/>
                  </a:lnTo>
                  <a:lnTo>
                    <a:pt x="28" y="4"/>
                  </a:lnTo>
                  <a:lnTo>
                    <a:pt x="26" y="4"/>
                  </a:lnTo>
                  <a:lnTo>
                    <a:pt x="26" y="6"/>
                  </a:lnTo>
                  <a:lnTo>
                    <a:pt x="24" y="6"/>
                  </a:lnTo>
                  <a:lnTo>
                    <a:pt x="22" y="4"/>
                  </a:lnTo>
                  <a:lnTo>
                    <a:pt x="22" y="0"/>
                  </a:lnTo>
                  <a:lnTo>
                    <a:pt x="14" y="0"/>
                  </a:lnTo>
                  <a:lnTo>
                    <a:pt x="4" y="0"/>
                  </a:lnTo>
                  <a:close/>
                </a:path>
              </a:pathLst>
            </a:custGeom>
            <a:solidFill>
              <a:schemeClr val="bg2"/>
            </a:solidFill>
            <a:ln w="3175">
              <a:solidFill>
                <a:schemeClr val="bg1"/>
              </a:solidFill>
              <a:prstDash val="solid"/>
              <a:round/>
              <a:headEnd/>
              <a:tailEnd/>
            </a:ln>
          </p:spPr>
          <p:txBody>
            <a:bodyPr/>
            <a:lstStyle/>
            <a:p>
              <a:endParaRPr lang="nl-BE"/>
            </a:p>
          </p:txBody>
        </p:sp>
        <p:sp>
          <p:nvSpPr>
            <p:cNvPr id="365" name="Freeform 261"/>
            <p:cNvSpPr>
              <a:spLocks noEditPoints="1"/>
            </p:cNvSpPr>
            <p:nvPr/>
          </p:nvSpPr>
          <p:spPr bwMode="gray">
            <a:xfrm>
              <a:off x="1898" y="3052"/>
              <a:ext cx="282" cy="622"/>
            </a:xfrm>
            <a:custGeom>
              <a:avLst/>
              <a:gdLst>
                <a:gd name="T0" fmla="*/ 116 w 260"/>
                <a:gd name="T1" fmla="*/ 10 h 622"/>
                <a:gd name="T2" fmla="*/ 80 w 260"/>
                <a:gd name="T3" fmla="*/ 16 h 622"/>
                <a:gd name="T4" fmla="*/ 76 w 260"/>
                <a:gd name="T5" fmla="*/ 40 h 622"/>
                <a:gd name="T6" fmla="*/ 70 w 260"/>
                <a:gd name="T7" fmla="*/ 74 h 622"/>
                <a:gd name="T8" fmla="*/ 62 w 260"/>
                <a:gd name="T9" fmla="*/ 102 h 622"/>
                <a:gd name="T10" fmla="*/ 50 w 260"/>
                <a:gd name="T11" fmla="*/ 148 h 622"/>
                <a:gd name="T12" fmla="*/ 46 w 260"/>
                <a:gd name="T13" fmla="*/ 192 h 622"/>
                <a:gd name="T14" fmla="*/ 38 w 260"/>
                <a:gd name="T15" fmla="*/ 236 h 622"/>
                <a:gd name="T16" fmla="*/ 32 w 260"/>
                <a:gd name="T17" fmla="*/ 258 h 622"/>
                <a:gd name="T18" fmla="*/ 30 w 260"/>
                <a:gd name="T19" fmla="*/ 292 h 622"/>
                <a:gd name="T20" fmla="*/ 16 w 260"/>
                <a:gd name="T21" fmla="*/ 326 h 622"/>
                <a:gd name="T22" fmla="*/ 18 w 260"/>
                <a:gd name="T23" fmla="*/ 352 h 622"/>
                <a:gd name="T24" fmla="*/ 20 w 260"/>
                <a:gd name="T25" fmla="*/ 388 h 622"/>
                <a:gd name="T26" fmla="*/ 24 w 260"/>
                <a:gd name="T27" fmla="*/ 412 h 622"/>
                <a:gd name="T28" fmla="*/ 18 w 260"/>
                <a:gd name="T29" fmla="*/ 432 h 622"/>
                <a:gd name="T30" fmla="*/ 18 w 260"/>
                <a:gd name="T31" fmla="*/ 462 h 622"/>
                <a:gd name="T32" fmla="*/ 14 w 260"/>
                <a:gd name="T33" fmla="*/ 488 h 622"/>
                <a:gd name="T34" fmla="*/ 0 w 260"/>
                <a:gd name="T35" fmla="*/ 518 h 622"/>
                <a:gd name="T36" fmla="*/ 10 w 260"/>
                <a:gd name="T37" fmla="*/ 530 h 622"/>
                <a:gd name="T38" fmla="*/ 22 w 260"/>
                <a:gd name="T39" fmla="*/ 564 h 622"/>
                <a:gd name="T40" fmla="*/ 56 w 260"/>
                <a:gd name="T41" fmla="*/ 554 h 622"/>
                <a:gd name="T42" fmla="*/ 58 w 260"/>
                <a:gd name="T43" fmla="*/ 534 h 622"/>
                <a:gd name="T44" fmla="*/ 58 w 260"/>
                <a:gd name="T45" fmla="*/ 520 h 622"/>
                <a:gd name="T46" fmla="*/ 76 w 260"/>
                <a:gd name="T47" fmla="*/ 520 h 622"/>
                <a:gd name="T48" fmla="*/ 82 w 260"/>
                <a:gd name="T49" fmla="*/ 500 h 622"/>
                <a:gd name="T50" fmla="*/ 102 w 260"/>
                <a:gd name="T51" fmla="*/ 482 h 622"/>
                <a:gd name="T52" fmla="*/ 92 w 260"/>
                <a:gd name="T53" fmla="*/ 464 h 622"/>
                <a:gd name="T54" fmla="*/ 74 w 260"/>
                <a:gd name="T55" fmla="*/ 444 h 622"/>
                <a:gd name="T56" fmla="*/ 104 w 260"/>
                <a:gd name="T57" fmla="*/ 424 h 622"/>
                <a:gd name="T58" fmla="*/ 108 w 260"/>
                <a:gd name="T59" fmla="*/ 402 h 622"/>
                <a:gd name="T60" fmla="*/ 112 w 260"/>
                <a:gd name="T61" fmla="*/ 378 h 622"/>
                <a:gd name="T62" fmla="*/ 124 w 260"/>
                <a:gd name="T63" fmla="*/ 382 h 622"/>
                <a:gd name="T64" fmla="*/ 124 w 260"/>
                <a:gd name="T65" fmla="*/ 368 h 622"/>
                <a:gd name="T66" fmla="*/ 114 w 260"/>
                <a:gd name="T67" fmla="*/ 358 h 622"/>
                <a:gd name="T68" fmla="*/ 112 w 260"/>
                <a:gd name="T69" fmla="*/ 344 h 622"/>
                <a:gd name="T70" fmla="*/ 132 w 260"/>
                <a:gd name="T71" fmla="*/ 352 h 622"/>
                <a:gd name="T72" fmla="*/ 148 w 260"/>
                <a:gd name="T73" fmla="*/ 336 h 622"/>
                <a:gd name="T74" fmla="*/ 144 w 260"/>
                <a:gd name="T75" fmla="*/ 310 h 622"/>
                <a:gd name="T76" fmla="*/ 152 w 260"/>
                <a:gd name="T77" fmla="*/ 306 h 622"/>
                <a:gd name="T78" fmla="*/ 188 w 260"/>
                <a:gd name="T79" fmla="*/ 300 h 622"/>
                <a:gd name="T80" fmla="*/ 222 w 260"/>
                <a:gd name="T81" fmla="*/ 258 h 622"/>
                <a:gd name="T82" fmla="*/ 210 w 260"/>
                <a:gd name="T83" fmla="*/ 250 h 622"/>
                <a:gd name="T84" fmla="*/ 200 w 260"/>
                <a:gd name="T85" fmla="*/ 230 h 622"/>
                <a:gd name="T86" fmla="*/ 194 w 260"/>
                <a:gd name="T87" fmla="*/ 212 h 622"/>
                <a:gd name="T88" fmla="*/ 202 w 260"/>
                <a:gd name="T89" fmla="*/ 180 h 622"/>
                <a:gd name="T90" fmla="*/ 208 w 260"/>
                <a:gd name="T91" fmla="*/ 154 h 622"/>
                <a:gd name="T92" fmla="*/ 222 w 260"/>
                <a:gd name="T93" fmla="*/ 124 h 622"/>
                <a:gd name="T94" fmla="*/ 244 w 260"/>
                <a:gd name="T95" fmla="*/ 102 h 622"/>
                <a:gd name="T96" fmla="*/ 260 w 260"/>
                <a:gd name="T97" fmla="*/ 92 h 622"/>
                <a:gd name="T98" fmla="*/ 252 w 260"/>
                <a:gd name="T99" fmla="*/ 68 h 622"/>
                <a:gd name="T100" fmla="*/ 244 w 260"/>
                <a:gd name="T101" fmla="*/ 86 h 622"/>
                <a:gd name="T102" fmla="*/ 216 w 260"/>
                <a:gd name="T103" fmla="*/ 96 h 622"/>
                <a:gd name="T104" fmla="*/ 194 w 260"/>
                <a:gd name="T105" fmla="*/ 94 h 622"/>
                <a:gd name="T106" fmla="*/ 204 w 260"/>
                <a:gd name="T107" fmla="*/ 60 h 622"/>
                <a:gd name="T108" fmla="*/ 180 w 260"/>
                <a:gd name="T109" fmla="*/ 42 h 622"/>
                <a:gd name="T110" fmla="*/ 162 w 260"/>
                <a:gd name="T111" fmla="*/ 20 h 622"/>
                <a:gd name="T112" fmla="*/ 80 w 260"/>
                <a:gd name="T113" fmla="*/ 620 h 622"/>
                <a:gd name="T114" fmla="*/ 102 w 260"/>
                <a:gd name="T115" fmla="*/ 620 h 622"/>
                <a:gd name="T116" fmla="*/ 80 w 260"/>
                <a:gd name="T117" fmla="*/ 606 h 622"/>
                <a:gd name="T118" fmla="*/ 62 w 260"/>
                <a:gd name="T119" fmla="*/ 586 h 622"/>
                <a:gd name="T120" fmla="*/ 60 w 260"/>
                <a:gd name="T121" fmla="*/ 574 h 622"/>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w 260"/>
                <a:gd name="T184" fmla="*/ 0 h 622"/>
                <a:gd name="T185" fmla="*/ 260 w 260"/>
                <a:gd name="T186" fmla="*/ 622 h 622"/>
              </a:gdLst>
              <a:ahLst/>
              <a:cxnLst>
                <a:cxn ang="T122">
                  <a:pos x="T0" y="T1"/>
                </a:cxn>
                <a:cxn ang="T123">
                  <a:pos x="T2" y="T3"/>
                </a:cxn>
                <a:cxn ang="T124">
                  <a:pos x="T4" y="T5"/>
                </a:cxn>
                <a:cxn ang="T125">
                  <a:pos x="T6" y="T7"/>
                </a:cxn>
                <a:cxn ang="T126">
                  <a:pos x="T8" y="T9"/>
                </a:cxn>
                <a:cxn ang="T127">
                  <a:pos x="T10" y="T11"/>
                </a:cxn>
                <a:cxn ang="T128">
                  <a:pos x="T12" y="T13"/>
                </a:cxn>
                <a:cxn ang="T129">
                  <a:pos x="T14" y="T15"/>
                </a:cxn>
                <a:cxn ang="T130">
                  <a:pos x="T16" y="T17"/>
                </a:cxn>
                <a:cxn ang="T131">
                  <a:pos x="T18" y="T19"/>
                </a:cxn>
                <a:cxn ang="T132">
                  <a:pos x="T20" y="T21"/>
                </a:cxn>
                <a:cxn ang="T133">
                  <a:pos x="T22" y="T23"/>
                </a:cxn>
                <a:cxn ang="T134">
                  <a:pos x="T24" y="T25"/>
                </a:cxn>
                <a:cxn ang="T135">
                  <a:pos x="T26" y="T27"/>
                </a:cxn>
                <a:cxn ang="T136">
                  <a:pos x="T28" y="T29"/>
                </a:cxn>
                <a:cxn ang="T137">
                  <a:pos x="T30" y="T31"/>
                </a:cxn>
                <a:cxn ang="T138">
                  <a:pos x="T32" y="T33"/>
                </a:cxn>
                <a:cxn ang="T139">
                  <a:pos x="T34" y="T35"/>
                </a:cxn>
                <a:cxn ang="T140">
                  <a:pos x="T36" y="T37"/>
                </a:cxn>
                <a:cxn ang="T141">
                  <a:pos x="T38" y="T39"/>
                </a:cxn>
                <a:cxn ang="T142">
                  <a:pos x="T40" y="T41"/>
                </a:cxn>
                <a:cxn ang="T143">
                  <a:pos x="T42" y="T43"/>
                </a:cxn>
                <a:cxn ang="T144">
                  <a:pos x="T44" y="T45"/>
                </a:cxn>
                <a:cxn ang="T145">
                  <a:pos x="T46" y="T47"/>
                </a:cxn>
                <a:cxn ang="T146">
                  <a:pos x="T48" y="T49"/>
                </a:cxn>
                <a:cxn ang="T147">
                  <a:pos x="T50" y="T51"/>
                </a:cxn>
                <a:cxn ang="T148">
                  <a:pos x="T52" y="T53"/>
                </a:cxn>
                <a:cxn ang="T149">
                  <a:pos x="T54" y="T55"/>
                </a:cxn>
                <a:cxn ang="T150">
                  <a:pos x="T56" y="T57"/>
                </a:cxn>
                <a:cxn ang="T151">
                  <a:pos x="T58" y="T59"/>
                </a:cxn>
                <a:cxn ang="T152">
                  <a:pos x="T60" y="T61"/>
                </a:cxn>
                <a:cxn ang="T153">
                  <a:pos x="T62" y="T63"/>
                </a:cxn>
                <a:cxn ang="T154">
                  <a:pos x="T64" y="T65"/>
                </a:cxn>
                <a:cxn ang="T155">
                  <a:pos x="T66" y="T67"/>
                </a:cxn>
                <a:cxn ang="T156">
                  <a:pos x="T68" y="T69"/>
                </a:cxn>
                <a:cxn ang="T157">
                  <a:pos x="T70" y="T71"/>
                </a:cxn>
                <a:cxn ang="T158">
                  <a:pos x="T72" y="T73"/>
                </a:cxn>
                <a:cxn ang="T159">
                  <a:pos x="T74" y="T75"/>
                </a:cxn>
                <a:cxn ang="T160">
                  <a:pos x="T76" y="T77"/>
                </a:cxn>
                <a:cxn ang="T161">
                  <a:pos x="T78" y="T79"/>
                </a:cxn>
                <a:cxn ang="T162">
                  <a:pos x="T80" y="T81"/>
                </a:cxn>
                <a:cxn ang="T163">
                  <a:pos x="T82" y="T83"/>
                </a:cxn>
                <a:cxn ang="T164">
                  <a:pos x="T84" y="T85"/>
                </a:cxn>
                <a:cxn ang="T165">
                  <a:pos x="T86" y="T87"/>
                </a:cxn>
                <a:cxn ang="T166">
                  <a:pos x="T88" y="T89"/>
                </a:cxn>
                <a:cxn ang="T167">
                  <a:pos x="T90" y="T91"/>
                </a:cxn>
                <a:cxn ang="T168">
                  <a:pos x="T92" y="T93"/>
                </a:cxn>
                <a:cxn ang="T169">
                  <a:pos x="T94" y="T95"/>
                </a:cxn>
                <a:cxn ang="T170">
                  <a:pos x="T96" y="T97"/>
                </a:cxn>
                <a:cxn ang="T171">
                  <a:pos x="T98" y="T99"/>
                </a:cxn>
                <a:cxn ang="T172">
                  <a:pos x="T100" y="T101"/>
                </a:cxn>
                <a:cxn ang="T173">
                  <a:pos x="T102" y="T103"/>
                </a:cxn>
                <a:cxn ang="T174">
                  <a:pos x="T104" y="T105"/>
                </a:cxn>
                <a:cxn ang="T175">
                  <a:pos x="T106" y="T107"/>
                </a:cxn>
                <a:cxn ang="T176">
                  <a:pos x="T108" y="T109"/>
                </a:cxn>
                <a:cxn ang="T177">
                  <a:pos x="T110" y="T111"/>
                </a:cxn>
                <a:cxn ang="T178">
                  <a:pos x="T112" y="T113"/>
                </a:cxn>
                <a:cxn ang="T179">
                  <a:pos x="T114" y="T115"/>
                </a:cxn>
                <a:cxn ang="T180">
                  <a:pos x="T116" y="T117"/>
                </a:cxn>
                <a:cxn ang="T181">
                  <a:pos x="T118" y="T119"/>
                </a:cxn>
                <a:cxn ang="T182">
                  <a:pos x="T120" y="T121"/>
                </a:cxn>
              </a:cxnLst>
              <a:rect l="T183" t="T184" r="T185" b="T186"/>
              <a:pathLst>
                <a:path w="260" h="622">
                  <a:moveTo>
                    <a:pt x="144" y="2"/>
                  </a:moveTo>
                  <a:lnTo>
                    <a:pt x="126" y="2"/>
                  </a:lnTo>
                  <a:lnTo>
                    <a:pt x="124" y="0"/>
                  </a:lnTo>
                  <a:lnTo>
                    <a:pt x="122" y="2"/>
                  </a:lnTo>
                  <a:lnTo>
                    <a:pt x="120" y="4"/>
                  </a:lnTo>
                  <a:lnTo>
                    <a:pt x="116" y="12"/>
                  </a:lnTo>
                  <a:lnTo>
                    <a:pt x="116" y="10"/>
                  </a:lnTo>
                  <a:lnTo>
                    <a:pt x="110" y="2"/>
                  </a:lnTo>
                  <a:lnTo>
                    <a:pt x="102" y="2"/>
                  </a:lnTo>
                  <a:lnTo>
                    <a:pt x="94" y="2"/>
                  </a:lnTo>
                  <a:lnTo>
                    <a:pt x="90" y="0"/>
                  </a:lnTo>
                  <a:lnTo>
                    <a:pt x="80" y="8"/>
                  </a:lnTo>
                  <a:lnTo>
                    <a:pt x="80" y="12"/>
                  </a:lnTo>
                  <a:lnTo>
                    <a:pt x="80" y="16"/>
                  </a:lnTo>
                  <a:lnTo>
                    <a:pt x="82" y="18"/>
                  </a:lnTo>
                  <a:lnTo>
                    <a:pt x="86" y="22"/>
                  </a:lnTo>
                  <a:lnTo>
                    <a:pt x="86" y="24"/>
                  </a:lnTo>
                  <a:lnTo>
                    <a:pt x="84" y="32"/>
                  </a:lnTo>
                  <a:lnTo>
                    <a:pt x="84" y="36"/>
                  </a:lnTo>
                  <a:lnTo>
                    <a:pt x="80" y="36"/>
                  </a:lnTo>
                  <a:lnTo>
                    <a:pt x="78" y="38"/>
                  </a:lnTo>
                  <a:lnTo>
                    <a:pt x="76" y="40"/>
                  </a:lnTo>
                  <a:lnTo>
                    <a:pt x="74" y="44"/>
                  </a:lnTo>
                  <a:lnTo>
                    <a:pt x="70" y="46"/>
                  </a:lnTo>
                  <a:lnTo>
                    <a:pt x="68" y="46"/>
                  </a:lnTo>
                  <a:lnTo>
                    <a:pt x="66" y="48"/>
                  </a:lnTo>
                  <a:lnTo>
                    <a:pt x="66" y="64"/>
                  </a:lnTo>
                  <a:lnTo>
                    <a:pt x="70" y="72"/>
                  </a:lnTo>
                  <a:lnTo>
                    <a:pt x="70" y="74"/>
                  </a:lnTo>
                  <a:lnTo>
                    <a:pt x="68" y="76"/>
                  </a:lnTo>
                  <a:lnTo>
                    <a:pt x="66" y="78"/>
                  </a:lnTo>
                  <a:lnTo>
                    <a:pt x="66" y="80"/>
                  </a:lnTo>
                  <a:lnTo>
                    <a:pt x="68" y="84"/>
                  </a:lnTo>
                  <a:lnTo>
                    <a:pt x="68" y="90"/>
                  </a:lnTo>
                  <a:lnTo>
                    <a:pt x="66" y="96"/>
                  </a:lnTo>
                  <a:lnTo>
                    <a:pt x="62" y="102"/>
                  </a:lnTo>
                  <a:lnTo>
                    <a:pt x="60" y="108"/>
                  </a:lnTo>
                  <a:lnTo>
                    <a:pt x="58" y="112"/>
                  </a:lnTo>
                  <a:lnTo>
                    <a:pt x="56" y="114"/>
                  </a:lnTo>
                  <a:lnTo>
                    <a:pt x="54" y="116"/>
                  </a:lnTo>
                  <a:lnTo>
                    <a:pt x="52" y="122"/>
                  </a:lnTo>
                  <a:lnTo>
                    <a:pt x="50" y="140"/>
                  </a:lnTo>
                  <a:lnTo>
                    <a:pt x="50" y="148"/>
                  </a:lnTo>
                  <a:lnTo>
                    <a:pt x="50" y="154"/>
                  </a:lnTo>
                  <a:lnTo>
                    <a:pt x="48" y="158"/>
                  </a:lnTo>
                  <a:lnTo>
                    <a:pt x="46" y="166"/>
                  </a:lnTo>
                  <a:lnTo>
                    <a:pt x="46" y="174"/>
                  </a:lnTo>
                  <a:lnTo>
                    <a:pt x="46" y="180"/>
                  </a:lnTo>
                  <a:lnTo>
                    <a:pt x="46" y="188"/>
                  </a:lnTo>
                  <a:lnTo>
                    <a:pt x="46" y="192"/>
                  </a:lnTo>
                  <a:lnTo>
                    <a:pt x="42" y="198"/>
                  </a:lnTo>
                  <a:lnTo>
                    <a:pt x="44" y="204"/>
                  </a:lnTo>
                  <a:lnTo>
                    <a:pt x="44" y="210"/>
                  </a:lnTo>
                  <a:lnTo>
                    <a:pt x="44" y="216"/>
                  </a:lnTo>
                  <a:lnTo>
                    <a:pt x="42" y="226"/>
                  </a:lnTo>
                  <a:lnTo>
                    <a:pt x="38" y="236"/>
                  </a:lnTo>
                  <a:lnTo>
                    <a:pt x="36" y="242"/>
                  </a:lnTo>
                  <a:lnTo>
                    <a:pt x="38" y="246"/>
                  </a:lnTo>
                  <a:lnTo>
                    <a:pt x="38" y="252"/>
                  </a:lnTo>
                  <a:lnTo>
                    <a:pt x="38" y="256"/>
                  </a:lnTo>
                  <a:lnTo>
                    <a:pt x="36" y="258"/>
                  </a:lnTo>
                  <a:lnTo>
                    <a:pt x="34" y="258"/>
                  </a:lnTo>
                  <a:lnTo>
                    <a:pt x="32" y="258"/>
                  </a:lnTo>
                  <a:lnTo>
                    <a:pt x="30" y="262"/>
                  </a:lnTo>
                  <a:lnTo>
                    <a:pt x="28" y="264"/>
                  </a:lnTo>
                  <a:lnTo>
                    <a:pt x="26" y="268"/>
                  </a:lnTo>
                  <a:lnTo>
                    <a:pt x="26" y="274"/>
                  </a:lnTo>
                  <a:lnTo>
                    <a:pt x="26" y="282"/>
                  </a:lnTo>
                  <a:lnTo>
                    <a:pt x="26" y="284"/>
                  </a:lnTo>
                  <a:lnTo>
                    <a:pt x="28" y="286"/>
                  </a:lnTo>
                  <a:lnTo>
                    <a:pt x="30" y="292"/>
                  </a:lnTo>
                  <a:lnTo>
                    <a:pt x="28" y="294"/>
                  </a:lnTo>
                  <a:lnTo>
                    <a:pt x="26" y="296"/>
                  </a:lnTo>
                  <a:lnTo>
                    <a:pt x="22" y="306"/>
                  </a:lnTo>
                  <a:lnTo>
                    <a:pt x="20" y="316"/>
                  </a:lnTo>
                  <a:lnTo>
                    <a:pt x="20" y="322"/>
                  </a:lnTo>
                  <a:lnTo>
                    <a:pt x="16" y="326"/>
                  </a:lnTo>
                  <a:lnTo>
                    <a:pt x="14" y="330"/>
                  </a:lnTo>
                  <a:lnTo>
                    <a:pt x="16" y="332"/>
                  </a:lnTo>
                  <a:lnTo>
                    <a:pt x="16" y="336"/>
                  </a:lnTo>
                  <a:lnTo>
                    <a:pt x="18" y="340"/>
                  </a:lnTo>
                  <a:lnTo>
                    <a:pt x="16" y="346"/>
                  </a:lnTo>
                  <a:lnTo>
                    <a:pt x="16" y="350"/>
                  </a:lnTo>
                  <a:lnTo>
                    <a:pt x="18" y="352"/>
                  </a:lnTo>
                  <a:lnTo>
                    <a:pt x="22" y="352"/>
                  </a:lnTo>
                  <a:lnTo>
                    <a:pt x="22" y="356"/>
                  </a:lnTo>
                  <a:lnTo>
                    <a:pt x="22" y="368"/>
                  </a:lnTo>
                  <a:lnTo>
                    <a:pt x="18" y="376"/>
                  </a:lnTo>
                  <a:lnTo>
                    <a:pt x="18" y="380"/>
                  </a:lnTo>
                  <a:lnTo>
                    <a:pt x="18" y="382"/>
                  </a:lnTo>
                  <a:lnTo>
                    <a:pt x="20" y="388"/>
                  </a:lnTo>
                  <a:lnTo>
                    <a:pt x="22" y="390"/>
                  </a:lnTo>
                  <a:lnTo>
                    <a:pt x="22" y="392"/>
                  </a:lnTo>
                  <a:lnTo>
                    <a:pt x="22" y="396"/>
                  </a:lnTo>
                  <a:lnTo>
                    <a:pt x="22" y="402"/>
                  </a:lnTo>
                  <a:lnTo>
                    <a:pt x="24" y="408"/>
                  </a:lnTo>
                  <a:lnTo>
                    <a:pt x="24" y="410"/>
                  </a:lnTo>
                  <a:lnTo>
                    <a:pt x="24" y="412"/>
                  </a:lnTo>
                  <a:lnTo>
                    <a:pt x="22" y="416"/>
                  </a:lnTo>
                  <a:lnTo>
                    <a:pt x="22" y="420"/>
                  </a:lnTo>
                  <a:lnTo>
                    <a:pt x="24" y="424"/>
                  </a:lnTo>
                  <a:lnTo>
                    <a:pt x="22" y="426"/>
                  </a:lnTo>
                  <a:lnTo>
                    <a:pt x="20" y="426"/>
                  </a:lnTo>
                  <a:lnTo>
                    <a:pt x="20" y="428"/>
                  </a:lnTo>
                  <a:lnTo>
                    <a:pt x="18" y="432"/>
                  </a:lnTo>
                  <a:lnTo>
                    <a:pt x="18" y="434"/>
                  </a:lnTo>
                  <a:lnTo>
                    <a:pt x="20" y="440"/>
                  </a:lnTo>
                  <a:lnTo>
                    <a:pt x="20" y="444"/>
                  </a:lnTo>
                  <a:lnTo>
                    <a:pt x="20" y="450"/>
                  </a:lnTo>
                  <a:lnTo>
                    <a:pt x="18" y="456"/>
                  </a:lnTo>
                  <a:lnTo>
                    <a:pt x="18" y="462"/>
                  </a:lnTo>
                  <a:lnTo>
                    <a:pt x="18" y="466"/>
                  </a:lnTo>
                  <a:lnTo>
                    <a:pt x="18" y="468"/>
                  </a:lnTo>
                  <a:lnTo>
                    <a:pt x="14" y="472"/>
                  </a:lnTo>
                  <a:lnTo>
                    <a:pt x="12" y="478"/>
                  </a:lnTo>
                  <a:lnTo>
                    <a:pt x="12" y="482"/>
                  </a:lnTo>
                  <a:lnTo>
                    <a:pt x="14" y="488"/>
                  </a:lnTo>
                  <a:lnTo>
                    <a:pt x="10" y="492"/>
                  </a:lnTo>
                  <a:lnTo>
                    <a:pt x="4" y="496"/>
                  </a:lnTo>
                  <a:lnTo>
                    <a:pt x="2" y="498"/>
                  </a:lnTo>
                  <a:lnTo>
                    <a:pt x="2" y="500"/>
                  </a:lnTo>
                  <a:lnTo>
                    <a:pt x="4" y="508"/>
                  </a:lnTo>
                  <a:lnTo>
                    <a:pt x="2" y="512"/>
                  </a:lnTo>
                  <a:lnTo>
                    <a:pt x="0" y="518"/>
                  </a:lnTo>
                  <a:lnTo>
                    <a:pt x="0" y="524"/>
                  </a:lnTo>
                  <a:lnTo>
                    <a:pt x="0" y="530"/>
                  </a:lnTo>
                  <a:lnTo>
                    <a:pt x="0" y="532"/>
                  </a:lnTo>
                  <a:lnTo>
                    <a:pt x="2" y="532"/>
                  </a:lnTo>
                  <a:lnTo>
                    <a:pt x="4" y="532"/>
                  </a:lnTo>
                  <a:lnTo>
                    <a:pt x="6" y="530"/>
                  </a:lnTo>
                  <a:lnTo>
                    <a:pt x="8" y="530"/>
                  </a:lnTo>
                  <a:lnTo>
                    <a:pt x="10" y="530"/>
                  </a:lnTo>
                  <a:lnTo>
                    <a:pt x="12" y="536"/>
                  </a:lnTo>
                  <a:lnTo>
                    <a:pt x="10" y="540"/>
                  </a:lnTo>
                  <a:lnTo>
                    <a:pt x="8" y="542"/>
                  </a:lnTo>
                  <a:lnTo>
                    <a:pt x="8" y="544"/>
                  </a:lnTo>
                  <a:lnTo>
                    <a:pt x="10" y="550"/>
                  </a:lnTo>
                  <a:lnTo>
                    <a:pt x="18" y="558"/>
                  </a:lnTo>
                  <a:lnTo>
                    <a:pt x="22" y="564"/>
                  </a:lnTo>
                  <a:lnTo>
                    <a:pt x="40" y="562"/>
                  </a:lnTo>
                  <a:lnTo>
                    <a:pt x="64" y="564"/>
                  </a:lnTo>
                  <a:lnTo>
                    <a:pt x="60" y="556"/>
                  </a:lnTo>
                  <a:lnTo>
                    <a:pt x="52" y="556"/>
                  </a:lnTo>
                  <a:lnTo>
                    <a:pt x="56" y="554"/>
                  </a:lnTo>
                  <a:lnTo>
                    <a:pt x="56" y="552"/>
                  </a:lnTo>
                  <a:lnTo>
                    <a:pt x="54" y="544"/>
                  </a:lnTo>
                  <a:lnTo>
                    <a:pt x="52" y="546"/>
                  </a:lnTo>
                  <a:lnTo>
                    <a:pt x="52" y="544"/>
                  </a:lnTo>
                  <a:lnTo>
                    <a:pt x="56" y="542"/>
                  </a:lnTo>
                  <a:lnTo>
                    <a:pt x="56" y="536"/>
                  </a:lnTo>
                  <a:lnTo>
                    <a:pt x="58" y="534"/>
                  </a:lnTo>
                  <a:lnTo>
                    <a:pt x="60" y="534"/>
                  </a:lnTo>
                  <a:lnTo>
                    <a:pt x="60" y="532"/>
                  </a:lnTo>
                  <a:lnTo>
                    <a:pt x="64" y="532"/>
                  </a:lnTo>
                  <a:lnTo>
                    <a:pt x="64" y="528"/>
                  </a:lnTo>
                  <a:lnTo>
                    <a:pt x="58" y="524"/>
                  </a:lnTo>
                  <a:lnTo>
                    <a:pt x="58" y="520"/>
                  </a:lnTo>
                  <a:lnTo>
                    <a:pt x="60" y="518"/>
                  </a:lnTo>
                  <a:lnTo>
                    <a:pt x="64" y="520"/>
                  </a:lnTo>
                  <a:lnTo>
                    <a:pt x="66" y="526"/>
                  </a:lnTo>
                  <a:lnTo>
                    <a:pt x="72" y="524"/>
                  </a:lnTo>
                  <a:lnTo>
                    <a:pt x="76" y="520"/>
                  </a:lnTo>
                  <a:lnTo>
                    <a:pt x="76" y="516"/>
                  </a:lnTo>
                  <a:lnTo>
                    <a:pt x="76" y="514"/>
                  </a:lnTo>
                  <a:lnTo>
                    <a:pt x="76" y="512"/>
                  </a:lnTo>
                  <a:lnTo>
                    <a:pt x="74" y="512"/>
                  </a:lnTo>
                  <a:lnTo>
                    <a:pt x="72" y="512"/>
                  </a:lnTo>
                  <a:lnTo>
                    <a:pt x="72" y="510"/>
                  </a:lnTo>
                  <a:lnTo>
                    <a:pt x="76" y="506"/>
                  </a:lnTo>
                  <a:lnTo>
                    <a:pt x="82" y="500"/>
                  </a:lnTo>
                  <a:lnTo>
                    <a:pt x="82" y="496"/>
                  </a:lnTo>
                  <a:lnTo>
                    <a:pt x="86" y="496"/>
                  </a:lnTo>
                  <a:lnTo>
                    <a:pt x="90" y="490"/>
                  </a:lnTo>
                  <a:lnTo>
                    <a:pt x="92" y="490"/>
                  </a:lnTo>
                  <a:lnTo>
                    <a:pt x="102" y="482"/>
                  </a:lnTo>
                  <a:lnTo>
                    <a:pt x="96" y="478"/>
                  </a:lnTo>
                  <a:lnTo>
                    <a:pt x="98" y="476"/>
                  </a:lnTo>
                  <a:lnTo>
                    <a:pt x="98" y="472"/>
                  </a:lnTo>
                  <a:lnTo>
                    <a:pt x="98" y="466"/>
                  </a:lnTo>
                  <a:lnTo>
                    <a:pt x="96" y="464"/>
                  </a:lnTo>
                  <a:lnTo>
                    <a:pt x="92" y="464"/>
                  </a:lnTo>
                  <a:lnTo>
                    <a:pt x="86" y="464"/>
                  </a:lnTo>
                  <a:lnTo>
                    <a:pt x="84" y="458"/>
                  </a:lnTo>
                  <a:lnTo>
                    <a:pt x="80" y="456"/>
                  </a:lnTo>
                  <a:lnTo>
                    <a:pt x="78" y="454"/>
                  </a:lnTo>
                  <a:lnTo>
                    <a:pt x="76" y="450"/>
                  </a:lnTo>
                  <a:lnTo>
                    <a:pt x="74" y="444"/>
                  </a:lnTo>
                  <a:lnTo>
                    <a:pt x="78" y="440"/>
                  </a:lnTo>
                  <a:lnTo>
                    <a:pt x="80" y="440"/>
                  </a:lnTo>
                  <a:lnTo>
                    <a:pt x="80" y="436"/>
                  </a:lnTo>
                  <a:lnTo>
                    <a:pt x="86" y="432"/>
                  </a:lnTo>
                  <a:lnTo>
                    <a:pt x="92" y="424"/>
                  </a:lnTo>
                  <a:lnTo>
                    <a:pt x="96" y="424"/>
                  </a:lnTo>
                  <a:lnTo>
                    <a:pt x="104" y="424"/>
                  </a:lnTo>
                  <a:lnTo>
                    <a:pt x="104" y="418"/>
                  </a:lnTo>
                  <a:lnTo>
                    <a:pt x="102" y="418"/>
                  </a:lnTo>
                  <a:lnTo>
                    <a:pt x="102" y="414"/>
                  </a:lnTo>
                  <a:lnTo>
                    <a:pt x="108" y="410"/>
                  </a:lnTo>
                  <a:lnTo>
                    <a:pt x="108" y="404"/>
                  </a:lnTo>
                  <a:lnTo>
                    <a:pt x="108" y="402"/>
                  </a:lnTo>
                  <a:lnTo>
                    <a:pt x="110" y="392"/>
                  </a:lnTo>
                  <a:lnTo>
                    <a:pt x="112" y="386"/>
                  </a:lnTo>
                  <a:lnTo>
                    <a:pt x="114" y="384"/>
                  </a:lnTo>
                  <a:lnTo>
                    <a:pt x="120" y="382"/>
                  </a:lnTo>
                  <a:lnTo>
                    <a:pt x="120" y="378"/>
                  </a:lnTo>
                  <a:lnTo>
                    <a:pt x="112" y="378"/>
                  </a:lnTo>
                  <a:lnTo>
                    <a:pt x="116" y="376"/>
                  </a:lnTo>
                  <a:lnTo>
                    <a:pt x="122" y="376"/>
                  </a:lnTo>
                  <a:lnTo>
                    <a:pt x="124" y="378"/>
                  </a:lnTo>
                  <a:lnTo>
                    <a:pt x="124" y="382"/>
                  </a:lnTo>
                  <a:lnTo>
                    <a:pt x="128" y="380"/>
                  </a:lnTo>
                  <a:lnTo>
                    <a:pt x="130" y="378"/>
                  </a:lnTo>
                  <a:lnTo>
                    <a:pt x="132" y="376"/>
                  </a:lnTo>
                  <a:lnTo>
                    <a:pt x="132" y="372"/>
                  </a:lnTo>
                  <a:lnTo>
                    <a:pt x="130" y="370"/>
                  </a:lnTo>
                  <a:lnTo>
                    <a:pt x="130" y="368"/>
                  </a:lnTo>
                  <a:lnTo>
                    <a:pt x="124" y="368"/>
                  </a:lnTo>
                  <a:lnTo>
                    <a:pt x="124" y="372"/>
                  </a:lnTo>
                  <a:lnTo>
                    <a:pt x="122" y="372"/>
                  </a:lnTo>
                  <a:lnTo>
                    <a:pt x="116" y="368"/>
                  </a:lnTo>
                  <a:lnTo>
                    <a:pt x="114" y="368"/>
                  </a:lnTo>
                  <a:lnTo>
                    <a:pt x="114" y="358"/>
                  </a:lnTo>
                  <a:lnTo>
                    <a:pt x="108" y="358"/>
                  </a:lnTo>
                  <a:lnTo>
                    <a:pt x="108" y="356"/>
                  </a:lnTo>
                  <a:lnTo>
                    <a:pt x="108" y="354"/>
                  </a:lnTo>
                  <a:lnTo>
                    <a:pt x="110" y="352"/>
                  </a:lnTo>
                  <a:lnTo>
                    <a:pt x="110" y="350"/>
                  </a:lnTo>
                  <a:lnTo>
                    <a:pt x="112" y="344"/>
                  </a:lnTo>
                  <a:lnTo>
                    <a:pt x="114" y="342"/>
                  </a:lnTo>
                  <a:lnTo>
                    <a:pt x="116" y="342"/>
                  </a:lnTo>
                  <a:lnTo>
                    <a:pt x="116" y="344"/>
                  </a:lnTo>
                  <a:lnTo>
                    <a:pt x="120" y="344"/>
                  </a:lnTo>
                  <a:lnTo>
                    <a:pt x="124" y="350"/>
                  </a:lnTo>
                  <a:lnTo>
                    <a:pt x="126" y="352"/>
                  </a:lnTo>
                  <a:lnTo>
                    <a:pt x="132" y="352"/>
                  </a:lnTo>
                  <a:lnTo>
                    <a:pt x="136" y="350"/>
                  </a:lnTo>
                  <a:lnTo>
                    <a:pt x="140" y="348"/>
                  </a:lnTo>
                  <a:lnTo>
                    <a:pt x="140" y="346"/>
                  </a:lnTo>
                  <a:lnTo>
                    <a:pt x="144" y="344"/>
                  </a:lnTo>
                  <a:lnTo>
                    <a:pt x="146" y="342"/>
                  </a:lnTo>
                  <a:lnTo>
                    <a:pt x="148" y="336"/>
                  </a:lnTo>
                  <a:lnTo>
                    <a:pt x="146" y="332"/>
                  </a:lnTo>
                  <a:lnTo>
                    <a:pt x="146" y="326"/>
                  </a:lnTo>
                  <a:lnTo>
                    <a:pt x="146" y="322"/>
                  </a:lnTo>
                  <a:lnTo>
                    <a:pt x="148" y="322"/>
                  </a:lnTo>
                  <a:lnTo>
                    <a:pt x="150" y="314"/>
                  </a:lnTo>
                  <a:lnTo>
                    <a:pt x="146" y="314"/>
                  </a:lnTo>
                  <a:lnTo>
                    <a:pt x="144" y="310"/>
                  </a:lnTo>
                  <a:lnTo>
                    <a:pt x="144" y="306"/>
                  </a:lnTo>
                  <a:lnTo>
                    <a:pt x="144" y="304"/>
                  </a:lnTo>
                  <a:lnTo>
                    <a:pt x="146" y="304"/>
                  </a:lnTo>
                  <a:lnTo>
                    <a:pt x="148" y="304"/>
                  </a:lnTo>
                  <a:lnTo>
                    <a:pt x="152" y="310"/>
                  </a:lnTo>
                  <a:lnTo>
                    <a:pt x="154" y="308"/>
                  </a:lnTo>
                  <a:lnTo>
                    <a:pt x="152" y="306"/>
                  </a:lnTo>
                  <a:lnTo>
                    <a:pt x="156" y="306"/>
                  </a:lnTo>
                  <a:lnTo>
                    <a:pt x="166" y="304"/>
                  </a:lnTo>
                  <a:lnTo>
                    <a:pt x="178" y="304"/>
                  </a:lnTo>
                  <a:lnTo>
                    <a:pt x="188" y="302"/>
                  </a:lnTo>
                  <a:lnTo>
                    <a:pt x="188" y="300"/>
                  </a:lnTo>
                  <a:lnTo>
                    <a:pt x="196" y="298"/>
                  </a:lnTo>
                  <a:lnTo>
                    <a:pt x="202" y="296"/>
                  </a:lnTo>
                  <a:lnTo>
                    <a:pt x="208" y="290"/>
                  </a:lnTo>
                  <a:lnTo>
                    <a:pt x="214" y="280"/>
                  </a:lnTo>
                  <a:lnTo>
                    <a:pt x="220" y="270"/>
                  </a:lnTo>
                  <a:lnTo>
                    <a:pt x="222" y="260"/>
                  </a:lnTo>
                  <a:lnTo>
                    <a:pt x="222" y="258"/>
                  </a:lnTo>
                  <a:lnTo>
                    <a:pt x="218" y="258"/>
                  </a:lnTo>
                  <a:lnTo>
                    <a:pt x="214" y="256"/>
                  </a:lnTo>
                  <a:lnTo>
                    <a:pt x="214" y="254"/>
                  </a:lnTo>
                  <a:lnTo>
                    <a:pt x="212" y="254"/>
                  </a:lnTo>
                  <a:lnTo>
                    <a:pt x="210" y="250"/>
                  </a:lnTo>
                  <a:lnTo>
                    <a:pt x="210" y="246"/>
                  </a:lnTo>
                  <a:lnTo>
                    <a:pt x="214" y="244"/>
                  </a:lnTo>
                  <a:lnTo>
                    <a:pt x="214" y="242"/>
                  </a:lnTo>
                  <a:lnTo>
                    <a:pt x="208" y="234"/>
                  </a:lnTo>
                  <a:lnTo>
                    <a:pt x="204" y="232"/>
                  </a:lnTo>
                  <a:lnTo>
                    <a:pt x="200" y="230"/>
                  </a:lnTo>
                  <a:lnTo>
                    <a:pt x="200" y="226"/>
                  </a:lnTo>
                  <a:lnTo>
                    <a:pt x="198" y="224"/>
                  </a:lnTo>
                  <a:lnTo>
                    <a:pt x="196" y="222"/>
                  </a:lnTo>
                  <a:lnTo>
                    <a:pt x="196" y="220"/>
                  </a:lnTo>
                  <a:lnTo>
                    <a:pt x="196" y="218"/>
                  </a:lnTo>
                  <a:lnTo>
                    <a:pt x="196" y="216"/>
                  </a:lnTo>
                  <a:lnTo>
                    <a:pt x="194" y="212"/>
                  </a:lnTo>
                  <a:lnTo>
                    <a:pt x="198" y="212"/>
                  </a:lnTo>
                  <a:lnTo>
                    <a:pt x="198" y="196"/>
                  </a:lnTo>
                  <a:lnTo>
                    <a:pt x="200" y="196"/>
                  </a:lnTo>
                  <a:lnTo>
                    <a:pt x="200" y="192"/>
                  </a:lnTo>
                  <a:lnTo>
                    <a:pt x="200" y="184"/>
                  </a:lnTo>
                  <a:lnTo>
                    <a:pt x="200" y="182"/>
                  </a:lnTo>
                  <a:lnTo>
                    <a:pt x="202" y="180"/>
                  </a:lnTo>
                  <a:lnTo>
                    <a:pt x="202" y="176"/>
                  </a:lnTo>
                  <a:lnTo>
                    <a:pt x="202" y="172"/>
                  </a:lnTo>
                  <a:lnTo>
                    <a:pt x="204" y="170"/>
                  </a:lnTo>
                  <a:lnTo>
                    <a:pt x="204" y="168"/>
                  </a:lnTo>
                  <a:lnTo>
                    <a:pt x="206" y="166"/>
                  </a:lnTo>
                  <a:lnTo>
                    <a:pt x="206" y="162"/>
                  </a:lnTo>
                  <a:lnTo>
                    <a:pt x="206" y="158"/>
                  </a:lnTo>
                  <a:lnTo>
                    <a:pt x="208" y="154"/>
                  </a:lnTo>
                  <a:lnTo>
                    <a:pt x="210" y="152"/>
                  </a:lnTo>
                  <a:lnTo>
                    <a:pt x="212" y="142"/>
                  </a:lnTo>
                  <a:lnTo>
                    <a:pt x="214" y="138"/>
                  </a:lnTo>
                  <a:lnTo>
                    <a:pt x="218" y="136"/>
                  </a:lnTo>
                  <a:lnTo>
                    <a:pt x="222" y="130"/>
                  </a:lnTo>
                  <a:lnTo>
                    <a:pt x="222" y="124"/>
                  </a:lnTo>
                  <a:lnTo>
                    <a:pt x="224" y="122"/>
                  </a:lnTo>
                  <a:lnTo>
                    <a:pt x="226" y="120"/>
                  </a:lnTo>
                  <a:lnTo>
                    <a:pt x="230" y="120"/>
                  </a:lnTo>
                  <a:lnTo>
                    <a:pt x="232" y="118"/>
                  </a:lnTo>
                  <a:lnTo>
                    <a:pt x="234" y="114"/>
                  </a:lnTo>
                  <a:lnTo>
                    <a:pt x="238" y="112"/>
                  </a:lnTo>
                  <a:lnTo>
                    <a:pt x="242" y="108"/>
                  </a:lnTo>
                  <a:lnTo>
                    <a:pt x="244" y="102"/>
                  </a:lnTo>
                  <a:lnTo>
                    <a:pt x="246" y="100"/>
                  </a:lnTo>
                  <a:lnTo>
                    <a:pt x="250" y="100"/>
                  </a:lnTo>
                  <a:lnTo>
                    <a:pt x="254" y="98"/>
                  </a:lnTo>
                  <a:lnTo>
                    <a:pt x="256" y="98"/>
                  </a:lnTo>
                  <a:lnTo>
                    <a:pt x="260" y="94"/>
                  </a:lnTo>
                  <a:lnTo>
                    <a:pt x="260" y="92"/>
                  </a:lnTo>
                  <a:lnTo>
                    <a:pt x="260" y="78"/>
                  </a:lnTo>
                  <a:lnTo>
                    <a:pt x="260" y="66"/>
                  </a:lnTo>
                  <a:lnTo>
                    <a:pt x="256" y="66"/>
                  </a:lnTo>
                  <a:lnTo>
                    <a:pt x="254" y="66"/>
                  </a:lnTo>
                  <a:lnTo>
                    <a:pt x="254" y="68"/>
                  </a:lnTo>
                  <a:lnTo>
                    <a:pt x="252" y="68"/>
                  </a:lnTo>
                  <a:lnTo>
                    <a:pt x="248" y="66"/>
                  </a:lnTo>
                  <a:lnTo>
                    <a:pt x="246" y="68"/>
                  </a:lnTo>
                  <a:lnTo>
                    <a:pt x="244" y="70"/>
                  </a:lnTo>
                  <a:lnTo>
                    <a:pt x="246" y="72"/>
                  </a:lnTo>
                  <a:lnTo>
                    <a:pt x="246" y="80"/>
                  </a:lnTo>
                  <a:lnTo>
                    <a:pt x="246" y="84"/>
                  </a:lnTo>
                  <a:lnTo>
                    <a:pt x="244" y="86"/>
                  </a:lnTo>
                  <a:lnTo>
                    <a:pt x="240" y="90"/>
                  </a:lnTo>
                  <a:lnTo>
                    <a:pt x="238" y="94"/>
                  </a:lnTo>
                  <a:lnTo>
                    <a:pt x="236" y="96"/>
                  </a:lnTo>
                  <a:lnTo>
                    <a:pt x="234" y="98"/>
                  </a:lnTo>
                  <a:lnTo>
                    <a:pt x="228" y="98"/>
                  </a:lnTo>
                  <a:lnTo>
                    <a:pt x="222" y="96"/>
                  </a:lnTo>
                  <a:lnTo>
                    <a:pt x="216" y="96"/>
                  </a:lnTo>
                  <a:lnTo>
                    <a:pt x="212" y="98"/>
                  </a:lnTo>
                  <a:lnTo>
                    <a:pt x="208" y="96"/>
                  </a:lnTo>
                  <a:lnTo>
                    <a:pt x="202" y="94"/>
                  </a:lnTo>
                  <a:lnTo>
                    <a:pt x="198" y="94"/>
                  </a:lnTo>
                  <a:lnTo>
                    <a:pt x="194" y="94"/>
                  </a:lnTo>
                  <a:lnTo>
                    <a:pt x="194" y="90"/>
                  </a:lnTo>
                  <a:lnTo>
                    <a:pt x="198" y="84"/>
                  </a:lnTo>
                  <a:lnTo>
                    <a:pt x="202" y="78"/>
                  </a:lnTo>
                  <a:lnTo>
                    <a:pt x="204" y="70"/>
                  </a:lnTo>
                  <a:lnTo>
                    <a:pt x="206" y="64"/>
                  </a:lnTo>
                  <a:lnTo>
                    <a:pt x="206" y="62"/>
                  </a:lnTo>
                  <a:lnTo>
                    <a:pt x="204" y="60"/>
                  </a:lnTo>
                  <a:lnTo>
                    <a:pt x="198" y="54"/>
                  </a:lnTo>
                  <a:lnTo>
                    <a:pt x="196" y="50"/>
                  </a:lnTo>
                  <a:lnTo>
                    <a:pt x="190" y="46"/>
                  </a:lnTo>
                  <a:lnTo>
                    <a:pt x="188" y="44"/>
                  </a:lnTo>
                  <a:lnTo>
                    <a:pt x="186" y="44"/>
                  </a:lnTo>
                  <a:lnTo>
                    <a:pt x="184" y="44"/>
                  </a:lnTo>
                  <a:lnTo>
                    <a:pt x="180" y="42"/>
                  </a:lnTo>
                  <a:lnTo>
                    <a:pt x="178" y="36"/>
                  </a:lnTo>
                  <a:lnTo>
                    <a:pt x="172" y="36"/>
                  </a:lnTo>
                  <a:lnTo>
                    <a:pt x="170" y="34"/>
                  </a:lnTo>
                  <a:lnTo>
                    <a:pt x="170" y="32"/>
                  </a:lnTo>
                  <a:lnTo>
                    <a:pt x="166" y="26"/>
                  </a:lnTo>
                  <a:lnTo>
                    <a:pt x="164" y="22"/>
                  </a:lnTo>
                  <a:lnTo>
                    <a:pt x="162" y="20"/>
                  </a:lnTo>
                  <a:lnTo>
                    <a:pt x="158" y="18"/>
                  </a:lnTo>
                  <a:lnTo>
                    <a:pt x="156" y="14"/>
                  </a:lnTo>
                  <a:lnTo>
                    <a:pt x="152" y="8"/>
                  </a:lnTo>
                  <a:lnTo>
                    <a:pt x="144" y="2"/>
                  </a:lnTo>
                  <a:close/>
                  <a:moveTo>
                    <a:pt x="72" y="618"/>
                  </a:moveTo>
                  <a:lnTo>
                    <a:pt x="74" y="618"/>
                  </a:lnTo>
                  <a:lnTo>
                    <a:pt x="78" y="618"/>
                  </a:lnTo>
                  <a:lnTo>
                    <a:pt x="80" y="620"/>
                  </a:lnTo>
                  <a:lnTo>
                    <a:pt x="80" y="618"/>
                  </a:lnTo>
                  <a:lnTo>
                    <a:pt x="84" y="622"/>
                  </a:lnTo>
                  <a:lnTo>
                    <a:pt x="92" y="620"/>
                  </a:lnTo>
                  <a:lnTo>
                    <a:pt x="92" y="618"/>
                  </a:lnTo>
                  <a:lnTo>
                    <a:pt x="102" y="618"/>
                  </a:lnTo>
                  <a:lnTo>
                    <a:pt x="102" y="620"/>
                  </a:lnTo>
                  <a:lnTo>
                    <a:pt x="106" y="616"/>
                  </a:lnTo>
                  <a:lnTo>
                    <a:pt x="92" y="612"/>
                  </a:lnTo>
                  <a:lnTo>
                    <a:pt x="86" y="612"/>
                  </a:lnTo>
                  <a:lnTo>
                    <a:pt x="82" y="608"/>
                  </a:lnTo>
                  <a:lnTo>
                    <a:pt x="80" y="606"/>
                  </a:lnTo>
                  <a:lnTo>
                    <a:pt x="76" y="604"/>
                  </a:lnTo>
                  <a:lnTo>
                    <a:pt x="74" y="600"/>
                  </a:lnTo>
                  <a:lnTo>
                    <a:pt x="74" y="598"/>
                  </a:lnTo>
                  <a:lnTo>
                    <a:pt x="70" y="596"/>
                  </a:lnTo>
                  <a:lnTo>
                    <a:pt x="66" y="592"/>
                  </a:lnTo>
                  <a:lnTo>
                    <a:pt x="62" y="586"/>
                  </a:lnTo>
                  <a:lnTo>
                    <a:pt x="62" y="584"/>
                  </a:lnTo>
                  <a:lnTo>
                    <a:pt x="64" y="582"/>
                  </a:lnTo>
                  <a:lnTo>
                    <a:pt x="60" y="574"/>
                  </a:lnTo>
                  <a:lnTo>
                    <a:pt x="58" y="574"/>
                  </a:lnTo>
                  <a:lnTo>
                    <a:pt x="62" y="620"/>
                  </a:lnTo>
                  <a:lnTo>
                    <a:pt x="66" y="618"/>
                  </a:lnTo>
                  <a:lnTo>
                    <a:pt x="72" y="618"/>
                  </a:lnTo>
                  <a:close/>
                </a:path>
              </a:pathLst>
            </a:custGeom>
            <a:solidFill>
              <a:schemeClr val="bg2"/>
            </a:solidFill>
            <a:ln w="3175">
              <a:solidFill>
                <a:schemeClr val="bg1"/>
              </a:solidFill>
              <a:prstDash val="solid"/>
              <a:round/>
              <a:headEnd/>
              <a:tailEnd/>
            </a:ln>
          </p:spPr>
          <p:txBody>
            <a:bodyPr/>
            <a:lstStyle/>
            <a:p>
              <a:endParaRPr lang="nl-BE"/>
            </a:p>
          </p:txBody>
        </p:sp>
        <p:sp>
          <p:nvSpPr>
            <p:cNvPr id="366" name="Freeform 262"/>
            <p:cNvSpPr>
              <a:spLocks noEditPoints="1"/>
            </p:cNvSpPr>
            <p:nvPr/>
          </p:nvSpPr>
          <p:spPr bwMode="gray">
            <a:xfrm>
              <a:off x="3134" y="2754"/>
              <a:ext cx="182" cy="236"/>
            </a:xfrm>
            <a:custGeom>
              <a:avLst/>
              <a:gdLst>
                <a:gd name="T0" fmla="*/ 12 w 168"/>
                <a:gd name="T1" fmla="*/ 12 h 236"/>
                <a:gd name="T2" fmla="*/ 14 w 168"/>
                <a:gd name="T3" fmla="*/ 4 h 236"/>
                <a:gd name="T4" fmla="*/ 12 w 168"/>
                <a:gd name="T5" fmla="*/ 0 h 236"/>
                <a:gd name="T6" fmla="*/ 10 w 168"/>
                <a:gd name="T7" fmla="*/ 4 h 236"/>
                <a:gd name="T8" fmla="*/ 2 w 168"/>
                <a:gd name="T9" fmla="*/ 4 h 236"/>
                <a:gd name="T10" fmla="*/ 2 w 168"/>
                <a:gd name="T11" fmla="*/ 14 h 236"/>
                <a:gd name="T12" fmla="*/ 10 w 168"/>
                <a:gd name="T13" fmla="*/ 32 h 236"/>
                <a:gd name="T14" fmla="*/ 14 w 168"/>
                <a:gd name="T15" fmla="*/ 48 h 236"/>
                <a:gd name="T16" fmla="*/ 18 w 168"/>
                <a:gd name="T17" fmla="*/ 56 h 236"/>
                <a:gd name="T18" fmla="*/ 22 w 168"/>
                <a:gd name="T19" fmla="*/ 64 h 236"/>
                <a:gd name="T20" fmla="*/ 24 w 168"/>
                <a:gd name="T21" fmla="*/ 74 h 236"/>
                <a:gd name="T22" fmla="*/ 22 w 168"/>
                <a:gd name="T23" fmla="*/ 76 h 236"/>
                <a:gd name="T24" fmla="*/ 20 w 168"/>
                <a:gd name="T25" fmla="*/ 82 h 236"/>
                <a:gd name="T26" fmla="*/ 22 w 168"/>
                <a:gd name="T27" fmla="*/ 96 h 236"/>
                <a:gd name="T28" fmla="*/ 26 w 168"/>
                <a:gd name="T29" fmla="*/ 110 h 236"/>
                <a:gd name="T30" fmla="*/ 26 w 168"/>
                <a:gd name="T31" fmla="*/ 138 h 236"/>
                <a:gd name="T32" fmla="*/ 18 w 168"/>
                <a:gd name="T33" fmla="*/ 146 h 236"/>
                <a:gd name="T34" fmla="*/ 16 w 168"/>
                <a:gd name="T35" fmla="*/ 156 h 236"/>
                <a:gd name="T36" fmla="*/ 10 w 168"/>
                <a:gd name="T37" fmla="*/ 168 h 236"/>
                <a:gd name="T38" fmla="*/ 8 w 168"/>
                <a:gd name="T39" fmla="*/ 180 h 236"/>
                <a:gd name="T40" fmla="*/ 2 w 168"/>
                <a:gd name="T41" fmla="*/ 192 h 236"/>
                <a:gd name="T42" fmla="*/ 2 w 168"/>
                <a:gd name="T43" fmla="*/ 210 h 236"/>
                <a:gd name="T44" fmla="*/ 0 w 168"/>
                <a:gd name="T45" fmla="*/ 214 h 236"/>
                <a:gd name="T46" fmla="*/ 10 w 168"/>
                <a:gd name="T47" fmla="*/ 220 h 236"/>
                <a:gd name="T48" fmla="*/ 16 w 168"/>
                <a:gd name="T49" fmla="*/ 218 h 236"/>
                <a:gd name="T50" fmla="*/ 26 w 168"/>
                <a:gd name="T51" fmla="*/ 220 h 236"/>
                <a:gd name="T52" fmla="*/ 88 w 168"/>
                <a:gd name="T53" fmla="*/ 226 h 236"/>
                <a:gd name="T54" fmla="*/ 92 w 168"/>
                <a:gd name="T55" fmla="*/ 230 h 236"/>
                <a:gd name="T56" fmla="*/ 100 w 168"/>
                <a:gd name="T57" fmla="*/ 230 h 236"/>
                <a:gd name="T58" fmla="*/ 106 w 168"/>
                <a:gd name="T59" fmla="*/ 232 h 236"/>
                <a:gd name="T60" fmla="*/ 112 w 168"/>
                <a:gd name="T61" fmla="*/ 232 h 236"/>
                <a:gd name="T62" fmla="*/ 154 w 168"/>
                <a:gd name="T63" fmla="*/ 230 h 236"/>
                <a:gd name="T64" fmla="*/ 150 w 168"/>
                <a:gd name="T65" fmla="*/ 224 h 236"/>
                <a:gd name="T66" fmla="*/ 140 w 168"/>
                <a:gd name="T67" fmla="*/ 210 h 236"/>
                <a:gd name="T68" fmla="*/ 136 w 168"/>
                <a:gd name="T69" fmla="*/ 142 h 236"/>
                <a:gd name="T70" fmla="*/ 166 w 168"/>
                <a:gd name="T71" fmla="*/ 138 h 236"/>
                <a:gd name="T72" fmla="*/ 168 w 168"/>
                <a:gd name="T73" fmla="*/ 122 h 236"/>
                <a:gd name="T74" fmla="*/ 166 w 168"/>
                <a:gd name="T75" fmla="*/ 112 h 236"/>
                <a:gd name="T76" fmla="*/ 150 w 168"/>
                <a:gd name="T77" fmla="*/ 114 h 236"/>
                <a:gd name="T78" fmla="*/ 144 w 168"/>
                <a:gd name="T79" fmla="*/ 112 h 236"/>
                <a:gd name="T80" fmla="*/ 142 w 168"/>
                <a:gd name="T81" fmla="*/ 100 h 236"/>
                <a:gd name="T82" fmla="*/ 142 w 168"/>
                <a:gd name="T83" fmla="*/ 88 h 236"/>
                <a:gd name="T84" fmla="*/ 138 w 168"/>
                <a:gd name="T85" fmla="*/ 80 h 236"/>
                <a:gd name="T86" fmla="*/ 136 w 168"/>
                <a:gd name="T87" fmla="*/ 72 h 236"/>
                <a:gd name="T88" fmla="*/ 136 w 168"/>
                <a:gd name="T89" fmla="*/ 64 h 236"/>
                <a:gd name="T90" fmla="*/ 134 w 168"/>
                <a:gd name="T91" fmla="*/ 54 h 236"/>
                <a:gd name="T92" fmla="*/ 122 w 168"/>
                <a:gd name="T93" fmla="*/ 46 h 236"/>
                <a:gd name="T94" fmla="*/ 114 w 168"/>
                <a:gd name="T95" fmla="*/ 46 h 236"/>
                <a:gd name="T96" fmla="*/ 106 w 168"/>
                <a:gd name="T97" fmla="*/ 46 h 236"/>
                <a:gd name="T98" fmla="*/ 106 w 168"/>
                <a:gd name="T99" fmla="*/ 56 h 236"/>
                <a:gd name="T100" fmla="*/ 100 w 168"/>
                <a:gd name="T101" fmla="*/ 58 h 236"/>
                <a:gd name="T102" fmla="*/ 96 w 168"/>
                <a:gd name="T103" fmla="*/ 62 h 236"/>
                <a:gd name="T104" fmla="*/ 84 w 168"/>
                <a:gd name="T105" fmla="*/ 60 h 236"/>
                <a:gd name="T106" fmla="*/ 80 w 168"/>
                <a:gd name="T107" fmla="*/ 52 h 236"/>
                <a:gd name="T108" fmla="*/ 78 w 168"/>
                <a:gd name="T109" fmla="*/ 38 h 236"/>
                <a:gd name="T110" fmla="*/ 48 w 168"/>
                <a:gd name="T111" fmla="*/ 26 h 236"/>
                <a:gd name="T112" fmla="*/ 26 w 168"/>
                <a:gd name="T113" fmla="*/ 24 h 236"/>
                <a:gd name="T114" fmla="*/ 12 w 168"/>
                <a:gd name="T115" fmla="*/ 32 h 2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w 168"/>
                <a:gd name="T175" fmla="*/ 0 h 236"/>
                <a:gd name="T176" fmla="*/ 168 w 168"/>
                <a:gd name="T177" fmla="*/ 236 h 2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T174" t="T175" r="T176" b="T177"/>
              <a:pathLst>
                <a:path w="168" h="236">
                  <a:moveTo>
                    <a:pt x="6" y="16"/>
                  </a:moveTo>
                  <a:lnTo>
                    <a:pt x="12" y="12"/>
                  </a:lnTo>
                  <a:lnTo>
                    <a:pt x="12" y="8"/>
                  </a:lnTo>
                  <a:lnTo>
                    <a:pt x="12" y="6"/>
                  </a:lnTo>
                  <a:lnTo>
                    <a:pt x="14" y="4"/>
                  </a:lnTo>
                  <a:lnTo>
                    <a:pt x="16" y="2"/>
                  </a:lnTo>
                  <a:lnTo>
                    <a:pt x="14" y="0"/>
                  </a:lnTo>
                  <a:lnTo>
                    <a:pt x="12" y="0"/>
                  </a:lnTo>
                  <a:lnTo>
                    <a:pt x="10" y="0"/>
                  </a:lnTo>
                  <a:lnTo>
                    <a:pt x="8" y="4"/>
                  </a:lnTo>
                  <a:lnTo>
                    <a:pt x="10" y="4"/>
                  </a:lnTo>
                  <a:lnTo>
                    <a:pt x="6" y="4"/>
                  </a:lnTo>
                  <a:lnTo>
                    <a:pt x="2" y="4"/>
                  </a:lnTo>
                  <a:lnTo>
                    <a:pt x="2" y="6"/>
                  </a:lnTo>
                  <a:lnTo>
                    <a:pt x="2" y="10"/>
                  </a:lnTo>
                  <a:lnTo>
                    <a:pt x="2" y="14"/>
                  </a:lnTo>
                  <a:lnTo>
                    <a:pt x="6" y="16"/>
                  </a:lnTo>
                  <a:close/>
                  <a:moveTo>
                    <a:pt x="10" y="32"/>
                  </a:moveTo>
                  <a:lnTo>
                    <a:pt x="10" y="32"/>
                  </a:lnTo>
                  <a:lnTo>
                    <a:pt x="10" y="38"/>
                  </a:lnTo>
                  <a:lnTo>
                    <a:pt x="14" y="48"/>
                  </a:lnTo>
                  <a:lnTo>
                    <a:pt x="18" y="52"/>
                  </a:lnTo>
                  <a:lnTo>
                    <a:pt x="18" y="56"/>
                  </a:lnTo>
                  <a:lnTo>
                    <a:pt x="18" y="60"/>
                  </a:lnTo>
                  <a:lnTo>
                    <a:pt x="22" y="64"/>
                  </a:lnTo>
                  <a:lnTo>
                    <a:pt x="22" y="66"/>
                  </a:lnTo>
                  <a:lnTo>
                    <a:pt x="20" y="70"/>
                  </a:lnTo>
                  <a:lnTo>
                    <a:pt x="24" y="74"/>
                  </a:lnTo>
                  <a:lnTo>
                    <a:pt x="24" y="76"/>
                  </a:lnTo>
                  <a:lnTo>
                    <a:pt x="22" y="76"/>
                  </a:lnTo>
                  <a:lnTo>
                    <a:pt x="22" y="78"/>
                  </a:lnTo>
                  <a:lnTo>
                    <a:pt x="22" y="80"/>
                  </a:lnTo>
                  <a:lnTo>
                    <a:pt x="20" y="82"/>
                  </a:lnTo>
                  <a:lnTo>
                    <a:pt x="20" y="92"/>
                  </a:lnTo>
                  <a:lnTo>
                    <a:pt x="22" y="96"/>
                  </a:lnTo>
                  <a:lnTo>
                    <a:pt x="22" y="100"/>
                  </a:lnTo>
                  <a:lnTo>
                    <a:pt x="20" y="102"/>
                  </a:lnTo>
                  <a:lnTo>
                    <a:pt x="26" y="110"/>
                  </a:lnTo>
                  <a:lnTo>
                    <a:pt x="28" y="116"/>
                  </a:lnTo>
                  <a:lnTo>
                    <a:pt x="28" y="124"/>
                  </a:lnTo>
                  <a:lnTo>
                    <a:pt x="26" y="138"/>
                  </a:lnTo>
                  <a:lnTo>
                    <a:pt x="22" y="144"/>
                  </a:lnTo>
                  <a:lnTo>
                    <a:pt x="18" y="146"/>
                  </a:lnTo>
                  <a:lnTo>
                    <a:pt x="18" y="150"/>
                  </a:lnTo>
                  <a:lnTo>
                    <a:pt x="18" y="152"/>
                  </a:lnTo>
                  <a:lnTo>
                    <a:pt x="16" y="156"/>
                  </a:lnTo>
                  <a:lnTo>
                    <a:pt x="12" y="158"/>
                  </a:lnTo>
                  <a:lnTo>
                    <a:pt x="10" y="164"/>
                  </a:lnTo>
                  <a:lnTo>
                    <a:pt x="10" y="168"/>
                  </a:lnTo>
                  <a:lnTo>
                    <a:pt x="10" y="178"/>
                  </a:lnTo>
                  <a:lnTo>
                    <a:pt x="8" y="180"/>
                  </a:lnTo>
                  <a:lnTo>
                    <a:pt x="6" y="182"/>
                  </a:lnTo>
                  <a:lnTo>
                    <a:pt x="6" y="186"/>
                  </a:lnTo>
                  <a:lnTo>
                    <a:pt x="2" y="192"/>
                  </a:lnTo>
                  <a:lnTo>
                    <a:pt x="0" y="198"/>
                  </a:lnTo>
                  <a:lnTo>
                    <a:pt x="0" y="204"/>
                  </a:lnTo>
                  <a:lnTo>
                    <a:pt x="2" y="210"/>
                  </a:lnTo>
                  <a:lnTo>
                    <a:pt x="0" y="212"/>
                  </a:lnTo>
                  <a:lnTo>
                    <a:pt x="0" y="214"/>
                  </a:lnTo>
                  <a:lnTo>
                    <a:pt x="0" y="220"/>
                  </a:lnTo>
                  <a:lnTo>
                    <a:pt x="4" y="220"/>
                  </a:lnTo>
                  <a:lnTo>
                    <a:pt x="10" y="220"/>
                  </a:lnTo>
                  <a:lnTo>
                    <a:pt x="12" y="220"/>
                  </a:lnTo>
                  <a:lnTo>
                    <a:pt x="14" y="218"/>
                  </a:lnTo>
                  <a:lnTo>
                    <a:pt x="16" y="218"/>
                  </a:lnTo>
                  <a:lnTo>
                    <a:pt x="18" y="216"/>
                  </a:lnTo>
                  <a:lnTo>
                    <a:pt x="22" y="218"/>
                  </a:lnTo>
                  <a:lnTo>
                    <a:pt x="26" y="220"/>
                  </a:lnTo>
                  <a:lnTo>
                    <a:pt x="84" y="222"/>
                  </a:lnTo>
                  <a:lnTo>
                    <a:pt x="86" y="224"/>
                  </a:lnTo>
                  <a:lnTo>
                    <a:pt x="88" y="226"/>
                  </a:lnTo>
                  <a:lnTo>
                    <a:pt x="90" y="228"/>
                  </a:lnTo>
                  <a:lnTo>
                    <a:pt x="92" y="228"/>
                  </a:lnTo>
                  <a:lnTo>
                    <a:pt x="92" y="230"/>
                  </a:lnTo>
                  <a:lnTo>
                    <a:pt x="94" y="230"/>
                  </a:lnTo>
                  <a:lnTo>
                    <a:pt x="96" y="230"/>
                  </a:lnTo>
                  <a:lnTo>
                    <a:pt x="100" y="230"/>
                  </a:lnTo>
                  <a:lnTo>
                    <a:pt x="102" y="232"/>
                  </a:lnTo>
                  <a:lnTo>
                    <a:pt x="104" y="232"/>
                  </a:lnTo>
                  <a:lnTo>
                    <a:pt x="106" y="232"/>
                  </a:lnTo>
                  <a:lnTo>
                    <a:pt x="110" y="232"/>
                  </a:lnTo>
                  <a:lnTo>
                    <a:pt x="112" y="232"/>
                  </a:lnTo>
                  <a:lnTo>
                    <a:pt x="118" y="234"/>
                  </a:lnTo>
                  <a:lnTo>
                    <a:pt x="122" y="236"/>
                  </a:lnTo>
                  <a:lnTo>
                    <a:pt x="154" y="230"/>
                  </a:lnTo>
                  <a:lnTo>
                    <a:pt x="152" y="230"/>
                  </a:lnTo>
                  <a:lnTo>
                    <a:pt x="150" y="226"/>
                  </a:lnTo>
                  <a:lnTo>
                    <a:pt x="150" y="224"/>
                  </a:lnTo>
                  <a:lnTo>
                    <a:pt x="146" y="220"/>
                  </a:lnTo>
                  <a:lnTo>
                    <a:pt x="142" y="214"/>
                  </a:lnTo>
                  <a:lnTo>
                    <a:pt x="140" y="210"/>
                  </a:lnTo>
                  <a:lnTo>
                    <a:pt x="138" y="204"/>
                  </a:lnTo>
                  <a:lnTo>
                    <a:pt x="136" y="202"/>
                  </a:lnTo>
                  <a:lnTo>
                    <a:pt x="136" y="142"/>
                  </a:lnTo>
                  <a:lnTo>
                    <a:pt x="166" y="142"/>
                  </a:lnTo>
                  <a:lnTo>
                    <a:pt x="166" y="138"/>
                  </a:lnTo>
                  <a:lnTo>
                    <a:pt x="166" y="130"/>
                  </a:lnTo>
                  <a:lnTo>
                    <a:pt x="166" y="126"/>
                  </a:lnTo>
                  <a:lnTo>
                    <a:pt x="168" y="122"/>
                  </a:lnTo>
                  <a:lnTo>
                    <a:pt x="168" y="116"/>
                  </a:lnTo>
                  <a:lnTo>
                    <a:pt x="166" y="112"/>
                  </a:lnTo>
                  <a:lnTo>
                    <a:pt x="156" y="112"/>
                  </a:lnTo>
                  <a:lnTo>
                    <a:pt x="154" y="112"/>
                  </a:lnTo>
                  <a:lnTo>
                    <a:pt x="150" y="114"/>
                  </a:lnTo>
                  <a:lnTo>
                    <a:pt x="148" y="116"/>
                  </a:lnTo>
                  <a:lnTo>
                    <a:pt x="144" y="112"/>
                  </a:lnTo>
                  <a:lnTo>
                    <a:pt x="142" y="108"/>
                  </a:lnTo>
                  <a:lnTo>
                    <a:pt x="142" y="104"/>
                  </a:lnTo>
                  <a:lnTo>
                    <a:pt x="142" y="100"/>
                  </a:lnTo>
                  <a:lnTo>
                    <a:pt x="142" y="96"/>
                  </a:lnTo>
                  <a:lnTo>
                    <a:pt x="144" y="92"/>
                  </a:lnTo>
                  <a:lnTo>
                    <a:pt x="142" y="88"/>
                  </a:lnTo>
                  <a:lnTo>
                    <a:pt x="140" y="86"/>
                  </a:lnTo>
                  <a:lnTo>
                    <a:pt x="140" y="84"/>
                  </a:lnTo>
                  <a:lnTo>
                    <a:pt x="138" y="80"/>
                  </a:lnTo>
                  <a:lnTo>
                    <a:pt x="136" y="76"/>
                  </a:lnTo>
                  <a:lnTo>
                    <a:pt x="136" y="72"/>
                  </a:lnTo>
                  <a:lnTo>
                    <a:pt x="136" y="66"/>
                  </a:lnTo>
                  <a:lnTo>
                    <a:pt x="136" y="64"/>
                  </a:lnTo>
                  <a:lnTo>
                    <a:pt x="134" y="62"/>
                  </a:lnTo>
                  <a:lnTo>
                    <a:pt x="134" y="60"/>
                  </a:lnTo>
                  <a:lnTo>
                    <a:pt x="134" y="54"/>
                  </a:lnTo>
                  <a:lnTo>
                    <a:pt x="132" y="50"/>
                  </a:lnTo>
                  <a:lnTo>
                    <a:pt x="128" y="50"/>
                  </a:lnTo>
                  <a:lnTo>
                    <a:pt x="122" y="50"/>
                  </a:lnTo>
                  <a:lnTo>
                    <a:pt x="122" y="46"/>
                  </a:lnTo>
                  <a:lnTo>
                    <a:pt x="120" y="46"/>
                  </a:lnTo>
                  <a:lnTo>
                    <a:pt x="114" y="46"/>
                  </a:lnTo>
                  <a:lnTo>
                    <a:pt x="108" y="44"/>
                  </a:lnTo>
                  <a:lnTo>
                    <a:pt x="106" y="46"/>
                  </a:lnTo>
                  <a:lnTo>
                    <a:pt x="104" y="48"/>
                  </a:lnTo>
                  <a:lnTo>
                    <a:pt x="104" y="52"/>
                  </a:lnTo>
                  <a:lnTo>
                    <a:pt x="106" y="56"/>
                  </a:lnTo>
                  <a:lnTo>
                    <a:pt x="106" y="58"/>
                  </a:lnTo>
                  <a:lnTo>
                    <a:pt x="104" y="60"/>
                  </a:lnTo>
                  <a:lnTo>
                    <a:pt x="102" y="60"/>
                  </a:lnTo>
                  <a:lnTo>
                    <a:pt x="100" y="58"/>
                  </a:lnTo>
                  <a:lnTo>
                    <a:pt x="98" y="60"/>
                  </a:lnTo>
                  <a:lnTo>
                    <a:pt x="96" y="62"/>
                  </a:lnTo>
                  <a:lnTo>
                    <a:pt x="94" y="62"/>
                  </a:lnTo>
                  <a:lnTo>
                    <a:pt x="88" y="62"/>
                  </a:lnTo>
                  <a:lnTo>
                    <a:pt x="84" y="60"/>
                  </a:lnTo>
                  <a:lnTo>
                    <a:pt x="82" y="58"/>
                  </a:lnTo>
                  <a:lnTo>
                    <a:pt x="80" y="52"/>
                  </a:lnTo>
                  <a:lnTo>
                    <a:pt x="80" y="46"/>
                  </a:lnTo>
                  <a:lnTo>
                    <a:pt x="78" y="42"/>
                  </a:lnTo>
                  <a:lnTo>
                    <a:pt x="78" y="38"/>
                  </a:lnTo>
                  <a:lnTo>
                    <a:pt x="78" y="34"/>
                  </a:lnTo>
                  <a:lnTo>
                    <a:pt x="76" y="24"/>
                  </a:lnTo>
                  <a:lnTo>
                    <a:pt x="48" y="26"/>
                  </a:lnTo>
                  <a:lnTo>
                    <a:pt x="32" y="24"/>
                  </a:lnTo>
                  <a:lnTo>
                    <a:pt x="26" y="24"/>
                  </a:lnTo>
                  <a:lnTo>
                    <a:pt x="22" y="26"/>
                  </a:lnTo>
                  <a:lnTo>
                    <a:pt x="18" y="28"/>
                  </a:lnTo>
                  <a:lnTo>
                    <a:pt x="12" y="32"/>
                  </a:lnTo>
                  <a:lnTo>
                    <a:pt x="10" y="32"/>
                  </a:lnTo>
                  <a:close/>
                </a:path>
              </a:pathLst>
            </a:custGeom>
            <a:solidFill>
              <a:schemeClr val="bg2"/>
            </a:solidFill>
            <a:ln w="3175">
              <a:solidFill>
                <a:schemeClr val="bg1"/>
              </a:solidFill>
              <a:prstDash val="solid"/>
              <a:round/>
              <a:headEnd/>
              <a:tailEnd/>
            </a:ln>
          </p:spPr>
          <p:txBody>
            <a:bodyPr/>
            <a:lstStyle/>
            <a:p>
              <a:endParaRPr lang="nl-BE"/>
            </a:p>
          </p:txBody>
        </p:sp>
        <p:sp>
          <p:nvSpPr>
            <p:cNvPr id="367" name="Freeform 263"/>
            <p:cNvSpPr>
              <a:spLocks/>
            </p:cNvSpPr>
            <p:nvPr/>
          </p:nvSpPr>
          <p:spPr bwMode="gray">
            <a:xfrm>
              <a:off x="2986" y="1952"/>
              <a:ext cx="6" cy="4"/>
            </a:xfrm>
            <a:custGeom>
              <a:avLst/>
              <a:gdLst>
                <a:gd name="T0" fmla="*/ 6 w 6"/>
                <a:gd name="T1" fmla="*/ 2 h 4"/>
                <a:gd name="T2" fmla="*/ 2 w 6"/>
                <a:gd name="T3" fmla="*/ 4 h 4"/>
                <a:gd name="T4" fmla="*/ 0 w 6"/>
                <a:gd name="T5" fmla="*/ 0 h 4"/>
                <a:gd name="T6" fmla="*/ 0 w 6"/>
                <a:gd name="T7" fmla="*/ 0 h 4"/>
                <a:gd name="T8" fmla="*/ 2 w 6"/>
                <a:gd name="T9" fmla="*/ 0 h 4"/>
                <a:gd name="T10" fmla="*/ 4 w 6"/>
                <a:gd name="T11" fmla="*/ 0 h 4"/>
                <a:gd name="T12" fmla="*/ 4 w 6"/>
                <a:gd name="T13" fmla="*/ 0 h 4"/>
                <a:gd name="T14" fmla="*/ 6 w 6"/>
                <a:gd name="T15" fmla="*/ 2 h 4"/>
                <a:gd name="T16" fmla="*/ 0 60000 65536"/>
                <a:gd name="T17" fmla="*/ 0 60000 65536"/>
                <a:gd name="T18" fmla="*/ 0 60000 65536"/>
                <a:gd name="T19" fmla="*/ 0 60000 65536"/>
                <a:gd name="T20" fmla="*/ 0 60000 65536"/>
                <a:gd name="T21" fmla="*/ 0 60000 65536"/>
                <a:gd name="T22" fmla="*/ 0 60000 65536"/>
                <a:gd name="T23" fmla="*/ 0 60000 65536"/>
                <a:gd name="T24" fmla="*/ 0 w 6"/>
                <a:gd name="T25" fmla="*/ 0 h 4"/>
                <a:gd name="T26" fmla="*/ 6 w 6"/>
                <a:gd name="T27" fmla="*/ 4 h 4"/>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6" h="4">
                  <a:moveTo>
                    <a:pt x="6" y="2"/>
                  </a:moveTo>
                  <a:lnTo>
                    <a:pt x="2" y="4"/>
                  </a:lnTo>
                  <a:lnTo>
                    <a:pt x="0" y="0"/>
                  </a:lnTo>
                  <a:lnTo>
                    <a:pt x="2" y="0"/>
                  </a:lnTo>
                  <a:lnTo>
                    <a:pt x="4" y="0"/>
                  </a:lnTo>
                  <a:lnTo>
                    <a:pt x="6" y="2"/>
                  </a:lnTo>
                  <a:close/>
                </a:path>
              </a:pathLst>
            </a:custGeom>
            <a:solidFill>
              <a:schemeClr val="bg2"/>
            </a:solidFill>
            <a:ln w="3175">
              <a:solidFill>
                <a:schemeClr val="bg1"/>
              </a:solidFill>
              <a:prstDash val="solid"/>
              <a:round/>
              <a:headEnd/>
              <a:tailEnd/>
            </a:ln>
          </p:spPr>
          <p:txBody>
            <a:bodyPr/>
            <a:lstStyle/>
            <a:p>
              <a:endParaRPr lang="nl-BE"/>
            </a:p>
          </p:txBody>
        </p:sp>
        <p:sp>
          <p:nvSpPr>
            <p:cNvPr id="368" name="Freeform 264"/>
            <p:cNvSpPr>
              <a:spLocks/>
            </p:cNvSpPr>
            <p:nvPr/>
          </p:nvSpPr>
          <p:spPr bwMode="gray">
            <a:xfrm>
              <a:off x="2845" y="2052"/>
              <a:ext cx="285" cy="312"/>
            </a:xfrm>
            <a:custGeom>
              <a:avLst/>
              <a:gdLst>
                <a:gd name="T0" fmla="*/ 162 w 263"/>
                <a:gd name="T1" fmla="*/ 310 h 312"/>
                <a:gd name="T2" fmla="*/ 150 w 263"/>
                <a:gd name="T3" fmla="*/ 312 h 312"/>
                <a:gd name="T4" fmla="*/ 148 w 263"/>
                <a:gd name="T5" fmla="*/ 304 h 312"/>
                <a:gd name="T6" fmla="*/ 148 w 263"/>
                <a:gd name="T7" fmla="*/ 294 h 312"/>
                <a:gd name="T8" fmla="*/ 140 w 263"/>
                <a:gd name="T9" fmla="*/ 288 h 312"/>
                <a:gd name="T10" fmla="*/ 130 w 263"/>
                <a:gd name="T11" fmla="*/ 278 h 312"/>
                <a:gd name="T12" fmla="*/ 0 w 263"/>
                <a:gd name="T13" fmla="*/ 154 h 312"/>
                <a:gd name="T14" fmla="*/ 4 w 263"/>
                <a:gd name="T15" fmla="*/ 150 h 312"/>
                <a:gd name="T16" fmla="*/ 20 w 263"/>
                <a:gd name="T17" fmla="*/ 138 h 312"/>
                <a:gd name="T18" fmla="*/ 34 w 263"/>
                <a:gd name="T19" fmla="*/ 132 h 312"/>
                <a:gd name="T20" fmla="*/ 42 w 263"/>
                <a:gd name="T21" fmla="*/ 128 h 312"/>
                <a:gd name="T22" fmla="*/ 56 w 263"/>
                <a:gd name="T23" fmla="*/ 120 h 312"/>
                <a:gd name="T24" fmla="*/ 64 w 263"/>
                <a:gd name="T25" fmla="*/ 108 h 312"/>
                <a:gd name="T26" fmla="*/ 74 w 263"/>
                <a:gd name="T27" fmla="*/ 96 h 312"/>
                <a:gd name="T28" fmla="*/ 78 w 263"/>
                <a:gd name="T29" fmla="*/ 90 h 312"/>
                <a:gd name="T30" fmla="*/ 84 w 263"/>
                <a:gd name="T31" fmla="*/ 84 h 312"/>
                <a:gd name="T32" fmla="*/ 90 w 263"/>
                <a:gd name="T33" fmla="*/ 76 h 312"/>
                <a:gd name="T34" fmla="*/ 86 w 263"/>
                <a:gd name="T35" fmla="*/ 62 h 312"/>
                <a:gd name="T36" fmla="*/ 82 w 263"/>
                <a:gd name="T37" fmla="*/ 58 h 312"/>
                <a:gd name="T38" fmla="*/ 82 w 263"/>
                <a:gd name="T39" fmla="*/ 44 h 312"/>
                <a:gd name="T40" fmla="*/ 78 w 263"/>
                <a:gd name="T41" fmla="*/ 34 h 312"/>
                <a:gd name="T42" fmla="*/ 88 w 263"/>
                <a:gd name="T43" fmla="*/ 32 h 312"/>
                <a:gd name="T44" fmla="*/ 94 w 263"/>
                <a:gd name="T45" fmla="*/ 24 h 312"/>
                <a:gd name="T46" fmla="*/ 108 w 263"/>
                <a:gd name="T47" fmla="*/ 20 h 312"/>
                <a:gd name="T48" fmla="*/ 114 w 263"/>
                <a:gd name="T49" fmla="*/ 14 h 312"/>
                <a:gd name="T50" fmla="*/ 124 w 263"/>
                <a:gd name="T51" fmla="*/ 10 h 312"/>
                <a:gd name="T52" fmla="*/ 132 w 263"/>
                <a:gd name="T53" fmla="*/ 8 h 312"/>
                <a:gd name="T54" fmla="*/ 146 w 263"/>
                <a:gd name="T55" fmla="*/ 6 h 312"/>
                <a:gd name="T56" fmla="*/ 162 w 263"/>
                <a:gd name="T57" fmla="*/ 2 h 312"/>
                <a:gd name="T58" fmla="*/ 178 w 263"/>
                <a:gd name="T59" fmla="*/ 2 h 312"/>
                <a:gd name="T60" fmla="*/ 184 w 263"/>
                <a:gd name="T61" fmla="*/ 2 h 312"/>
                <a:gd name="T62" fmla="*/ 192 w 263"/>
                <a:gd name="T63" fmla="*/ 2 h 312"/>
                <a:gd name="T64" fmla="*/ 202 w 263"/>
                <a:gd name="T65" fmla="*/ 2 h 312"/>
                <a:gd name="T66" fmla="*/ 208 w 263"/>
                <a:gd name="T67" fmla="*/ 0 h 312"/>
                <a:gd name="T68" fmla="*/ 214 w 263"/>
                <a:gd name="T69" fmla="*/ 8 h 312"/>
                <a:gd name="T70" fmla="*/ 218 w 263"/>
                <a:gd name="T71" fmla="*/ 18 h 312"/>
                <a:gd name="T72" fmla="*/ 220 w 263"/>
                <a:gd name="T73" fmla="*/ 36 h 312"/>
                <a:gd name="T74" fmla="*/ 218 w 263"/>
                <a:gd name="T75" fmla="*/ 42 h 312"/>
                <a:gd name="T76" fmla="*/ 210 w 263"/>
                <a:gd name="T77" fmla="*/ 52 h 312"/>
                <a:gd name="T78" fmla="*/ 206 w 263"/>
                <a:gd name="T79" fmla="*/ 56 h 312"/>
                <a:gd name="T80" fmla="*/ 212 w 263"/>
                <a:gd name="T81" fmla="*/ 70 h 312"/>
                <a:gd name="T82" fmla="*/ 224 w 263"/>
                <a:gd name="T83" fmla="*/ 86 h 312"/>
                <a:gd name="T84" fmla="*/ 226 w 263"/>
                <a:gd name="T85" fmla="*/ 118 h 312"/>
                <a:gd name="T86" fmla="*/ 228 w 263"/>
                <a:gd name="T87" fmla="*/ 152 h 312"/>
                <a:gd name="T88" fmla="*/ 228 w 263"/>
                <a:gd name="T89" fmla="*/ 162 h 312"/>
                <a:gd name="T90" fmla="*/ 230 w 263"/>
                <a:gd name="T91" fmla="*/ 164 h 312"/>
                <a:gd name="T92" fmla="*/ 228 w 263"/>
                <a:gd name="T93" fmla="*/ 184 h 312"/>
                <a:gd name="T94" fmla="*/ 220 w 263"/>
                <a:gd name="T95" fmla="*/ 192 h 312"/>
                <a:gd name="T96" fmla="*/ 226 w 263"/>
                <a:gd name="T97" fmla="*/ 202 h 312"/>
                <a:gd name="T98" fmla="*/ 232 w 263"/>
                <a:gd name="T99" fmla="*/ 216 h 312"/>
                <a:gd name="T100" fmla="*/ 238 w 263"/>
                <a:gd name="T101" fmla="*/ 224 h 312"/>
                <a:gd name="T102" fmla="*/ 250 w 263"/>
                <a:gd name="T103" fmla="*/ 230 h 312"/>
                <a:gd name="T104" fmla="*/ 257 w 263"/>
                <a:gd name="T105" fmla="*/ 232 h 312"/>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w 263"/>
                <a:gd name="T160" fmla="*/ 0 h 312"/>
                <a:gd name="T161" fmla="*/ 263 w 263"/>
                <a:gd name="T162" fmla="*/ 312 h 312"/>
              </a:gdLst>
              <a:ahLst/>
              <a:cxnLst>
                <a:cxn ang="T106">
                  <a:pos x="T0" y="T1"/>
                </a:cxn>
                <a:cxn ang="T107">
                  <a:pos x="T2" y="T3"/>
                </a:cxn>
                <a:cxn ang="T108">
                  <a:pos x="T4" y="T5"/>
                </a:cxn>
                <a:cxn ang="T109">
                  <a:pos x="T6" y="T7"/>
                </a:cxn>
                <a:cxn ang="T110">
                  <a:pos x="T8" y="T9"/>
                </a:cxn>
                <a:cxn ang="T111">
                  <a:pos x="T10" y="T11"/>
                </a:cxn>
                <a:cxn ang="T112">
                  <a:pos x="T12" y="T13"/>
                </a:cxn>
                <a:cxn ang="T113">
                  <a:pos x="T14" y="T15"/>
                </a:cxn>
                <a:cxn ang="T114">
                  <a:pos x="T16" y="T17"/>
                </a:cxn>
                <a:cxn ang="T115">
                  <a:pos x="T18" y="T19"/>
                </a:cxn>
                <a:cxn ang="T116">
                  <a:pos x="T20" y="T21"/>
                </a:cxn>
                <a:cxn ang="T117">
                  <a:pos x="T22" y="T23"/>
                </a:cxn>
                <a:cxn ang="T118">
                  <a:pos x="T24" y="T25"/>
                </a:cxn>
                <a:cxn ang="T119">
                  <a:pos x="T26" y="T27"/>
                </a:cxn>
                <a:cxn ang="T120">
                  <a:pos x="T28" y="T29"/>
                </a:cxn>
                <a:cxn ang="T121">
                  <a:pos x="T30" y="T31"/>
                </a:cxn>
                <a:cxn ang="T122">
                  <a:pos x="T32" y="T33"/>
                </a:cxn>
                <a:cxn ang="T123">
                  <a:pos x="T34" y="T35"/>
                </a:cxn>
                <a:cxn ang="T124">
                  <a:pos x="T36" y="T37"/>
                </a:cxn>
                <a:cxn ang="T125">
                  <a:pos x="T38" y="T39"/>
                </a:cxn>
                <a:cxn ang="T126">
                  <a:pos x="T40" y="T41"/>
                </a:cxn>
                <a:cxn ang="T127">
                  <a:pos x="T42" y="T43"/>
                </a:cxn>
                <a:cxn ang="T128">
                  <a:pos x="T44" y="T45"/>
                </a:cxn>
                <a:cxn ang="T129">
                  <a:pos x="T46" y="T47"/>
                </a:cxn>
                <a:cxn ang="T130">
                  <a:pos x="T48" y="T49"/>
                </a:cxn>
                <a:cxn ang="T131">
                  <a:pos x="T50" y="T51"/>
                </a:cxn>
                <a:cxn ang="T132">
                  <a:pos x="T52" y="T53"/>
                </a:cxn>
                <a:cxn ang="T133">
                  <a:pos x="T54" y="T55"/>
                </a:cxn>
                <a:cxn ang="T134">
                  <a:pos x="T56" y="T57"/>
                </a:cxn>
                <a:cxn ang="T135">
                  <a:pos x="T58" y="T59"/>
                </a:cxn>
                <a:cxn ang="T136">
                  <a:pos x="T60" y="T61"/>
                </a:cxn>
                <a:cxn ang="T137">
                  <a:pos x="T62" y="T63"/>
                </a:cxn>
                <a:cxn ang="T138">
                  <a:pos x="T64" y="T65"/>
                </a:cxn>
                <a:cxn ang="T139">
                  <a:pos x="T66" y="T67"/>
                </a:cxn>
                <a:cxn ang="T140">
                  <a:pos x="T68" y="T69"/>
                </a:cxn>
                <a:cxn ang="T141">
                  <a:pos x="T70" y="T71"/>
                </a:cxn>
                <a:cxn ang="T142">
                  <a:pos x="T72" y="T73"/>
                </a:cxn>
                <a:cxn ang="T143">
                  <a:pos x="T74" y="T75"/>
                </a:cxn>
                <a:cxn ang="T144">
                  <a:pos x="T76" y="T77"/>
                </a:cxn>
                <a:cxn ang="T145">
                  <a:pos x="T78" y="T79"/>
                </a:cxn>
                <a:cxn ang="T146">
                  <a:pos x="T80" y="T81"/>
                </a:cxn>
                <a:cxn ang="T147">
                  <a:pos x="T82" y="T83"/>
                </a:cxn>
                <a:cxn ang="T148">
                  <a:pos x="T84" y="T85"/>
                </a:cxn>
                <a:cxn ang="T149">
                  <a:pos x="T86" y="T87"/>
                </a:cxn>
                <a:cxn ang="T150">
                  <a:pos x="T88" y="T89"/>
                </a:cxn>
                <a:cxn ang="T151">
                  <a:pos x="T90" y="T91"/>
                </a:cxn>
                <a:cxn ang="T152">
                  <a:pos x="T92" y="T93"/>
                </a:cxn>
                <a:cxn ang="T153">
                  <a:pos x="T94" y="T95"/>
                </a:cxn>
                <a:cxn ang="T154">
                  <a:pos x="T96" y="T97"/>
                </a:cxn>
                <a:cxn ang="T155">
                  <a:pos x="T98" y="T99"/>
                </a:cxn>
                <a:cxn ang="T156">
                  <a:pos x="T100" y="T101"/>
                </a:cxn>
                <a:cxn ang="T157">
                  <a:pos x="T102" y="T103"/>
                </a:cxn>
                <a:cxn ang="T158">
                  <a:pos x="T104" y="T105"/>
                </a:cxn>
              </a:cxnLst>
              <a:rect l="T159" t="T160" r="T161" b="T162"/>
              <a:pathLst>
                <a:path w="263" h="312">
                  <a:moveTo>
                    <a:pt x="263" y="238"/>
                  </a:moveTo>
                  <a:lnTo>
                    <a:pt x="190" y="292"/>
                  </a:lnTo>
                  <a:lnTo>
                    <a:pt x="182" y="306"/>
                  </a:lnTo>
                  <a:lnTo>
                    <a:pt x="162" y="310"/>
                  </a:lnTo>
                  <a:lnTo>
                    <a:pt x="156" y="312"/>
                  </a:lnTo>
                  <a:lnTo>
                    <a:pt x="150" y="312"/>
                  </a:lnTo>
                  <a:lnTo>
                    <a:pt x="150" y="310"/>
                  </a:lnTo>
                  <a:lnTo>
                    <a:pt x="148" y="304"/>
                  </a:lnTo>
                  <a:lnTo>
                    <a:pt x="148" y="302"/>
                  </a:lnTo>
                  <a:lnTo>
                    <a:pt x="148" y="298"/>
                  </a:lnTo>
                  <a:lnTo>
                    <a:pt x="148" y="294"/>
                  </a:lnTo>
                  <a:lnTo>
                    <a:pt x="148" y="292"/>
                  </a:lnTo>
                  <a:lnTo>
                    <a:pt x="144" y="290"/>
                  </a:lnTo>
                  <a:lnTo>
                    <a:pt x="140" y="288"/>
                  </a:lnTo>
                  <a:lnTo>
                    <a:pt x="134" y="284"/>
                  </a:lnTo>
                  <a:lnTo>
                    <a:pt x="130" y="280"/>
                  </a:lnTo>
                  <a:lnTo>
                    <a:pt x="130" y="278"/>
                  </a:lnTo>
                  <a:lnTo>
                    <a:pt x="46" y="214"/>
                  </a:lnTo>
                  <a:lnTo>
                    <a:pt x="0" y="180"/>
                  </a:lnTo>
                  <a:lnTo>
                    <a:pt x="0" y="168"/>
                  </a:lnTo>
                  <a:lnTo>
                    <a:pt x="0" y="154"/>
                  </a:lnTo>
                  <a:lnTo>
                    <a:pt x="4" y="150"/>
                  </a:lnTo>
                  <a:lnTo>
                    <a:pt x="10" y="142"/>
                  </a:lnTo>
                  <a:lnTo>
                    <a:pt x="14" y="140"/>
                  </a:lnTo>
                  <a:lnTo>
                    <a:pt x="20" y="138"/>
                  </a:lnTo>
                  <a:lnTo>
                    <a:pt x="28" y="136"/>
                  </a:lnTo>
                  <a:lnTo>
                    <a:pt x="32" y="134"/>
                  </a:lnTo>
                  <a:lnTo>
                    <a:pt x="34" y="132"/>
                  </a:lnTo>
                  <a:lnTo>
                    <a:pt x="38" y="128"/>
                  </a:lnTo>
                  <a:lnTo>
                    <a:pt x="42" y="128"/>
                  </a:lnTo>
                  <a:lnTo>
                    <a:pt x="48" y="126"/>
                  </a:lnTo>
                  <a:lnTo>
                    <a:pt x="52" y="124"/>
                  </a:lnTo>
                  <a:lnTo>
                    <a:pt x="56" y="120"/>
                  </a:lnTo>
                  <a:lnTo>
                    <a:pt x="58" y="114"/>
                  </a:lnTo>
                  <a:lnTo>
                    <a:pt x="62" y="108"/>
                  </a:lnTo>
                  <a:lnTo>
                    <a:pt x="64" y="108"/>
                  </a:lnTo>
                  <a:lnTo>
                    <a:pt x="70" y="104"/>
                  </a:lnTo>
                  <a:lnTo>
                    <a:pt x="74" y="100"/>
                  </a:lnTo>
                  <a:lnTo>
                    <a:pt x="74" y="96"/>
                  </a:lnTo>
                  <a:lnTo>
                    <a:pt x="74" y="94"/>
                  </a:lnTo>
                  <a:lnTo>
                    <a:pt x="76" y="92"/>
                  </a:lnTo>
                  <a:lnTo>
                    <a:pt x="78" y="90"/>
                  </a:lnTo>
                  <a:lnTo>
                    <a:pt x="80" y="88"/>
                  </a:lnTo>
                  <a:lnTo>
                    <a:pt x="82" y="86"/>
                  </a:lnTo>
                  <a:lnTo>
                    <a:pt x="84" y="84"/>
                  </a:lnTo>
                  <a:lnTo>
                    <a:pt x="90" y="80"/>
                  </a:lnTo>
                  <a:lnTo>
                    <a:pt x="92" y="78"/>
                  </a:lnTo>
                  <a:lnTo>
                    <a:pt x="90" y="76"/>
                  </a:lnTo>
                  <a:lnTo>
                    <a:pt x="88" y="72"/>
                  </a:lnTo>
                  <a:lnTo>
                    <a:pt x="86" y="68"/>
                  </a:lnTo>
                  <a:lnTo>
                    <a:pt x="86" y="62"/>
                  </a:lnTo>
                  <a:lnTo>
                    <a:pt x="84" y="60"/>
                  </a:lnTo>
                  <a:lnTo>
                    <a:pt x="82" y="58"/>
                  </a:lnTo>
                  <a:lnTo>
                    <a:pt x="80" y="54"/>
                  </a:lnTo>
                  <a:lnTo>
                    <a:pt x="82" y="48"/>
                  </a:lnTo>
                  <a:lnTo>
                    <a:pt x="82" y="44"/>
                  </a:lnTo>
                  <a:lnTo>
                    <a:pt x="82" y="40"/>
                  </a:lnTo>
                  <a:lnTo>
                    <a:pt x="80" y="38"/>
                  </a:lnTo>
                  <a:lnTo>
                    <a:pt x="78" y="34"/>
                  </a:lnTo>
                  <a:lnTo>
                    <a:pt x="82" y="32"/>
                  </a:lnTo>
                  <a:lnTo>
                    <a:pt x="88" y="32"/>
                  </a:lnTo>
                  <a:lnTo>
                    <a:pt x="90" y="30"/>
                  </a:lnTo>
                  <a:lnTo>
                    <a:pt x="92" y="26"/>
                  </a:lnTo>
                  <a:lnTo>
                    <a:pt x="94" y="24"/>
                  </a:lnTo>
                  <a:lnTo>
                    <a:pt x="98" y="20"/>
                  </a:lnTo>
                  <a:lnTo>
                    <a:pt x="104" y="20"/>
                  </a:lnTo>
                  <a:lnTo>
                    <a:pt x="108" y="20"/>
                  </a:lnTo>
                  <a:lnTo>
                    <a:pt x="112" y="16"/>
                  </a:lnTo>
                  <a:lnTo>
                    <a:pt x="114" y="14"/>
                  </a:lnTo>
                  <a:lnTo>
                    <a:pt x="118" y="14"/>
                  </a:lnTo>
                  <a:lnTo>
                    <a:pt x="122" y="14"/>
                  </a:lnTo>
                  <a:lnTo>
                    <a:pt x="124" y="10"/>
                  </a:lnTo>
                  <a:lnTo>
                    <a:pt x="128" y="10"/>
                  </a:lnTo>
                  <a:lnTo>
                    <a:pt x="132" y="8"/>
                  </a:lnTo>
                  <a:lnTo>
                    <a:pt x="134" y="4"/>
                  </a:lnTo>
                  <a:lnTo>
                    <a:pt x="140" y="6"/>
                  </a:lnTo>
                  <a:lnTo>
                    <a:pt x="146" y="6"/>
                  </a:lnTo>
                  <a:lnTo>
                    <a:pt x="150" y="6"/>
                  </a:lnTo>
                  <a:lnTo>
                    <a:pt x="154" y="4"/>
                  </a:lnTo>
                  <a:lnTo>
                    <a:pt x="162" y="2"/>
                  </a:lnTo>
                  <a:lnTo>
                    <a:pt x="170" y="2"/>
                  </a:lnTo>
                  <a:lnTo>
                    <a:pt x="178" y="2"/>
                  </a:lnTo>
                  <a:lnTo>
                    <a:pt x="178" y="4"/>
                  </a:lnTo>
                  <a:lnTo>
                    <a:pt x="182" y="4"/>
                  </a:lnTo>
                  <a:lnTo>
                    <a:pt x="184" y="2"/>
                  </a:lnTo>
                  <a:lnTo>
                    <a:pt x="188" y="4"/>
                  </a:lnTo>
                  <a:lnTo>
                    <a:pt x="192" y="4"/>
                  </a:lnTo>
                  <a:lnTo>
                    <a:pt x="192" y="2"/>
                  </a:lnTo>
                  <a:lnTo>
                    <a:pt x="198" y="0"/>
                  </a:lnTo>
                  <a:lnTo>
                    <a:pt x="202" y="2"/>
                  </a:lnTo>
                  <a:lnTo>
                    <a:pt x="204" y="6"/>
                  </a:lnTo>
                  <a:lnTo>
                    <a:pt x="206" y="6"/>
                  </a:lnTo>
                  <a:lnTo>
                    <a:pt x="208" y="0"/>
                  </a:lnTo>
                  <a:lnTo>
                    <a:pt x="214" y="2"/>
                  </a:lnTo>
                  <a:lnTo>
                    <a:pt x="214" y="8"/>
                  </a:lnTo>
                  <a:lnTo>
                    <a:pt x="214" y="12"/>
                  </a:lnTo>
                  <a:lnTo>
                    <a:pt x="216" y="14"/>
                  </a:lnTo>
                  <a:lnTo>
                    <a:pt x="218" y="18"/>
                  </a:lnTo>
                  <a:lnTo>
                    <a:pt x="218" y="22"/>
                  </a:lnTo>
                  <a:lnTo>
                    <a:pt x="218" y="28"/>
                  </a:lnTo>
                  <a:lnTo>
                    <a:pt x="220" y="36"/>
                  </a:lnTo>
                  <a:lnTo>
                    <a:pt x="220" y="38"/>
                  </a:lnTo>
                  <a:lnTo>
                    <a:pt x="218" y="40"/>
                  </a:lnTo>
                  <a:lnTo>
                    <a:pt x="218" y="42"/>
                  </a:lnTo>
                  <a:lnTo>
                    <a:pt x="216" y="42"/>
                  </a:lnTo>
                  <a:lnTo>
                    <a:pt x="214" y="48"/>
                  </a:lnTo>
                  <a:lnTo>
                    <a:pt x="210" y="52"/>
                  </a:lnTo>
                  <a:lnTo>
                    <a:pt x="206" y="52"/>
                  </a:lnTo>
                  <a:lnTo>
                    <a:pt x="206" y="56"/>
                  </a:lnTo>
                  <a:lnTo>
                    <a:pt x="208" y="70"/>
                  </a:lnTo>
                  <a:lnTo>
                    <a:pt x="210" y="70"/>
                  </a:lnTo>
                  <a:lnTo>
                    <a:pt x="212" y="70"/>
                  </a:lnTo>
                  <a:lnTo>
                    <a:pt x="214" y="72"/>
                  </a:lnTo>
                  <a:lnTo>
                    <a:pt x="216" y="84"/>
                  </a:lnTo>
                  <a:lnTo>
                    <a:pt x="224" y="86"/>
                  </a:lnTo>
                  <a:lnTo>
                    <a:pt x="228" y="116"/>
                  </a:lnTo>
                  <a:lnTo>
                    <a:pt x="226" y="118"/>
                  </a:lnTo>
                  <a:lnTo>
                    <a:pt x="226" y="120"/>
                  </a:lnTo>
                  <a:lnTo>
                    <a:pt x="228" y="122"/>
                  </a:lnTo>
                  <a:lnTo>
                    <a:pt x="228" y="124"/>
                  </a:lnTo>
                  <a:lnTo>
                    <a:pt x="228" y="152"/>
                  </a:lnTo>
                  <a:lnTo>
                    <a:pt x="232" y="158"/>
                  </a:lnTo>
                  <a:lnTo>
                    <a:pt x="230" y="160"/>
                  </a:lnTo>
                  <a:lnTo>
                    <a:pt x="228" y="162"/>
                  </a:lnTo>
                  <a:lnTo>
                    <a:pt x="228" y="164"/>
                  </a:lnTo>
                  <a:lnTo>
                    <a:pt x="230" y="164"/>
                  </a:lnTo>
                  <a:lnTo>
                    <a:pt x="228" y="168"/>
                  </a:lnTo>
                  <a:lnTo>
                    <a:pt x="230" y="174"/>
                  </a:lnTo>
                  <a:lnTo>
                    <a:pt x="228" y="184"/>
                  </a:lnTo>
                  <a:lnTo>
                    <a:pt x="226" y="188"/>
                  </a:lnTo>
                  <a:lnTo>
                    <a:pt x="224" y="190"/>
                  </a:lnTo>
                  <a:lnTo>
                    <a:pt x="220" y="192"/>
                  </a:lnTo>
                  <a:lnTo>
                    <a:pt x="224" y="198"/>
                  </a:lnTo>
                  <a:lnTo>
                    <a:pt x="226" y="202"/>
                  </a:lnTo>
                  <a:lnTo>
                    <a:pt x="230" y="208"/>
                  </a:lnTo>
                  <a:lnTo>
                    <a:pt x="232" y="212"/>
                  </a:lnTo>
                  <a:lnTo>
                    <a:pt x="232" y="216"/>
                  </a:lnTo>
                  <a:lnTo>
                    <a:pt x="234" y="222"/>
                  </a:lnTo>
                  <a:lnTo>
                    <a:pt x="236" y="224"/>
                  </a:lnTo>
                  <a:lnTo>
                    <a:pt x="238" y="224"/>
                  </a:lnTo>
                  <a:lnTo>
                    <a:pt x="248" y="226"/>
                  </a:lnTo>
                  <a:lnTo>
                    <a:pt x="250" y="230"/>
                  </a:lnTo>
                  <a:lnTo>
                    <a:pt x="252" y="232"/>
                  </a:lnTo>
                  <a:lnTo>
                    <a:pt x="255" y="232"/>
                  </a:lnTo>
                  <a:lnTo>
                    <a:pt x="257" y="232"/>
                  </a:lnTo>
                  <a:lnTo>
                    <a:pt x="259" y="234"/>
                  </a:lnTo>
                  <a:lnTo>
                    <a:pt x="263" y="238"/>
                  </a:lnTo>
                  <a:close/>
                </a:path>
              </a:pathLst>
            </a:custGeom>
            <a:solidFill>
              <a:schemeClr val="bg2"/>
            </a:solidFill>
            <a:ln w="3175">
              <a:solidFill>
                <a:schemeClr val="bg1"/>
              </a:solidFill>
              <a:prstDash val="solid"/>
              <a:round/>
              <a:headEnd/>
              <a:tailEnd/>
            </a:ln>
          </p:spPr>
          <p:txBody>
            <a:bodyPr/>
            <a:lstStyle/>
            <a:p>
              <a:endParaRPr lang="nl-BE"/>
            </a:p>
          </p:txBody>
        </p:sp>
        <p:sp>
          <p:nvSpPr>
            <p:cNvPr id="369" name="Freeform 265"/>
            <p:cNvSpPr>
              <a:spLocks/>
            </p:cNvSpPr>
            <p:nvPr/>
          </p:nvSpPr>
          <p:spPr bwMode="gray">
            <a:xfrm>
              <a:off x="3242" y="1952"/>
              <a:ext cx="29" cy="52"/>
            </a:xfrm>
            <a:custGeom>
              <a:avLst/>
              <a:gdLst>
                <a:gd name="T0" fmla="*/ 0 w 26"/>
                <a:gd name="T1" fmla="*/ 10 h 52"/>
                <a:gd name="T2" fmla="*/ 0 w 26"/>
                <a:gd name="T3" fmla="*/ 10 h 52"/>
                <a:gd name="T4" fmla="*/ 2 w 26"/>
                <a:gd name="T5" fmla="*/ 12 h 52"/>
                <a:gd name="T6" fmla="*/ 2 w 26"/>
                <a:gd name="T7" fmla="*/ 12 h 52"/>
                <a:gd name="T8" fmla="*/ 6 w 26"/>
                <a:gd name="T9" fmla="*/ 12 h 52"/>
                <a:gd name="T10" fmla="*/ 6 w 26"/>
                <a:gd name="T11" fmla="*/ 12 h 52"/>
                <a:gd name="T12" fmla="*/ 4 w 26"/>
                <a:gd name="T13" fmla="*/ 20 h 52"/>
                <a:gd name="T14" fmla="*/ 6 w 26"/>
                <a:gd name="T15" fmla="*/ 22 h 52"/>
                <a:gd name="T16" fmla="*/ 6 w 26"/>
                <a:gd name="T17" fmla="*/ 24 h 52"/>
                <a:gd name="T18" fmla="*/ 6 w 26"/>
                <a:gd name="T19" fmla="*/ 24 h 52"/>
                <a:gd name="T20" fmla="*/ 4 w 26"/>
                <a:gd name="T21" fmla="*/ 30 h 52"/>
                <a:gd name="T22" fmla="*/ 4 w 26"/>
                <a:gd name="T23" fmla="*/ 38 h 52"/>
                <a:gd name="T24" fmla="*/ 4 w 26"/>
                <a:gd name="T25" fmla="*/ 38 h 52"/>
                <a:gd name="T26" fmla="*/ 4 w 26"/>
                <a:gd name="T27" fmla="*/ 42 h 52"/>
                <a:gd name="T28" fmla="*/ 8 w 26"/>
                <a:gd name="T29" fmla="*/ 44 h 52"/>
                <a:gd name="T30" fmla="*/ 14 w 26"/>
                <a:gd name="T31" fmla="*/ 48 h 52"/>
                <a:gd name="T32" fmla="*/ 14 w 26"/>
                <a:gd name="T33" fmla="*/ 48 h 52"/>
                <a:gd name="T34" fmla="*/ 14 w 26"/>
                <a:gd name="T35" fmla="*/ 52 h 52"/>
                <a:gd name="T36" fmla="*/ 14 w 26"/>
                <a:gd name="T37" fmla="*/ 52 h 52"/>
                <a:gd name="T38" fmla="*/ 18 w 26"/>
                <a:gd name="T39" fmla="*/ 52 h 52"/>
                <a:gd name="T40" fmla="*/ 18 w 26"/>
                <a:gd name="T41" fmla="*/ 52 h 52"/>
                <a:gd name="T42" fmla="*/ 20 w 26"/>
                <a:gd name="T43" fmla="*/ 52 h 52"/>
                <a:gd name="T44" fmla="*/ 20 w 26"/>
                <a:gd name="T45" fmla="*/ 52 h 52"/>
                <a:gd name="T46" fmla="*/ 20 w 26"/>
                <a:gd name="T47" fmla="*/ 50 h 52"/>
                <a:gd name="T48" fmla="*/ 20 w 26"/>
                <a:gd name="T49" fmla="*/ 50 h 52"/>
                <a:gd name="T50" fmla="*/ 20 w 26"/>
                <a:gd name="T51" fmla="*/ 50 h 52"/>
                <a:gd name="T52" fmla="*/ 24 w 26"/>
                <a:gd name="T53" fmla="*/ 48 h 52"/>
                <a:gd name="T54" fmla="*/ 24 w 26"/>
                <a:gd name="T55" fmla="*/ 48 h 52"/>
                <a:gd name="T56" fmla="*/ 26 w 26"/>
                <a:gd name="T57" fmla="*/ 42 h 52"/>
                <a:gd name="T58" fmla="*/ 26 w 26"/>
                <a:gd name="T59" fmla="*/ 36 h 52"/>
                <a:gd name="T60" fmla="*/ 26 w 26"/>
                <a:gd name="T61" fmla="*/ 36 h 52"/>
                <a:gd name="T62" fmla="*/ 24 w 26"/>
                <a:gd name="T63" fmla="*/ 34 h 52"/>
                <a:gd name="T64" fmla="*/ 22 w 26"/>
                <a:gd name="T65" fmla="*/ 30 h 52"/>
                <a:gd name="T66" fmla="*/ 22 w 26"/>
                <a:gd name="T67" fmla="*/ 30 h 52"/>
                <a:gd name="T68" fmla="*/ 20 w 26"/>
                <a:gd name="T69" fmla="*/ 26 h 52"/>
                <a:gd name="T70" fmla="*/ 22 w 26"/>
                <a:gd name="T71" fmla="*/ 24 h 52"/>
                <a:gd name="T72" fmla="*/ 22 w 26"/>
                <a:gd name="T73" fmla="*/ 24 h 52"/>
                <a:gd name="T74" fmla="*/ 22 w 26"/>
                <a:gd name="T75" fmla="*/ 18 h 52"/>
                <a:gd name="T76" fmla="*/ 22 w 26"/>
                <a:gd name="T77" fmla="*/ 16 h 52"/>
                <a:gd name="T78" fmla="*/ 20 w 26"/>
                <a:gd name="T79" fmla="*/ 8 h 52"/>
                <a:gd name="T80" fmla="*/ 14 w 26"/>
                <a:gd name="T81" fmla="*/ 2 h 52"/>
                <a:gd name="T82" fmla="*/ 12 w 26"/>
                <a:gd name="T83" fmla="*/ 6 h 52"/>
                <a:gd name="T84" fmla="*/ 10 w 26"/>
                <a:gd name="T85" fmla="*/ 0 h 52"/>
                <a:gd name="T86" fmla="*/ 2 w 26"/>
                <a:gd name="T87" fmla="*/ 4 h 52"/>
                <a:gd name="T88" fmla="*/ 0 w 26"/>
                <a:gd name="T89" fmla="*/ 10 h 52"/>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w 26"/>
                <a:gd name="T136" fmla="*/ 0 h 52"/>
                <a:gd name="T137" fmla="*/ 26 w 26"/>
                <a:gd name="T138" fmla="*/ 52 h 52"/>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T135" t="T136" r="T137" b="T138"/>
              <a:pathLst>
                <a:path w="26" h="52">
                  <a:moveTo>
                    <a:pt x="0" y="10"/>
                  </a:moveTo>
                  <a:lnTo>
                    <a:pt x="0" y="10"/>
                  </a:lnTo>
                  <a:lnTo>
                    <a:pt x="2" y="12"/>
                  </a:lnTo>
                  <a:lnTo>
                    <a:pt x="6" y="12"/>
                  </a:lnTo>
                  <a:lnTo>
                    <a:pt x="4" y="20"/>
                  </a:lnTo>
                  <a:lnTo>
                    <a:pt x="6" y="22"/>
                  </a:lnTo>
                  <a:lnTo>
                    <a:pt x="6" y="24"/>
                  </a:lnTo>
                  <a:lnTo>
                    <a:pt x="4" y="30"/>
                  </a:lnTo>
                  <a:lnTo>
                    <a:pt x="4" y="38"/>
                  </a:lnTo>
                  <a:lnTo>
                    <a:pt x="4" y="42"/>
                  </a:lnTo>
                  <a:lnTo>
                    <a:pt x="8" y="44"/>
                  </a:lnTo>
                  <a:lnTo>
                    <a:pt x="14" y="48"/>
                  </a:lnTo>
                  <a:lnTo>
                    <a:pt x="14" y="52"/>
                  </a:lnTo>
                  <a:lnTo>
                    <a:pt x="18" y="52"/>
                  </a:lnTo>
                  <a:lnTo>
                    <a:pt x="20" y="52"/>
                  </a:lnTo>
                  <a:lnTo>
                    <a:pt x="20" y="50"/>
                  </a:lnTo>
                  <a:lnTo>
                    <a:pt x="24" y="48"/>
                  </a:lnTo>
                  <a:lnTo>
                    <a:pt x="26" y="42"/>
                  </a:lnTo>
                  <a:lnTo>
                    <a:pt x="26" y="36"/>
                  </a:lnTo>
                  <a:lnTo>
                    <a:pt x="24" y="34"/>
                  </a:lnTo>
                  <a:lnTo>
                    <a:pt x="22" y="30"/>
                  </a:lnTo>
                  <a:lnTo>
                    <a:pt x="20" y="26"/>
                  </a:lnTo>
                  <a:lnTo>
                    <a:pt x="22" y="24"/>
                  </a:lnTo>
                  <a:lnTo>
                    <a:pt x="22" y="18"/>
                  </a:lnTo>
                  <a:lnTo>
                    <a:pt x="22" y="16"/>
                  </a:lnTo>
                  <a:lnTo>
                    <a:pt x="20" y="8"/>
                  </a:lnTo>
                  <a:lnTo>
                    <a:pt x="14" y="2"/>
                  </a:lnTo>
                  <a:lnTo>
                    <a:pt x="12" y="6"/>
                  </a:lnTo>
                  <a:lnTo>
                    <a:pt x="10" y="0"/>
                  </a:lnTo>
                  <a:lnTo>
                    <a:pt x="2" y="4"/>
                  </a:lnTo>
                  <a:lnTo>
                    <a:pt x="0" y="10"/>
                  </a:lnTo>
                  <a:close/>
                </a:path>
              </a:pathLst>
            </a:custGeom>
            <a:solidFill>
              <a:schemeClr val="bg2"/>
            </a:solidFill>
            <a:ln w="3175">
              <a:solidFill>
                <a:schemeClr val="bg1"/>
              </a:solidFill>
              <a:prstDash val="solid"/>
              <a:round/>
              <a:headEnd/>
              <a:tailEnd/>
            </a:ln>
          </p:spPr>
          <p:txBody>
            <a:bodyPr/>
            <a:lstStyle/>
            <a:p>
              <a:endParaRPr lang="nl-BE"/>
            </a:p>
          </p:txBody>
        </p:sp>
        <p:sp>
          <p:nvSpPr>
            <p:cNvPr id="370" name="Freeform 266"/>
            <p:cNvSpPr>
              <a:spLocks noEditPoints="1"/>
            </p:cNvSpPr>
            <p:nvPr/>
          </p:nvSpPr>
          <p:spPr bwMode="gray">
            <a:xfrm>
              <a:off x="526" y="1316"/>
              <a:ext cx="1465" cy="944"/>
            </a:xfrm>
            <a:custGeom>
              <a:avLst/>
              <a:gdLst>
                <a:gd name="T0" fmla="*/ 1058 w 1352"/>
                <a:gd name="T1" fmla="*/ 864 h 944"/>
                <a:gd name="T2" fmla="*/ 1076 w 1352"/>
                <a:gd name="T3" fmla="*/ 854 h 944"/>
                <a:gd name="T4" fmla="*/ 1134 w 1352"/>
                <a:gd name="T5" fmla="*/ 862 h 944"/>
                <a:gd name="T6" fmla="*/ 1166 w 1352"/>
                <a:gd name="T7" fmla="*/ 940 h 944"/>
                <a:gd name="T8" fmla="*/ 1168 w 1352"/>
                <a:gd name="T9" fmla="*/ 880 h 944"/>
                <a:gd name="T10" fmla="*/ 1184 w 1352"/>
                <a:gd name="T11" fmla="*/ 806 h 944"/>
                <a:gd name="T12" fmla="*/ 1234 w 1352"/>
                <a:gd name="T13" fmla="*/ 762 h 944"/>
                <a:gd name="T14" fmla="*/ 1216 w 1352"/>
                <a:gd name="T15" fmla="*/ 714 h 944"/>
                <a:gd name="T16" fmla="*/ 1226 w 1352"/>
                <a:gd name="T17" fmla="*/ 716 h 944"/>
                <a:gd name="T18" fmla="*/ 1252 w 1352"/>
                <a:gd name="T19" fmla="*/ 694 h 944"/>
                <a:gd name="T20" fmla="*/ 1294 w 1352"/>
                <a:gd name="T21" fmla="*/ 646 h 944"/>
                <a:gd name="T22" fmla="*/ 1318 w 1352"/>
                <a:gd name="T23" fmla="*/ 606 h 944"/>
                <a:gd name="T24" fmla="*/ 1350 w 1352"/>
                <a:gd name="T25" fmla="*/ 582 h 944"/>
                <a:gd name="T26" fmla="*/ 1312 w 1352"/>
                <a:gd name="T27" fmla="*/ 562 h 944"/>
                <a:gd name="T28" fmla="*/ 1220 w 1352"/>
                <a:gd name="T29" fmla="*/ 614 h 944"/>
                <a:gd name="T30" fmla="*/ 1140 w 1352"/>
                <a:gd name="T31" fmla="*/ 650 h 944"/>
                <a:gd name="T32" fmla="*/ 1130 w 1352"/>
                <a:gd name="T33" fmla="*/ 608 h 944"/>
                <a:gd name="T34" fmla="*/ 1104 w 1352"/>
                <a:gd name="T35" fmla="*/ 582 h 944"/>
                <a:gd name="T36" fmla="*/ 1080 w 1352"/>
                <a:gd name="T37" fmla="*/ 584 h 944"/>
                <a:gd name="T38" fmla="*/ 1116 w 1352"/>
                <a:gd name="T39" fmla="*/ 562 h 944"/>
                <a:gd name="T40" fmla="*/ 1072 w 1352"/>
                <a:gd name="T41" fmla="*/ 534 h 944"/>
                <a:gd name="T42" fmla="*/ 1044 w 1352"/>
                <a:gd name="T43" fmla="*/ 526 h 944"/>
                <a:gd name="T44" fmla="*/ 980 w 1352"/>
                <a:gd name="T45" fmla="*/ 500 h 944"/>
                <a:gd name="T46" fmla="*/ 592 w 1352"/>
                <a:gd name="T47" fmla="*/ 550 h 944"/>
                <a:gd name="T48" fmla="*/ 590 w 1352"/>
                <a:gd name="T49" fmla="*/ 658 h 944"/>
                <a:gd name="T50" fmla="*/ 612 w 1352"/>
                <a:gd name="T51" fmla="*/ 710 h 944"/>
                <a:gd name="T52" fmla="*/ 632 w 1352"/>
                <a:gd name="T53" fmla="*/ 762 h 944"/>
                <a:gd name="T54" fmla="*/ 832 w 1352"/>
                <a:gd name="T55" fmla="*/ 836 h 944"/>
                <a:gd name="T56" fmla="*/ 946 w 1352"/>
                <a:gd name="T57" fmla="*/ 932 h 944"/>
                <a:gd name="T58" fmla="*/ 962 w 1352"/>
                <a:gd name="T59" fmla="*/ 880 h 944"/>
                <a:gd name="T60" fmla="*/ 1016 w 1352"/>
                <a:gd name="T61" fmla="*/ 866 h 944"/>
                <a:gd name="T62" fmla="*/ 476 w 1352"/>
                <a:gd name="T63" fmla="*/ 310 h 944"/>
                <a:gd name="T64" fmla="*/ 406 w 1352"/>
                <a:gd name="T65" fmla="*/ 278 h 944"/>
                <a:gd name="T66" fmla="*/ 330 w 1352"/>
                <a:gd name="T67" fmla="*/ 26 h 944"/>
                <a:gd name="T68" fmla="*/ 248 w 1352"/>
                <a:gd name="T69" fmla="*/ 18 h 944"/>
                <a:gd name="T70" fmla="*/ 170 w 1352"/>
                <a:gd name="T71" fmla="*/ 8 h 944"/>
                <a:gd name="T72" fmla="*/ 94 w 1352"/>
                <a:gd name="T73" fmla="*/ 20 h 944"/>
                <a:gd name="T74" fmla="*/ 22 w 1352"/>
                <a:gd name="T75" fmla="*/ 78 h 944"/>
                <a:gd name="T76" fmla="*/ 72 w 1352"/>
                <a:gd name="T77" fmla="*/ 108 h 944"/>
                <a:gd name="T78" fmla="*/ 82 w 1352"/>
                <a:gd name="T79" fmla="*/ 130 h 944"/>
                <a:gd name="T80" fmla="*/ 6 w 1352"/>
                <a:gd name="T81" fmla="*/ 132 h 944"/>
                <a:gd name="T82" fmla="*/ 66 w 1352"/>
                <a:gd name="T83" fmla="*/ 166 h 944"/>
                <a:gd name="T84" fmla="*/ 44 w 1352"/>
                <a:gd name="T85" fmla="*/ 196 h 944"/>
                <a:gd name="T86" fmla="*/ 34 w 1352"/>
                <a:gd name="T87" fmla="*/ 236 h 944"/>
                <a:gd name="T88" fmla="*/ 56 w 1352"/>
                <a:gd name="T89" fmla="*/ 270 h 944"/>
                <a:gd name="T90" fmla="*/ 82 w 1352"/>
                <a:gd name="T91" fmla="*/ 292 h 944"/>
                <a:gd name="T92" fmla="*/ 130 w 1352"/>
                <a:gd name="T93" fmla="*/ 288 h 944"/>
                <a:gd name="T94" fmla="*/ 122 w 1352"/>
                <a:gd name="T95" fmla="*/ 336 h 944"/>
                <a:gd name="T96" fmla="*/ 70 w 1352"/>
                <a:gd name="T97" fmla="*/ 378 h 944"/>
                <a:gd name="T98" fmla="*/ 118 w 1352"/>
                <a:gd name="T99" fmla="*/ 350 h 944"/>
                <a:gd name="T100" fmla="*/ 164 w 1352"/>
                <a:gd name="T101" fmla="*/ 312 h 944"/>
                <a:gd name="T102" fmla="*/ 196 w 1352"/>
                <a:gd name="T103" fmla="*/ 264 h 944"/>
                <a:gd name="T104" fmla="*/ 242 w 1352"/>
                <a:gd name="T105" fmla="*/ 234 h 944"/>
                <a:gd name="T106" fmla="*/ 218 w 1352"/>
                <a:gd name="T107" fmla="*/ 282 h 944"/>
                <a:gd name="T108" fmla="*/ 266 w 1352"/>
                <a:gd name="T109" fmla="*/ 264 h 944"/>
                <a:gd name="T110" fmla="*/ 290 w 1352"/>
                <a:gd name="T111" fmla="*/ 244 h 944"/>
                <a:gd name="T112" fmla="*/ 350 w 1352"/>
                <a:gd name="T113" fmla="*/ 268 h 944"/>
                <a:gd name="T114" fmla="*/ 400 w 1352"/>
                <a:gd name="T115" fmla="*/ 280 h 944"/>
                <a:gd name="T116" fmla="*/ 444 w 1352"/>
                <a:gd name="T117" fmla="*/ 316 h 944"/>
                <a:gd name="T118" fmla="*/ 464 w 1352"/>
                <a:gd name="T119" fmla="*/ 320 h 944"/>
                <a:gd name="T120" fmla="*/ 488 w 1352"/>
                <a:gd name="T121" fmla="*/ 358 h 944"/>
                <a:gd name="T122" fmla="*/ 500 w 1352"/>
                <a:gd name="T123" fmla="*/ 384 h 944"/>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1352"/>
                <a:gd name="T187" fmla="*/ 0 h 944"/>
                <a:gd name="T188" fmla="*/ 1352 w 1352"/>
                <a:gd name="T189" fmla="*/ 944 h 944"/>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1352" h="944">
                  <a:moveTo>
                    <a:pt x="1026" y="874"/>
                  </a:moveTo>
                  <a:lnTo>
                    <a:pt x="1026" y="874"/>
                  </a:lnTo>
                  <a:lnTo>
                    <a:pt x="1030" y="874"/>
                  </a:lnTo>
                  <a:lnTo>
                    <a:pt x="1034" y="874"/>
                  </a:lnTo>
                  <a:lnTo>
                    <a:pt x="1036" y="872"/>
                  </a:lnTo>
                  <a:lnTo>
                    <a:pt x="1038" y="872"/>
                  </a:lnTo>
                  <a:lnTo>
                    <a:pt x="1040" y="874"/>
                  </a:lnTo>
                  <a:lnTo>
                    <a:pt x="1038" y="868"/>
                  </a:lnTo>
                  <a:lnTo>
                    <a:pt x="1040" y="864"/>
                  </a:lnTo>
                  <a:lnTo>
                    <a:pt x="1050" y="868"/>
                  </a:lnTo>
                  <a:lnTo>
                    <a:pt x="1050" y="870"/>
                  </a:lnTo>
                  <a:lnTo>
                    <a:pt x="1050" y="872"/>
                  </a:lnTo>
                  <a:lnTo>
                    <a:pt x="1056" y="872"/>
                  </a:lnTo>
                  <a:lnTo>
                    <a:pt x="1056" y="876"/>
                  </a:lnTo>
                  <a:lnTo>
                    <a:pt x="1058" y="876"/>
                  </a:lnTo>
                  <a:lnTo>
                    <a:pt x="1058" y="870"/>
                  </a:lnTo>
                  <a:lnTo>
                    <a:pt x="1054" y="870"/>
                  </a:lnTo>
                  <a:lnTo>
                    <a:pt x="1054" y="866"/>
                  </a:lnTo>
                  <a:lnTo>
                    <a:pt x="1058" y="864"/>
                  </a:lnTo>
                  <a:lnTo>
                    <a:pt x="1058" y="860"/>
                  </a:lnTo>
                  <a:lnTo>
                    <a:pt x="1056" y="858"/>
                  </a:lnTo>
                  <a:lnTo>
                    <a:pt x="1054" y="860"/>
                  </a:lnTo>
                  <a:lnTo>
                    <a:pt x="1052" y="856"/>
                  </a:lnTo>
                  <a:lnTo>
                    <a:pt x="1048" y="858"/>
                  </a:lnTo>
                  <a:lnTo>
                    <a:pt x="1046" y="858"/>
                  </a:lnTo>
                  <a:lnTo>
                    <a:pt x="1046" y="856"/>
                  </a:lnTo>
                  <a:lnTo>
                    <a:pt x="1044" y="854"/>
                  </a:lnTo>
                  <a:lnTo>
                    <a:pt x="1044" y="852"/>
                  </a:lnTo>
                  <a:lnTo>
                    <a:pt x="1048" y="854"/>
                  </a:lnTo>
                  <a:lnTo>
                    <a:pt x="1054" y="854"/>
                  </a:lnTo>
                  <a:lnTo>
                    <a:pt x="1054" y="850"/>
                  </a:lnTo>
                  <a:lnTo>
                    <a:pt x="1060" y="848"/>
                  </a:lnTo>
                  <a:lnTo>
                    <a:pt x="1064" y="850"/>
                  </a:lnTo>
                  <a:lnTo>
                    <a:pt x="1068" y="852"/>
                  </a:lnTo>
                  <a:lnTo>
                    <a:pt x="1072" y="852"/>
                  </a:lnTo>
                  <a:lnTo>
                    <a:pt x="1072" y="848"/>
                  </a:lnTo>
                  <a:lnTo>
                    <a:pt x="1074" y="848"/>
                  </a:lnTo>
                  <a:lnTo>
                    <a:pt x="1076" y="854"/>
                  </a:lnTo>
                  <a:lnTo>
                    <a:pt x="1080" y="854"/>
                  </a:lnTo>
                  <a:lnTo>
                    <a:pt x="1084" y="848"/>
                  </a:lnTo>
                  <a:lnTo>
                    <a:pt x="1086" y="850"/>
                  </a:lnTo>
                  <a:lnTo>
                    <a:pt x="1086" y="852"/>
                  </a:lnTo>
                  <a:lnTo>
                    <a:pt x="1088" y="852"/>
                  </a:lnTo>
                  <a:lnTo>
                    <a:pt x="1090" y="852"/>
                  </a:lnTo>
                  <a:lnTo>
                    <a:pt x="1090" y="848"/>
                  </a:lnTo>
                  <a:lnTo>
                    <a:pt x="1094" y="848"/>
                  </a:lnTo>
                  <a:lnTo>
                    <a:pt x="1098" y="850"/>
                  </a:lnTo>
                  <a:lnTo>
                    <a:pt x="1096" y="852"/>
                  </a:lnTo>
                  <a:lnTo>
                    <a:pt x="1096" y="854"/>
                  </a:lnTo>
                  <a:lnTo>
                    <a:pt x="1098" y="856"/>
                  </a:lnTo>
                  <a:lnTo>
                    <a:pt x="1106" y="856"/>
                  </a:lnTo>
                  <a:lnTo>
                    <a:pt x="1106" y="858"/>
                  </a:lnTo>
                  <a:lnTo>
                    <a:pt x="1108" y="860"/>
                  </a:lnTo>
                  <a:lnTo>
                    <a:pt x="1114" y="864"/>
                  </a:lnTo>
                  <a:lnTo>
                    <a:pt x="1120" y="866"/>
                  </a:lnTo>
                  <a:lnTo>
                    <a:pt x="1122" y="862"/>
                  </a:lnTo>
                  <a:lnTo>
                    <a:pt x="1124" y="858"/>
                  </a:lnTo>
                  <a:lnTo>
                    <a:pt x="1130" y="858"/>
                  </a:lnTo>
                  <a:lnTo>
                    <a:pt x="1134" y="862"/>
                  </a:lnTo>
                  <a:lnTo>
                    <a:pt x="1134" y="866"/>
                  </a:lnTo>
                  <a:lnTo>
                    <a:pt x="1136" y="870"/>
                  </a:lnTo>
                  <a:lnTo>
                    <a:pt x="1138" y="872"/>
                  </a:lnTo>
                  <a:lnTo>
                    <a:pt x="1142" y="874"/>
                  </a:lnTo>
                  <a:lnTo>
                    <a:pt x="1142" y="888"/>
                  </a:lnTo>
                  <a:lnTo>
                    <a:pt x="1140" y="890"/>
                  </a:lnTo>
                  <a:lnTo>
                    <a:pt x="1140" y="896"/>
                  </a:lnTo>
                  <a:lnTo>
                    <a:pt x="1142" y="900"/>
                  </a:lnTo>
                  <a:lnTo>
                    <a:pt x="1146" y="894"/>
                  </a:lnTo>
                  <a:lnTo>
                    <a:pt x="1150" y="894"/>
                  </a:lnTo>
                  <a:lnTo>
                    <a:pt x="1146" y="912"/>
                  </a:lnTo>
                  <a:lnTo>
                    <a:pt x="1150" y="914"/>
                  </a:lnTo>
                  <a:lnTo>
                    <a:pt x="1154" y="916"/>
                  </a:lnTo>
                  <a:lnTo>
                    <a:pt x="1156" y="922"/>
                  </a:lnTo>
                  <a:lnTo>
                    <a:pt x="1156" y="928"/>
                  </a:lnTo>
                  <a:lnTo>
                    <a:pt x="1160" y="932"/>
                  </a:lnTo>
                  <a:lnTo>
                    <a:pt x="1162" y="938"/>
                  </a:lnTo>
                  <a:lnTo>
                    <a:pt x="1164" y="938"/>
                  </a:lnTo>
                  <a:lnTo>
                    <a:pt x="1166" y="938"/>
                  </a:lnTo>
                  <a:lnTo>
                    <a:pt x="1166" y="940"/>
                  </a:lnTo>
                  <a:lnTo>
                    <a:pt x="1168" y="944"/>
                  </a:lnTo>
                  <a:lnTo>
                    <a:pt x="1170" y="944"/>
                  </a:lnTo>
                  <a:lnTo>
                    <a:pt x="1172" y="944"/>
                  </a:lnTo>
                  <a:lnTo>
                    <a:pt x="1172" y="940"/>
                  </a:lnTo>
                  <a:lnTo>
                    <a:pt x="1172" y="938"/>
                  </a:lnTo>
                  <a:lnTo>
                    <a:pt x="1172" y="936"/>
                  </a:lnTo>
                  <a:lnTo>
                    <a:pt x="1176" y="932"/>
                  </a:lnTo>
                  <a:lnTo>
                    <a:pt x="1176" y="922"/>
                  </a:lnTo>
                  <a:lnTo>
                    <a:pt x="1178" y="916"/>
                  </a:lnTo>
                  <a:lnTo>
                    <a:pt x="1176" y="916"/>
                  </a:lnTo>
                  <a:lnTo>
                    <a:pt x="1176" y="914"/>
                  </a:lnTo>
                  <a:lnTo>
                    <a:pt x="1176" y="910"/>
                  </a:lnTo>
                  <a:lnTo>
                    <a:pt x="1174" y="910"/>
                  </a:lnTo>
                  <a:lnTo>
                    <a:pt x="1174" y="904"/>
                  </a:lnTo>
                  <a:lnTo>
                    <a:pt x="1174" y="900"/>
                  </a:lnTo>
                  <a:lnTo>
                    <a:pt x="1170" y="894"/>
                  </a:lnTo>
                  <a:lnTo>
                    <a:pt x="1170" y="892"/>
                  </a:lnTo>
                  <a:lnTo>
                    <a:pt x="1170" y="888"/>
                  </a:lnTo>
                  <a:lnTo>
                    <a:pt x="1168" y="886"/>
                  </a:lnTo>
                  <a:lnTo>
                    <a:pt x="1166" y="884"/>
                  </a:lnTo>
                  <a:lnTo>
                    <a:pt x="1168" y="880"/>
                  </a:lnTo>
                  <a:lnTo>
                    <a:pt x="1164" y="874"/>
                  </a:lnTo>
                  <a:lnTo>
                    <a:pt x="1162" y="868"/>
                  </a:lnTo>
                  <a:lnTo>
                    <a:pt x="1162" y="862"/>
                  </a:lnTo>
                  <a:lnTo>
                    <a:pt x="1160" y="856"/>
                  </a:lnTo>
                  <a:lnTo>
                    <a:pt x="1156" y="854"/>
                  </a:lnTo>
                  <a:lnTo>
                    <a:pt x="1156" y="852"/>
                  </a:lnTo>
                  <a:lnTo>
                    <a:pt x="1160" y="848"/>
                  </a:lnTo>
                  <a:lnTo>
                    <a:pt x="1160" y="844"/>
                  </a:lnTo>
                  <a:lnTo>
                    <a:pt x="1160" y="840"/>
                  </a:lnTo>
                  <a:lnTo>
                    <a:pt x="1162" y="840"/>
                  </a:lnTo>
                  <a:lnTo>
                    <a:pt x="1164" y="830"/>
                  </a:lnTo>
                  <a:lnTo>
                    <a:pt x="1164" y="828"/>
                  </a:lnTo>
                  <a:lnTo>
                    <a:pt x="1170" y="824"/>
                  </a:lnTo>
                  <a:lnTo>
                    <a:pt x="1168" y="820"/>
                  </a:lnTo>
                  <a:lnTo>
                    <a:pt x="1170" y="820"/>
                  </a:lnTo>
                  <a:lnTo>
                    <a:pt x="1174" y="818"/>
                  </a:lnTo>
                  <a:lnTo>
                    <a:pt x="1174" y="816"/>
                  </a:lnTo>
                  <a:lnTo>
                    <a:pt x="1176" y="812"/>
                  </a:lnTo>
                  <a:lnTo>
                    <a:pt x="1178" y="812"/>
                  </a:lnTo>
                  <a:lnTo>
                    <a:pt x="1180" y="812"/>
                  </a:lnTo>
                  <a:lnTo>
                    <a:pt x="1184" y="808"/>
                  </a:lnTo>
                  <a:lnTo>
                    <a:pt x="1184" y="806"/>
                  </a:lnTo>
                  <a:lnTo>
                    <a:pt x="1188" y="806"/>
                  </a:lnTo>
                  <a:lnTo>
                    <a:pt x="1190" y="798"/>
                  </a:lnTo>
                  <a:lnTo>
                    <a:pt x="1192" y="798"/>
                  </a:lnTo>
                  <a:lnTo>
                    <a:pt x="1194" y="798"/>
                  </a:lnTo>
                  <a:lnTo>
                    <a:pt x="1198" y="796"/>
                  </a:lnTo>
                  <a:lnTo>
                    <a:pt x="1200" y="794"/>
                  </a:lnTo>
                  <a:lnTo>
                    <a:pt x="1202" y="794"/>
                  </a:lnTo>
                  <a:lnTo>
                    <a:pt x="1206" y="794"/>
                  </a:lnTo>
                  <a:lnTo>
                    <a:pt x="1212" y="784"/>
                  </a:lnTo>
                  <a:lnTo>
                    <a:pt x="1212" y="782"/>
                  </a:lnTo>
                  <a:lnTo>
                    <a:pt x="1218" y="778"/>
                  </a:lnTo>
                  <a:lnTo>
                    <a:pt x="1216" y="772"/>
                  </a:lnTo>
                  <a:lnTo>
                    <a:pt x="1220" y="772"/>
                  </a:lnTo>
                  <a:lnTo>
                    <a:pt x="1220" y="770"/>
                  </a:lnTo>
                  <a:lnTo>
                    <a:pt x="1222" y="770"/>
                  </a:lnTo>
                  <a:lnTo>
                    <a:pt x="1218" y="764"/>
                  </a:lnTo>
                  <a:lnTo>
                    <a:pt x="1226" y="762"/>
                  </a:lnTo>
                  <a:lnTo>
                    <a:pt x="1226" y="764"/>
                  </a:lnTo>
                  <a:lnTo>
                    <a:pt x="1230" y="766"/>
                  </a:lnTo>
                  <a:lnTo>
                    <a:pt x="1234" y="762"/>
                  </a:lnTo>
                  <a:lnTo>
                    <a:pt x="1234" y="760"/>
                  </a:lnTo>
                  <a:lnTo>
                    <a:pt x="1230" y="762"/>
                  </a:lnTo>
                  <a:lnTo>
                    <a:pt x="1230" y="758"/>
                  </a:lnTo>
                  <a:lnTo>
                    <a:pt x="1222" y="756"/>
                  </a:lnTo>
                  <a:lnTo>
                    <a:pt x="1222" y="752"/>
                  </a:lnTo>
                  <a:lnTo>
                    <a:pt x="1226" y="752"/>
                  </a:lnTo>
                  <a:lnTo>
                    <a:pt x="1230" y="750"/>
                  </a:lnTo>
                  <a:lnTo>
                    <a:pt x="1230" y="748"/>
                  </a:lnTo>
                  <a:lnTo>
                    <a:pt x="1230" y="746"/>
                  </a:lnTo>
                  <a:lnTo>
                    <a:pt x="1228" y="744"/>
                  </a:lnTo>
                  <a:lnTo>
                    <a:pt x="1230" y="744"/>
                  </a:lnTo>
                  <a:lnTo>
                    <a:pt x="1230" y="742"/>
                  </a:lnTo>
                  <a:lnTo>
                    <a:pt x="1220" y="738"/>
                  </a:lnTo>
                  <a:lnTo>
                    <a:pt x="1220" y="734"/>
                  </a:lnTo>
                  <a:lnTo>
                    <a:pt x="1218" y="732"/>
                  </a:lnTo>
                  <a:lnTo>
                    <a:pt x="1226" y="730"/>
                  </a:lnTo>
                  <a:lnTo>
                    <a:pt x="1224" y="726"/>
                  </a:lnTo>
                  <a:lnTo>
                    <a:pt x="1220" y="722"/>
                  </a:lnTo>
                  <a:lnTo>
                    <a:pt x="1222" y="722"/>
                  </a:lnTo>
                  <a:lnTo>
                    <a:pt x="1222" y="720"/>
                  </a:lnTo>
                  <a:lnTo>
                    <a:pt x="1216" y="714"/>
                  </a:lnTo>
                  <a:lnTo>
                    <a:pt x="1218" y="712"/>
                  </a:lnTo>
                  <a:lnTo>
                    <a:pt x="1218" y="706"/>
                  </a:lnTo>
                  <a:lnTo>
                    <a:pt x="1220" y="706"/>
                  </a:lnTo>
                  <a:lnTo>
                    <a:pt x="1222" y="698"/>
                  </a:lnTo>
                  <a:lnTo>
                    <a:pt x="1222" y="688"/>
                  </a:lnTo>
                  <a:lnTo>
                    <a:pt x="1226" y="688"/>
                  </a:lnTo>
                  <a:lnTo>
                    <a:pt x="1228" y="686"/>
                  </a:lnTo>
                  <a:lnTo>
                    <a:pt x="1234" y="686"/>
                  </a:lnTo>
                  <a:lnTo>
                    <a:pt x="1234" y="684"/>
                  </a:lnTo>
                  <a:lnTo>
                    <a:pt x="1236" y="682"/>
                  </a:lnTo>
                  <a:lnTo>
                    <a:pt x="1236" y="686"/>
                  </a:lnTo>
                  <a:lnTo>
                    <a:pt x="1228" y="696"/>
                  </a:lnTo>
                  <a:lnTo>
                    <a:pt x="1230" y="698"/>
                  </a:lnTo>
                  <a:lnTo>
                    <a:pt x="1228" y="700"/>
                  </a:lnTo>
                  <a:lnTo>
                    <a:pt x="1224" y="702"/>
                  </a:lnTo>
                  <a:lnTo>
                    <a:pt x="1226" y="704"/>
                  </a:lnTo>
                  <a:lnTo>
                    <a:pt x="1226" y="706"/>
                  </a:lnTo>
                  <a:lnTo>
                    <a:pt x="1228" y="708"/>
                  </a:lnTo>
                  <a:lnTo>
                    <a:pt x="1226" y="708"/>
                  </a:lnTo>
                  <a:lnTo>
                    <a:pt x="1226" y="712"/>
                  </a:lnTo>
                  <a:lnTo>
                    <a:pt x="1226" y="716"/>
                  </a:lnTo>
                  <a:lnTo>
                    <a:pt x="1234" y="714"/>
                  </a:lnTo>
                  <a:lnTo>
                    <a:pt x="1234" y="720"/>
                  </a:lnTo>
                  <a:lnTo>
                    <a:pt x="1242" y="718"/>
                  </a:lnTo>
                  <a:lnTo>
                    <a:pt x="1242" y="716"/>
                  </a:lnTo>
                  <a:lnTo>
                    <a:pt x="1242" y="714"/>
                  </a:lnTo>
                  <a:lnTo>
                    <a:pt x="1242" y="712"/>
                  </a:lnTo>
                  <a:lnTo>
                    <a:pt x="1242" y="710"/>
                  </a:lnTo>
                  <a:lnTo>
                    <a:pt x="1244" y="710"/>
                  </a:lnTo>
                  <a:lnTo>
                    <a:pt x="1244" y="706"/>
                  </a:lnTo>
                  <a:lnTo>
                    <a:pt x="1242" y="706"/>
                  </a:lnTo>
                  <a:lnTo>
                    <a:pt x="1244" y="702"/>
                  </a:lnTo>
                  <a:lnTo>
                    <a:pt x="1244" y="700"/>
                  </a:lnTo>
                  <a:lnTo>
                    <a:pt x="1242" y="700"/>
                  </a:lnTo>
                  <a:lnTo>
                    <a:pt x="1240" y="694"/>
                  </a:lnTo>
                  <a:lnTo>
                    <a:pt x="1240" y="688"/>
                  </a:lnTo>
                  <a:lnTo>
                    <a:pt x="1244" y="690"/>
                  </a:lnTo>
                  <a:lnTo>
                    <a:pt x="1248" y="694"/>
                  </a:lnTo>
                  <a:lnTo>
                    <a:pt x="1252" y="694"/>
                  </a:lnTo>
                  <a:lnTo>
                    <a:pt x="1258" y="682"/>
                  </a:lnTo>
                  <a:lnTo>
                    <a:pt x="1260" y="684"/>
                  </a:lnTo>
                  <a:lnTo>
                    <a:pt x="1262" y="678"/>
                  </a:lnTo>
                  <a:lnTo>
                    <a:pt x="1262" y="668"/>
                  </a:lnTo>
                  <a:lnTo>
                    <a:pt x="1260" y="668"/>
                  </a:lnTo>
                  <a:lnTo>
                    <a:pt x="1260" y="664"/>
                  </a:lnTo>
                  <a:lnTo>
                    <a:pt x="1262" y="664"/>
                  </a:lnTo>
                  <a:lnTo>
                    <a:pt x="1262" y="662"/>
                  </a:lnTo>
                  <a:lnTo>
                    <a:pt x="1270" y="654"/>
                  </a:lnTo>
                  <a:lnTo>
                    <a:pt x="1270" y="652"/>
                  </a:lnTo>
                  <a:lnTo>
                    <a:pt x="1274" y="652"/>
                  </a:lnTo>
                  <a:lnTo>
                    <a:pt x="1276" y="652"/>
                  </a:lnTo>
                  <a:lnTo>
                    <a:pt x="1278" y="650"/>
                  </a:lnTo>
                  <a:lnTo>
                    <a:pt x="1282" y="650"/>
                  </a:lnTo>
                  <a:lnTo>
                    <a:pt x="1284" y="646"/>
                  </a:lnTo>
                  <a:lnTo>
                    <a:pt x="1288" y="646"/>
                  </a:lnTo>
                  <a:lnTo>
                    <a:pt x="1292" y="646"/>
                  </a:lnTo>
                  <a:lnTo>
                    <a:pt x="1292" y="648"/>
                  </a:lnTo>
                  <a:lnTo>
                    <a:pt x="1294" y="648"/>
                  </a:lnTo>
                  <a:lnTo>
                    <a:pt x="1296" y="648"/>
                  </a:lnTo>
                  <a:lnTo>
                    <a:pt x="1294" y="646"/>
                  </a:lnTo>
                  <a:lnTo>
                    <a:pt x="1294" y="644"/>
                  </a:lnTo>
                  <a:lnTo>
                    <a:pt x="1296" y="640"/>
                  </a:lnTo>
                  <a:lnTo>
                    <a:pt x="1298" y="640"/>
                  </a:lnTo>
                  <a:lnTo>
                    <a:pt x="1302" y="640"/>
                  </a:lnTo>
                  <a:lnTo>
                    <a:pt x="1302" y="644"/>
                  </a:lnTo>
                  <a:lnTo>
                    <a:pt x="1306" y="644"/>
                  </a:lnTo>
                  <a:lnTo>
                    <a:pt x="1308" y="642"/>
                  </a:lnTo>
                  <a:lnTo>
                    <a:pt x="1312" y="642"/>
                  </a:lnTo>
                  <a:lnTo>
                    <a:pt x="1310" y="638"/>
                  </a:lnTo>
                  <a:lnTo>
                    <a:pt x="1304" y="636"/>
                  </a:lnTo>
                  <a:lnTo>
                    <a:pt x="1302" y="634"/>
                  </a:lnTo>
                  <a:lnTo>
                    <a:pt x="1302" y="632"/>
                  </a:lnTo>
                  <a:lnTo>
                    <a:pt x="1308" y="630"/>
                  </a:lnTo>
                  <a:lnTo>
                    <a:pt x="1306" y="624"/>
                  </a:lnTo>
                  <a:lnTo>
                    <a:pt x="1306" y="622"/>
                  </a:lnTo>
                  <a:lnTo>
                    <a:pt x="1312" y="616"/>
                  </a:lnTo>
                  <a:lnTo>
                    <a:pt x="1312" y="614"/>
                  </a:lnTo>
                  <a:lnTo>
                    <a:pt x="1310" y="614"/>
                  </a:lnTo>
                  <a:lnTo>
                    <a:pt x="1314" y="606"/>
                  </a:lnTo>
                  <a:lnTo>
                    <a:pt x="1318" y="606"/>
                  </a:lnTo>
                  <a:lnTo>
                    <a:pt x="1318" y="608"/>
                  </a:lnTo>
                  <a:lnTo>
                    <a:pt x="1318" y="606"/>
                  </a:lnTo>
                  <a:lnTo>
                    <a:pt x="1320" y="604"/>
                  </a:lnTo>
                  <a:lnTo>
                    <a:pt x="1322" y="606"/>
                  </a:lnTo>
                  <a:lnTo>
                    <a:pt x="1322" y="608"/>
                  </a:lnTo>
                  <a:lnTo>
                    <a:pt x="1324" y="608"/>
                  </a:lnTo>
                  <a:lnTo>
                    <a:pt x="1324" y="604"/>
                  </a:lnTo>
                  <a:lnTo>
                    <a:pt x="1328" y="606"/>
                  </a:lnTo>
                  <a:lnTo>
                    <a:pt x="1332" y="594"/>
                  </a:lnTo>
                  <a:lnTo>
                    <a:pt x="1334" y="600"/>
                  </a:lnTo>
                  <a:lnTo>
                    <a:pt x="1338" y="600"/>
                  </a:lnTo>
                  <a:lnTo>
                    <a:pt x="1338" y="596"/>
                  </a:lnTo>
                  <a:lnTo>
                    <a:pt x="1342" y="600"/>
                  </a:lnTo>
                  <a:lnTo>
                    <a:pt x="1344" y="598"/>
                  </a:lnTo>
                  <a:lnTo>
                    <a:pt x="1346" y="598"/>
                  </a:lnTo>
                  <a:lnTo>
                    <a:pt x="1348" y="594"/>
                  </a:lnTo>
                  <a:lnTo>
                    <a:pt x="1352" y="592"/>
                  </a:lnTo>
                  <a:lnTo>
                    <a:pt x="1350" y="582"/>
                  </a:lnTo>
                  <a:lnTo>
                    <a:pt x="1350" y="580"/>
                  </a:lnTo>
                  <a:lnTo>
                    <a:pt x="1348" y="580"/>
                  </a:lnTo>
                  <a:lnTo>
                    <a:pt x="1348" y="578"/>
                  </a:lnTo>
                  <a:lnTo>
                    <a:pt x="1346" y="576"/>
                  </a:lnTo>
                  <a:lnTo>
                    <a:pt x="1348" y="572"/>
                  </a:lnTo>
                  <a:lnTo>
                    <a:pt x="1346" y="570"/>
                  </a:lnTo>
                  <a:lnTo>
                    <a:pt x="1344" y="570"/>
                  </a:lnTo>
                  <a:lnTo>
                    <a:pt x="1342" y="570"/>
                  </a:lnTo>
                  <a:lnTo>
                    <a:pt x="1342" y="564"/>
                  </a:lnTo>
                  <a:lnTo>
                    <a:pt x="1342" y="550"/>
                  </a:lnTo>
                  <a:lnTo>
                    <a:pt x="1342" y="546"/>
                  </a:lnTo>
                  <a:lnTo>
                    <a:pt x="1340" y="544"/>
                  </a:lnTo>
                  <a:lnTo>
                    <a:pt x="1334" y="540"/>
                  </a:lnTo>
                  <a:lnTo>
                    <a:pt x="1330" y="540"/>
                  </a:lnTo>
                  <a:lnTo>
                    <a:pt x="1328" y="544"/>
                  </a:lnTo>
                  <a:lnTo>
                    <a:pt x="1326" y="546"/>
                  </a:lnTo>
                  <a:lnTo>
                    <a:pt x="1326" y="544"/>
                  </a:lnTo>
                  <a:lnTo>
                    <a:pt x="1324" y="540"/>
                  </a:lnTo>
                  <a:lnTo>
                    <a:pt x="1322" y="540"/>
                  </a:lnTo>
                  <a:lnTo>
                    <a:pt x="1320" y="542"/>
                  </a:lnTo>
                  <a:lnTo>
                    <a:pt x="1318" y="550"/>
                  </a:lnTo>
                  <a:lnTo>
                    <a:pt x="1314" y="554"/>
                  </a:lnTo>
                  <a:lnTo>
                    <a:pt x="1314" y="560"/>
                  </a:lnTo>
                  <a:lnTo>
                    <a:pt x="1312" y="562"/>
                  </a:lnTo>
                  <a:lnTo>
                    <a:pt x="1308" y="566"/>
                  </a:lnTo>
                  <a:lnTo>
                    <a:pt x="1302" y="572"/>
                  </a:lnTo>
                  <a:lnTo>
                    <a:pt x="1298" y="574"/>
                  </a:lnTo>
                  <a:lnTo>
                    <a:pt x="1298" y="576"/>
                  </a:lnTo>
                  <a:lnTo>
                    <a:pt x="1280" y="580"/>
                  </a:lnTo>
                  <a:lnTo>
                    <a:pt x="1258" y="582"/>
                  </a:lnTo>
                  <a:lnTo>
                    <a:pt x="1254" y="580"/>
                  </a:lnTo>
                  <a:lnTo>
                    <a:pt x="1244" y="586"/>
                  </a:lnTo>
                  <a:lnTo>
                    <a:pt x="1234" y="592"/>
                  </a:lnTo>
                  <a:lnTo>
                    <a:pt x="1232" y="594"/>
                  </a:lnTo>
                  <a:lnTo>
                    <a:pt x="1232" y="596"/>
                  </a:lnTo>
                  <a:lnTo>
                    <a:pt x="1236" y="592"/>
                  </a:lnTo>
                  <a:lnTo>
                    <a:pt x="1236" y="594"/>
                  </a:lnTo>
                  <a:lnTo>
                    <a:pt x="1236" y="598"/>
                  </a:lnTo>
                  <a:lnTo>
                    <a:pt x="1230" y="600"/>
                  </a:lnTo>
                  <a:lnTo>
                    <a:pt x="1232" y="602"/>
                  </a:lnTo>
                  <a:lnTo>
                    <a:pt x="1232" y="606"/>
                  </a:lnTo>
                  <a:lnTo>
                    <a:pt x="1228" y="608"/>
                  </a:lnTo>
                  <a:lnTo>
                    <a:pt x="1230" y="610"/>
                  </a:lnTo>
                  <a:lnTo>
                    <a:pt x="1228" y="612"/>
                  </a:lnTo>
                  <a:lnTo>
                    <a:pt x="1224" y="612"/>
                  </a:lnTo>
                  <a:lnTo>
                    <a:pt x="1220" y="614"/>
                  </a:lnTo>
                  <a:lnTo>
                    <a:pt x="1218" y="616"/>
                  </a:lnTo>
                  <a:lnTo>
                    <a:pt x="1216" y="616"/>
                  </a:lnTo>
                  <a:lnTo>
                    <a:pt x="1212" y="616"/>
                  </a:lnTo>
                  <a:lnTo>
                    <a:pt x="1210" y="618"/>
                  </a:lnTo>
                  <a:lnTo>
                    <a:pt x="1200" y="616"/>
                  </a:lnTo>
                  <a:lnTo>
                    <a:pt x="1190" y="616"/>
                  </a:lnTo>
                  <a:lnTo>
                    <a:pt x="1190" y="618"/>
                  </a:lnTo>
                  <a:lnTo>
                    <a:pt x="1188" y="620"/>
                  </a:lnTo>
                  <a:lnTo>
                    <a:pt x="1192" y="624"/>
                  </a:lnTo>
                  <a:lnTo>
                    <a:pt x="1186" y="630"/>
                  </a:lnTo>
                  <a:lnTo>
                    <a:pt x="1180" y="636"/>
                  </a:lnTo>
                  <a:lnTo>
                    <a:pt x="1174" y="636"/>
                  </a:lnTo>
                  <a:lnTo>
                    <a:pt x="1170" y="640"/>
                  </a:lnTo>
                  <a:lnTo>
                    <a:pt x="1164" y="640"/>
                  </a:lnTo>
                  <a:lnTo>
                    <a:pt x="1158" y="642"/>
                  </a:lnTo>
                  <a:lnTo>
                    <a:pt x="1158" y="644"/>
                  </a:lnTo>
                  <a:lnTo>
                    <a:pt x="1154" y="648"/>
                  </a:lnTo>
                  <a:lnTo>
                    <a:pt x="1146" y="652"/>
                  </a:lnTo>
                  <a:lnTo>
                    <a:pt x="1142" y="652"/>
                  </a:lnTo>
                  <a:lnTo>
                    <a:pt x="1138" y="650"/>
                  </a:lnTo>
                  <a:lnTo>
                    <a:pt x="1140" y="650"/>
                  </a:lnTo>
                  <a:lnTo>
                    <a:pt x="1140" y="648"/>
                  </a:lnTo>
                  <a:lnTo>
                    <a:pt x="1138" y="648"/>
                  </a:lnTo>
                  <a:lnTo>
                    <a:pt x="1136" y="646"/>
                  </a:lnTo>
                  <a:lnTo>
                    <a:pt x="1136" y="644"/>
                  </a:lnTo>
                  <a:lnTo>
                    <a:pt x="1132" y="646"/>
                  </a:lnTo>
                  <a:lnTo>
                    <a:pt x="1132" y="642"/>
                  </a:lnTo>
                  <a:lnTo>
                    <a:pt x="1138" y="638"/>
                  </a:lnTo>
                  <a:lnTo>
                    <a:pt x="1138" y="636"/>
                  </a:lnTo>
                  <a:lnTo>
                    <a:pt x="1142" y="632"/>
                  </a:lnTo>
                  <a:lnTo>
                    <a:pt x="1144" y="630"/>
                  </a:lnTo>
                  <a:lnTo>
                    <a:pt x="1144" y="628"/>
                  </a:lnTo>
                  <a:lnTo>
                    <a:pt x="1146" y="622"/>
                  </a:lnTo>
                  <a:lnTo>
                    <a:pt x="1146" y="618"/>
                  </a:lnTo>
                  <a:lnTo>
                    <a:pt x="1144" y="620"/>
                  </a:lnTo>
                  <a:lnTo>
                    <a:pt x="1146" y="620"/>
                  </a:lnTo>
                  <a:lnTo>
                    <a:pt x="1144" y="614"/>
                  </a:lnTo>
                  <a:lnTo>
                    <a:pt x="1142" y="606"/>
                  </a:lnTo>
                  <a:lnTo>
                    <a:pt x="1140" y="604"/>
                  </a:lnTo>
                  <a:lnTo>
                    <a:pt x="1134" y="602"/>
                  </a:lnTo>
                  <a:lnTo>
                    <a:pt x="1132" y="606"/>
                  </a:lnTo>
                  <a:lnTo>
                    <a:pt x="1130" y="608"/>
                  </a:lnTo>
                  <a:lnTo>
                    <a:pt x="1128" y="608"/>
                  </a:lnTo>
                  <a:lnTo>
                    <a:pt x="1126" y="606"/>
                  </a:lnTo>
                  <a:lnTo>
                    <a:pt x="1126" y="604"/>
                  </a:lnTo>
                  <a:lnTo>
                    <a:pt x="1130" y="604"/>
                  </a:lnTo>
                  <a:lnTo>
                    <a:pt x="1132" y="596"/>
                  </a:lnTo>
                  <a:lnTo>
                    <a:pt x="1134" y="590"/>
                  </a:lnTo>
                  <a:lnTo>
                    <a:pt x="1134" y="586"/>
                  </a:lnTo>
                  <a:lnTo>
                    <a:pt x="1130" y="582"/>
                  </a:lnTo>
                  <a:lnTo>
                    <a:pt x="1130" y="580"/>
                  </a:lnTo>
                  <a:lnTo>
                    <a:pt x="1132" y="578"/>
                  </a:lnTo>
                  <a:lnTo>
                    <a:pt x="1128" y="574"/>
                  </a:lnTo>
                  <a:lnTo>
                    <a:pt x="1124" y="574"/>
                  </a:lnTo>
                  <a:lnTo>
                    <a:pt x="1120" y="570"/>
                  </a:lnTo>
                  <a:lnTo>
                    <a:pt x="1118" y="568"/>
                  </a:lnTo>
                  <a:lnTo>
                    <a:pt x="1114" y="568"/>
                  </a:lnTo>
                  <a:lnTo>
                    <a:pt x="1112" y="570"/>
                  </a:lnTo>
                  <a:lnTo>
                    <a:pt x="1112" y="574"/>
                  </a:lnTo>
                  <a:lnTo>
                    <a:pt x="1110" y="576"/>
                  </a:lnTo>
                  <a:lnTo>
                    <a:pt x="1108" y="576"/>
                  </a:lnTo>
                  <a:lnTo>
                    <a:pt x="1106" y="578"/>
                  </a:lnTo>
                  <a:lnTo>
                    <a:pt x="1104" y="582"/>
                  </a:lnTo>
                  <a:lnTo>
                    <a:pt x="1098" y="584"/>
                  </a:lnTo>
                  <a:lnTo>
                    <a:pt x="1096" y="598"/>
                  </a:lnTo>
                  <a:lnTo>
                    <a:pt x="1094" y="598"/>
                  </a:lnTo>
                  <a:lnTo>
                    <a:pt x="1092" y="600"/>
                  </a:lnTo>
                  <a:lnTo>
                    <a:pt x="1092" y="606"/>
                  </a:lnTo>
                  <a:lnTo>
                    <a:pt x="1092" y="614"/>
                  </a:lnTo>
                  <a:lnTo>
                    <a:pt x="1096" y="616"/>
                  </a:lnTo>
                  <a:lnTo>
                    <a:pt x="1096" y="626"/>
                  </a:lnTo>
                  <a:lnTo>
                    <a:pt x="1086" y="644"/>
                  </a:lnTo>
                  <a:lnTo>
                    <a:pt x="1082" y="644"/>
                  </a:lnTo>
                  <a:lnTo>
                    <a:pt x="1080" y="644"/>
                  </a:lnTo>
                  <a:lnTo>
                    <a:pt x="1076" y="642"/>
                  </a:lnTo>
                  <a:lnTo>
                    <a:pt x="1076" y="636"/>
                  </a:lnTo>
                  <a:lnTo>
                    <a:pt x="1074" y="632"/>
                  </a:lnTo>
                  <a:lnTo>
                    <a:pt x="1072" y="616"/>
                  </a:lnTo>
                  <a:lnTo>
                    <a:pt x="1074" y="608"/>
                  </a:lnTo>
                  <a:lnTo>
                    <a:pt x="1076" y="602"/>
                  </a:lnTo>
                  <a:lnTo>
                    <a:pt x="1080" y="594"/>
                  </a:lnTo>
                  <a:lnTo>
                    <a:pt x="1082" y="588"/>
                  </a:lnTo>
                  <a:lnTo>
                    <a:pt x="1082" y="582"/>
                  </a:lnTo>
                  <a:lnTo>
                    <a:pt x="1080" y="584"/>
                  </a:lnTo>
                  <a:lnTo>
                    <a:pt x="1076" y="586"/>
                  </a:lnTo>
                  <a:lnTo>
                    <a:pt x="1076" y="590"/>
                  </a:lnTo>
                  <a:lnTo>
                    <a:pt x="1074" y="592"/>
                  </a:lnTo>
                  <a:lnTo>
                    <a:pt x="1072" y="592"/>
                  </a:lnTo>
                  <a:lnTo>
                    <a:pt x="1072" y="586"/>
                  </a:lnTo>
                  <a:lnTo>
                    <a:pt x="1074" y="584"/>
                  </a:lnTo>
                  <a:lnTo>
                    <a:pt x="1078" y="582"/>
                  </a:lnTo>
                  <a:lnTo>
                    <a:pt x="1078" y="576"/>
                  </a:lnTo>
                  <a:lnTo>
                    <a:pt x="1084" y="566"/>
                  </a:lnTo>
                  <a:lnTo>
                    <a:pt x="1088" y="568"/>
                  </a:lnTo>
                  <a:lnTo>
                    <a:pt x="1090" y="568"/>
                  </a:lnTo>
                  <a:lnTo>
                    <a:pt x="1090" y="564"/>
                  </a:lnTo>
                  <a:lnTo>
                    <a:pt x="1096" y="566"/>
                  </a:lnTo>
                  <a:lnTo>
                    <a:pt x="1102" y="564"/>
                  </a:lnTo>
                  <a:lnTo>
                    <a:pt x="1104" y="560"/>
                  </a:lnTo>
                  <a:lnTo>
                    <a:pt x="1106" y="560"/>
                  </a:lnTo>
                  <a:lnTo>
                    <a:pt x="1108" y="562"/>
                  </a:lnTo>
                  <a:lnTo>
                    <a:pt x="1112" y="564"/>
                  </a:lnTo>
                  <a:lnTo>
                    <a:pt x="1116" y="564"/>
                  </a:lnTo>
                  <a:lnTo>
                    <a:pt x="1116" y="562"/>
                  </a:lnTo>
                  <a:lnTo>
                    <a:pt x="1120" y="562"/>
                  </a:lnTo>
                  <a:lnTo>
                    <a:pt x="1120" y="564"/>
                  </a:lnTo>
                  <a:lnTo>
                    <a:pt x="1124" y="564"/>
                  </a:lnTo>
                  <a:lnTo>
                    <a:pt x="1124" y="562"/>
                  </a:lnTo>
                  <a:lnTo>
                    <a:pt x="1120" y="556"/>
                  </a:lnTo>
                  <a:lnTo>
                    <a:pt x="1112" y="556"/>
                  </a:lnTo>
                  <a:lnTo>
                    <a:pt x="1110" y="546"/>
                  </a:lnTo>
                  <a:lnTo>
                    <a:pt x="1096" y="552"/>
                  </a:lnTo>
                  <a:lnTo>
                    <a:pt x="1086" y="554"/>
                  </a:lnTo>
                  <a:lnTo>
                    <a:pt x="1078" y="552"/>
                  </a:lnTo>
                  <a:lnTo>
                    <a:pt x="1076" y="544"/>
                  </a:lnTo>
                  <a:lnTo>
                    <a:pt x="1066" y="546"/>
                  </a:lnTo>
                  <a:lnTo>
                    <a:pt x="1064" y="544"/>
                  </a:lnTo>
                  <a:lnTo>
                    <a:pt x="1064" y="542"/>
                  </a:lnTo>
                  <a:lnTo>
                    <a:pt x="1064" y="540"/>
                  </a:lnTo>
                  <a:lnTo>
                    <a:pt x="1066" y="540"/>
                  </a:lnTo>
                  <a:lnTo>
                    <a:pt x="1068" y="540"/>
                  </a:lnTo>
                  <a:lnTo>
                    <a:pt x="1072" y="538"/>
                  </a:lnTo>
                  <a:lnTo>
                    <a:pt x="1074" y="534"/>
                  </a:lnTo>
                  <a:lnTo>
                    <a:pt x="1072" y="534"/>
                  </a:lnTo>
                  <a:lnTo>
                    <a:pt x="1068" y="532"/>
                  </a:lnTo>
                  <a:lnTo>
                    <a:pt x="1068" y="534"/>
                  </a:lnTo>
                  <a:lnTo>
                    <a:pt x="1062" y="536"/>
                  </a:lnTo>
                  <a:lnTo>
                    <a:pt x="1062" y="538"/>
                  </a:lnTo>
                  <a:lnTo>
                    <a:pt x="1054" y="544"/>
                  </a:lnTo>
                  <a:lnTo>
                    <a:pt x="1046" y="546"/>
                  </a:lnTo>
                  <a:lnTo>
                    <a:pt x="1044" y="550"/>
                  </a:lnTo>
                  <a:lnTo>
                    <a:pt x="1040" y="550"/>
                  </a:lnTo>
                  <a:lnTo>
                    <a:pt x="1038" y="550"/>
                  </a:lnTo>
                  <a:lnTo>
                    <a:pt x="1034" y="546"/>
                  </a:lnTo>
                  <a:lnTo>
                    <a:pt x="1034" y="544"/>
                  </a:lnTo>
                  <a:lnTo>
                    <a:pt x="1028" y="546"/>
                  </a:lnTo>
                  <a:lnTo>
                    <a:pt x="1024" y="546"/>
                  </a:lnTo>
                  <a:lnTo>
                    <a:pt x="1018" y="546"/>
                  </a:lnTo>
                  <a:lnTo>
                    <a:pt x="1026" y="540"/>
                  </a:lnTo>
                  <a:lnTo>
                    <a:pt x="1028" y="536"/>
                  </a:lnTo>
                  <a:lnTo>
                    <a:pt x="1032" y="536"/>
                  </a:lnTo>
                  <a:lnTo>
                    <a:pt x="1038" y="530"/>
                  </a:lnTo>
                  <a:lnTo>
                    <a:pt x="1042" y="530"/>
                  </a:lnTo>
                  <a:lnTo>
                    <a:pt x="1044" y="526"/>
                  </a:lnTo>
                  <a:lnTo>
                    <a:pt x="1050" y="522"/>
                  </a:lnTo>
                  <a:lnTo>
                    <a:pt x="1048" y="522"/>
                  </a:lnTo>
                  <a:lnTo>
                    <a:pt x="1044" y="520"/>
                  </a:lnTo>
                  <a:lnTo>
                    <a:pt x="1042" y="518"/>
                  </a:lnTo>
                  <a:lnTo>
                    <a:pt x="1040" y="518"/>
                  </a:lnTo>
                  <a:lnTo>
                    <a:pt x="1036" y="518"/>
                  </a:lnTo>
                  <a:lnTo>
                    <a:pt x="1028" y="518"/>
                  </a:lnTo>
                  <a:lnTo>
                    <a:pt x="1024" y="518"/>
                  </a:lnTo>
                  <a:lnTo>
                    <a:pt x="1020" y="518"/>
                  </a:lnTo>
                  <a:lnTo>
                    <a:pt x="1016" y="514"/>
                  </a:lnTo>
                  <a:lnTo>
                    <a:pt x="1010" y="512"/>
                  </a:lnTo>
                  <a:lnTo>
                    <a:pt x="1006" y="512"/>
                  </a:lnTo>
                  <a:lnTo>
                    <a:pt x="1004" y="512"/>
                  </a:lnTo>
                  <a:lnTo>
                    <a:pt x="1004" y="514"/>
                  </a:lnTo>
                  <a:lnTo>
                    <a:pt x="1002" y="516"/>
                  </a:lnTo>
                  <a:lnTo>
                    <a:pt x="1000" y="516"/>
                  </a:lnTo>
                  <a:lnTo>
                    <a:pt x="994" y="512"/>
                  </a:lnTo>
                  <a:lnTo>
                    <a:pt x="990" y="512"/>
                  </a:lnTo>
                  <a:lnTo>
                    <a:pt x="988" y="512"/>
                  </a:lnTo>
                  <a:lnTo>
                    <a:pt x="986" y="506"/>
                  </a:lnTo>
                  <a:lnTo>
                    <a:pt x="984" y="500"/>
                  </a:lnTo>
                  <a:lnTo>
                    <a:pt x="982" y="498"/>
                  </a:lnTo>
                  <a:lnTo>
                    <a:pt x="980" y="500"/>
                  </a:lnTo>
                  <a:lnTo>
                    <a:pt x="980" y="502"/>
                  </a:lnTo>
                  <a:lnTo>
                    <a:pt x="978" y="506"/>
                  </a:lnTo>
                  <a:lnTo>
                    <a:pt x="612" y="500"/>
                  </a:lnTo>
                  <a:lnTo>
                    <a:pt x="610" y="504"/>
                  </a:lnTo>
                  <a:lnTo>
                    <a:pt x="606" y="506"/>
                  </a:lnTo>
                  <a:lnTo>
                    <a:pt x="606" y="508"/>
                  </a:lnTo>
                  <a:lnTo>
                    <a:pt x="610" y="512"/>
                  </a:lnTo>
                  <a:lnTo>
                    <a:pt x="604" y="514"/>
                  </a:lnTo>
                  <a:lnTo>
                    <a:pt x="604" y="516"/>
                  </a:lnTo>
                  <a:lnTo>
                    <a:pt x="592" y="514"/>
                  </a:lnTo>
                  <a:lnTo>
                    <a:pt x="578" y="512"/>
                  </a:lnTo>
                  <a:lnTo>
                    <a:pt x="580" y="518"/>
                  </a:lnTo>
                  <a:lnTo>
                    <a:pt x="580" y="522"/>
                  </a:lnTo>
                  <a:lnTo>
                    <a:pt x="584" y="526"/>
                  </a:lnTo>
                  <a:lnTo>
                    <a:pt x="586" y="528"/>
                  </a:lnTo>
                  <a:lnTo>
                    <a:pt x="588" y="532"/>
                  </a:lnTo>
                  <a:lnTo>
                    <a:pt x="588" y="538"/>
                  </a:lnTo>
                  <a:lnTo>
                    <a:pt x="590" y="538"/>
                  </a:lnTo>
                  <a:lnTo>
                    <a:pt x="590" y="540"/>
                  </a:lnTo>
                  <a:lnTo>
                    <a:pt x="590" y="542"/>
                  </a:lnTo>
                  <a:lnTo>
                    <a:pt x="592" y="542"/>
                  </a:lnTo>
                  <a:lnTo>
                    <a:pt x="592" y="550"/>
                  </a:lnTo>
                  <a:lnTo>
                    <a:pt x="590" y="548"/>
                  </a:lnTo>
                  <a:lnTo>
                    <a:pt x="590" y="554"/>
                  </a:lnTo>
                  <a:lnTo>
                    <a:pt x="592" y="556"/>
                  </a:lnTo>
                  <a:lnTo>
                    <a:pt x="592" y="558"/>
                  </a:lnTo>
                  <a:lnTo>
                    <a:pt x="590" y="558"/>
                  </a:lnTo>
                  <a:lnTo>
                    <a:pt x="590" y="572"/>
                  </a:lnTo>
                  <a:lnTo>
                    <a:pt x="590" y="584"/>
                  </a:lnTo>
                  <a:lnTo>
                    <a:pt x="588" y="586"/>
                  </a:lnTo>
                  <a:lnTo>
                    <a:pt x="588" y="592"/>
                  </a:lnTo>
                  <a:lnTo>
                    <a:pt x="590" y="592"/>
                  </a:lnTo>
                  <a:lnTo>
                    <a:pt x="588" y="592"/>
                  </a:lnTo>
                  <a:lnTo>
                    <a:pt x="588" y="612"/>
                  </a:lnTo>
                  <a:lnTo>
                    <a:pt x="586" y="612"/>
                  </a:lnTo>
                  <a:lnTo>
                    <a:pt x="586" y="624"/>
                  </a:lnTo>
                  <a:lnTo>
                    <a:pt x="586" y="632"/>
                  </a:lnTo>
                  <a:lnTo>
                    <a:pt x="592" y="638"/>
                  </a:lnTo>
                  <a:lnTo>
                    <a:pt x="590" y="640"/>
                  </a:lnTo>
                  <a:lnTo>
                    <a:pt x="590" y="646"/>
                  </a:lnTo>
                  <a:lnTo>
                    <a:pt x="592" y="652"/>
                  </a:lnTo>
                  <a:lnTo>
                    <a:pt x="590" y="658"/>
                  </a:lnTo>
                  <a:lnTo>
                    <a:pt x="590" y="666"/>
                  </a:lnTo>
                  <a:lnTo>
                    <a:pt x="588" y="666"/>
                  </a:lnTo>
                  <a:lnTo>
                    <a:pt x="586" y="668"/>
                  </a:lnTo>
                  <a:lnTo>
                    <a:pt x="586" y="670"/>
                  </a:lnTo>
                  <a:lnTo>
                    <a:pt x="592" y="680"/>
                  </a:lnTo>
                  <a:lnTo>
                    <a:pt x="594" y="682"/>
                  </a:lnTo>
                  <a:lnTo>
                    <a:pt x="594" y="686"/>
                  </a:lnTo>
                  <a:lnTo>
                    <a:pt x="596" y="686"/>
                  </a:lnTo>
                  <a:lnTo>
                    <a:pt x="596" y="692"/>
                  </a:lnTo>
                  <a:lnTo>
                    <a:pt x="596" y="698"/>
                  </a:lnTo>
                  <a:lnTo>
                    <a:pt x="598" y="698"/>
                  </a:lnTo>
                  <a:lnTo>
                    <a:pt x="600" y="700"/>
                  </a:lnTo>
                  <a:lnTo>
                    <a:pt x="602" y="704"/>
                  </a:lnTo>
                  <a:lnTo>
                    <a:pt x="604" y="704"/>
                  </a:lnTo>
                  <a:lnTo>
                    <a:pt x="604" y="712"/>
                  </a:lnTo>
                  <a:lnTo>
                    <a:pt x="608" y="714"/>
                  </a:lnTo>
                  <a:lnTo>
                    <a:pt x="610" y="712"/>
                  </a:lnTo>
                  <a:lnTo>
                    <a:pt x="608" y="708"/>
                  </a:lnTo>
                  <a:lnTo>
                    <a:pt x="612" y="708"/>
                  </a:lnTo>
                  <a:lnTo>
                    <a:pt x="612" y="710"/>
                  </a:lnTo>
                  <a:lnTo>
                    <a:pt x="614" y="710"/>
                  </a:lnTo>
                  <a:lnTo>
                    <a:pt x="616" y="710"/>
                  </a:lnTo>
                  <a:lnTo>
                    <a:pt x="614" y="710"/>
                  </a:lnTo>
                  <a:lnTo>
                    <a:pt x="612" y="712"/>
                  </a:lnTo>
                  <a:lnTo>
                    <a:pt x="614" y="718"/>
                  </a:lnTo>
                  <a:lnTo>
                    <a:pt x="616" y="720"/>
                  </a:lnTo>
                  <a:lnTo>
                    <a:pt x="612" y="718"/>
                  </a:lnTo>
                  <a:lnTo>
                    <a:pt x="610" y="718"/>
                  </a:lnTo>
                  <a:lnTo>
                    <a:pt x="610" y="724"/>
                  </a:lnTo>
                  <a:lnTo>
                    <a:pt x="614" y="726"/>
                  </a:lnTo>
                  <a:lnTo>
                    <a:pt x="620" y="730"/>
                  </a:lnTo>
                  <a:lnTo>
                    <a:pt x="622" y="734"/>
                  </a:lnTo>
                  <a:lnTo>
                    <a:pt x="618" y="734"/>
                  </a:lnTo>
                  <a:lnTo>
                    <a:pt x="618" y="738"/>
                  </a:lnTo>
                  <a:lnTo>
                    <a:pt x="620" y="742"/>
                  </a:lnTo>
                  <a:lnTo>
                    <a:pt x="622" y="746"/>
                  </a:lnTo>
                  <a:lnTo>
                    <a:pt x="624" y="748"/>
                  </a:lnTo>
                  <a:lnTo>
                    <a:pt x="624" y="752"/>
                  </a:lnTo>
                  <a:lnTo>
                    <a:pt x="626" y="754"/>
                  </a:lnTo>
                  <a:lnTo>
                    <a:pt x="628" y="756"/>
                  </a:lnTo>
                  <a:lnTo>
                    <a:pt x="632" y="762"/>
                  </a:lnTo>
                  <a:lnTo>
                    <a:pt x="632" y="764"/>
                  </a:lnTo>
                  <a:lnTo>
                    <a:pt x="632" y="766"/>
                  </a:lnTo>
                  <a:lnTo>
                    <a:pt x="636" y="766"/>
                  </a:lnTo>
                  <a:lnTo>
                    <a:pt x="636" y="778"/>
                  </a:lnTo>
                  <a:lnTo>
                    <a:pt x="642" y="778"/>
                  </a:lnTo>
                  <a:lnTo>
                    <a:pt x="648" y="780"/>
                  </a:lnTo>
                  <a:lnTo>
                    <a:pt x="660" y="782"/>
                  </a:lnTo>
                  <a:lnTo>
                    <a:pt x="662" y="790"/>
                  </a:lnTo>
                  <a:lnTo>
                    <a:pt x="666" y="788"/>
                  </a:lnTo>
                  <a:lnTo>
                    <a:pt x="674" y="798"/>
                  </a:lnTo>
                  <a:lnTo>
                    <a:pt x="676" y="800"/>
                  </a:lnTo>
                  <a:lnTo>
                    <a:pt x="678" y="802"/>
                  </a:lnTo>
                  <a:lnTo>
                    <a:pt x="680" y="804"/>
                  </a:lnTo>
                  <a:lnTo>
                    <a:pt x="678" y="808"/>
                  </a:lnTo>
                  <a:lnTo>
                    <a:pt x="680" y="810"/>
                  </a:lnTo>
                  <a:lnTo>
                    <a:pt x="682" y="814"/>
                  </a:lnTo>
                  <a:lnTo>
                    <a:pt x="718" y="810"/>
                  </a:lnTo>
                  <a:lnTo>
                    <a:pt x="718" y="816"/>
                  </a:lnTo>
                  <a:lnTo>
                    <a:pt x="754" y="834"/>
                  </a:lnTo>
                  <a:lnTo>
                    <a:pt x="798" y="836"/>
                  </a:lnTo>
                  <a:lnTo>
                    <a:pt x="798" y="828"/>
                  </a:lnTo>
                  <a:lnTo>
                    <a:pt x="826" y="828"/>
                  </a:lnTo>
                  <a:lnTo>
                    <a:pt x="832" y="836"/>
                  </a:lnTo>
                  <a:lnTo>
                    <a:pt x="836" y="840"/>
                  </a:lnTo>
                  <a:lnTo>
                    <a:pt x="838" y="842"/>
                  </a:lnTo>
                  <a:lnTo>
                    <a:pt x="842" y="846"/>
                  </a:lnTo>
                  <a:lnTo>
                    <a:pt x="846" y="852"/>
                  </a:lnTo>
                  <a:lnTo>
                    <a:pt x="850" y="858"/>
                  </a:lnTo>
                  <a:lnTo>
                    <a:pt x="850" y="862"/>
                  </a:lnTo>
                  <a:lnTo>
                    <a:pt x="854" y="866"/>
                  </a:lnTo>
                  <a:lnTo>
                    <a:pt x="858" y="872"/>
                  </a:lnTo>
                  <a:lnTo>
                    <a:pt x="862" y="874"/>
                  </a:lnTo>
                  <a:lnTo>
                    <a:pt x="866" y="874"/>
                  </a:lnTo>
                  <a:lnTo>
                    <a:pt x="870" y="874"/>
                  </a:lnTo>
                  <a:lnTo>
                    <a:pt x="874" y="872"/>
                  </a:lnTo>
                  <a:lnTo>
                    <a:pt x="878" y="866"/>
                  </a:lnTo>
                  <a:lnTo>
                    <a:pt x="884" y="864"/>
                  </a:lnTo>
                  <a:lnTo>
                    <a:pt x="888" y="864"/>
                  </a:lnTo>
                  <a:lnTo>
                    <a:pt x="892" y="866"/>
                  </a:lnTo>
                  <a:lnTo>
                    <a:pt x="896" y="870"/>
                  </a:lnTo>
                  <a:lnTo>
                    <a:pt x="900" y="874"/>
                  </a:lnTo>
                  <a:lnTo>
                    <a:pt x="902" y="880"/>
                  </a:lnTo>
                  <a:lnTo>
                    <a:pt x="904" y="882"/>
                  </a:lnTo>
                  <a:lnTo>
                    <a:pt x="906" y="888"/>
                  </a:lnTo>
                  <a:lnTo>
                    <a:pt x="910" y="896"/>
                  </a:lnTo>
                  <a:lnTo>
                    <a:pt x="912" y="900"/>
                  </a:lnTo>
                  <a:lnTo>
                    <a:pt x="916" y="904"/>
                  </a:lnTo>
                  <a:lnTo>
                    <a:pt x="920" y="908"/>
                  </a:lnTo>
                  <a:lnTo>
                    <a:pt x="922" y="918"/>
                  </a:lnTo>
                  <a:lnTo>
                    <a:pt x="922" y="924"/>
                  </a:lnTo>
                  <a:lnTo>
                    <a:pt x="928" y="926"/>
                  </a:lnTo>
                  <a:lnTo>
                    <a:pt x="932" y="928"/>
                  </a:lnTo>
                  <a:lnTo>
                    <a:pt x="938" y="930"/>
                  </a:lnTo>
                  <a:lnTo>
                    <a:pt x="942" y="932"/>
                  </a:lnTo>
                  <a:lnTo>
                    <a:pt x="948" y="932"/>
                  </a:lnTo>
                  <a:lnTo>
                    <a:pt x="946" y="932"/>
                  </a:lnTo>
                  <a:lnTo>
                    <a:pt x="946" y="930"/>
                  </a:lnTo>
                  <a:lnTo>
                    <a:pt x="946" y="928"/>
                  </a:lnTo>
                  <a:lnTo>
                    <a:pt x="946" y="924"/>
                  </a:lnTo>
                  <a:lnTo>
                    <a:pt x="944" y="924"/>
                  </a:lnTo>
                  <a:lnTo>
                    <a:pt x="944" y="920"/>
                  </a:lnTo>
                  <a:lnTo>
                    <a:pt x="942" y="920"/>
                  </a:lnTo>
                  <a:lnTo>
                    <a:pt x="940" y="914"/>
                  </a:lnTo>
                  <a:lnTo>
                    <a:pt x="942" y="906"/>
                  </a:lnTo>
                  <a:lnTo>
                    <a:pt x="940" y="904"/>
                  </a:lnTo>
                  <a:lnTo>
                    <a:pt x="944" y="902"/>
                  </a:lnTo>
                  <a:lnTo>
                    <a:pt x="944" y="894"/>
                  </a:lnTo>
                  <a:lnTo>
                    <a:pt x="948" y="894"/>
                  </a:lnTo>
                  <a:lnTo>
                    <a:pt x="950" y="890"/>
                  </a:lnTo>
                  <a:lnTo>
                    <a:pt x="954" y="890"/>
                  </a:lnTo>
                  <a:lnTo>
                    <a:pt x="958" y="888"/>
                  </a:lnTo>
                  <a:lnTo>
                    <a:pt x="958" y="886"/>
                  </a:lnTo>
                  <a:lnTo>
                    <a:pt x="958" y="882"/>
                  </a:lnTo>
                  <a:lnTo>
                    <a:pt x="962" y="882"/>
                  </a:lnTo>
                  <a:lnTo>
                    <a:pt x="962" y="880"/>
                  </a:lnTo>
                  <a:lnTo>
                    <a:pt x="968" y="880"/>
                  </a:lnTo>
                  <a:lnTo>
                    <a:pt x="972" y="876"/>
                  </a:lnTo>
                  <a:lnTo>
                    <a:pt x="972" y="878"/>
                  </a:lnTo>
                  <a:lnTo>
                    <a:pt x="974" y="878"/>
                  </a:lnTo>
                  <a:lnTo>
                    <a:pt x="974" y="872"/>
                  </a:lnTo>
                  <a:lnTo>
                    <a:pt x="978" y="870"/>
                  </a:lnTo>
                  <a:lnTo>
                    <a:pt x="978" y="864"/>
                  </a:lnTo>
                  <a:lnTo>
                    <a:pt x="986" y="866"/>
                  </a:lnTo>
                  <a:lnTo>
                    <a:pt x="994" y="864"/>
                  </a:lnTo>
                  <a:lnTo>
                    <a:pt x="994" y="860"/>
                  </a:lnTo>
                  <a:lnTo>
                    <a:pt x="996" y="862"/>
                  </a:lnTo>
                  <a:lnTo>
                    <a:pt x="998" y="862"/>
                  </a:lnTo>
                  <a:lnTo>
                    <a:pt x="1000" y="860"/>
                  </a:lnTo>
                  <a:lnTo>
                    <a:pt x="1002" y="860"/>
                  </a:lnTo>
                  <a:lnTo>
                    <a:pt x="1004" y="862"/>
                  </a:lnTo>
                  <a:lnTo>
                    <a:pt x="1010" y="864"/>
                  </a:lnTo>
                  <a:lnTo>
                    <a:pt x="1016" y="860"/>
                  </a:lnTo>
                  <a:lnTo>
                    <a:pt x="1016" y="866"/>
                  </a:lnTo>
                  <a:lnTo>
                    <a:pt x="1022" y="866"/>
                  </a:lnTo>
                  <a:lnTo>
                    <a:pt x="1026" y="868"/>
                  </a:lnTo>
                  <a:lnTo>
                    <a:pt x="1026" y="870"/>
                  </a:lnTo>
                  <a:lnTo>
                    <a:pt x="1026" y="874"/>
                  </a:lnTo>
                  <a:close/>
                  <a:moveTo>
                    <a:pt x="516" y="360"/>
                  </a:moveTo>
                  <a:lnTo>
                    <a:pt x="516" y="360"/>
                  </a:lnTo>
                  <a:lnTo>
                    <a:pt x="516" y="358"/>
                  </a:lnTo>
                  <a:lnTo>
                    <a:pt x="514" y="356"/>
                  </a:lnTo>
                  <a:lnTo>
                    <a:pt x="514" y="352"/>
                  </a:lnTo>
                  <a:lnTo>
                    <a:pt x="512" y="350"/>
                  </a:lnTo>
                  <a:lnTo>
                    <a:pt x="510" y="350"/>
                  </a:lnTo>
                  <a:lnTo>
                    <a:pt x="508" y="346"/>
                  </a:lnTo>
                  <a:lnTo>
                    <a:pt x="506" y="340"/>
                  </a:lnTo>
                  <a:lnTo>
                    <a:pt x="504" y="334"/>
                  </a:lnTo>
                  <a:lnTo>
                    <a:pt x="502" y="334"/>
                  </a:lnTo>
                  <a:lnTo>
                    <a:pt x="498" y="336"/>
                  </a:lnTo>
                  <a:lnTo>
                    <a:pt x="494" y="334"/>
                  </a:lnTo>
                  <a:lnTo>
                    <a:pt x="492" y="332"/>
                  </a:lnTo>
                  <a:lnTo>
                    <a:pt x="490" y="330"/>
                  </a:lnTo>
                  <a:lnTo>
                    <a:pt x="488" y="326"/>
                  </a:lnTo>
                  <a:lnTo>
                    <a:pt x="486" y="324"/>
                  </a:lnTo>
                  <a:lnTo>
                    <a:pt x="482" y="322"/>
                  </a:lnTo>
                  <a:lnTo>
                    <a:pt x="480" y="318"/>
                  </a:lnTo>
                  <a:lnTo>
                    <a:pt x="476" y="310"/>
                  </a:lnTo>
                  <a:lnTo>
                    <a:pt x="460" y="292"/>
                  </a:lnTo>
                  <a:lnTo>
                    <a:pt x="456" y="286"/>
                  </a:lnTo>
                  <a:lnTo>
                    <a:pt x="452" y="282"/>
                  </a:lnTo>
                  <a:lnTo>
                    <a:pt x="448" y="282"/>
                  </a:lnTo>
                  <a:lnTo>
                    <a:pt x="446" y="280"/>
                  </a:lnTo>
                  <a:lnTo>
                    <a:pt x="444" y="278"/>
                  </a:lnTo>
                  <a:lnTo>
                    <a:pt x="444" y="274"/>
                  </a:lnTo>
                  <a:lnTo>
                    <a:pt x="442" y="272"/>
                  </a:lnTo>
                  <a:lnTo>
                    <a:pt x="440" y="270"/>
                  </a:lnTo>
                  <a:lnTo>
                    <a:pt x="436" y="268"/>
                  </a:lnTo>
                  <a:lnTo>
                    <a:pt x="434" y="266"/>
                  </a:lnTo>
                  <a:lnTo>
                    <a:pt x="432" y="264"/>
                  </a:lnTo>
                  <a:lnTo>
                    <a:pt x="428" y="264"/>
                  </a:lnTo>
                  <a:lnTo>
                    <a:pt x="422" y="266"/>
                  </a:lnTo>
                  <a:lnTo>
                    <a:pt x="420" y="266"/>
                  </a:lnTo>
                  <a:lnTo>
                    <a:pt x="422" y="268"/>
                  </a:lnTo>
                  <a:lnTo>
                    <a:pt x="422" y="272"/>
                  </a:lnTo>
                  <a:lnTo>
                    <a:pt x="422" y="274"/>
                  </a:lnTo>
                  <a:lnTo>
                    <a:pt x="420" y="276"/>
                  </a:lnTo>
                  <a:lnTo>
                    <a:pt x="418" y="278"/>
                  </a:lnTo>
                  <a:lnTo>
                    <a:pt x="410" y="280"/>
                  </a:lnTo>
                  <a:lnTo>
                    <a:pt x="406" y="284"/>
                  </a:lnTo>
                  <a:lnTo>
                    <a:pt x="406" y="282"/>
                  </a:lnTo>
                  <a:lnTo>
                    <a:pt x="406" y="278"/>
                  </a:lnTo>
                  <a:lnTo>
                    <a:pt x="402" y="274"/>
                  </a:lnTo>
                  <a:lnTo>
                    <a:pt x="398" y="270"/>
                  </a:lnTo>
                  <a:lnTo>
                    <a:pt x="392" y="266"/>
                  </a:lnTo>
                  <a:lnTo>
                    <a:pt x="390" y="264"/>
                  </a:lnTo>
                  <a:lnTo>
                    <a:pt x="386" y="254"/>
                  </a:lnTo>
                  <a:lnTo>
                    <a:pt x="384" y="246"/>
                  </a:lnTo>
                  <a:lnTo>
                    <a:pt x="378" y="250"/>
                  </a:lnTo>
                  <a:lnTo>
                    <a:pt x="374" y="250"/>
                  </a:lnTo>
                  <a:lnTo>
                    <a:pt x="370" y="246"/>
                  </a:lnTo>
                  <a:lnTo>
                    <a:pt x="368" y="246"/>
                  </a:lnTo>
                  <a:lnTo>
                    <a:pt x="364" y="248"/>
                  </a:lnTo>
                  <a:lnTo>
                    <a:pt x="358" y="250"/>
                  </a:lnTo>
                  <a:lnTo>
                    <a:pt x="354" y="34"/>
                  </a:lnTo>
                  <a:lnTo>
                    <a:pt x="352" y="32"/>
                  </a:lnTo>
                  <a:lnTo>
                    <a:pt x="344" y="28"/>
                  </a:lnTo>
                  <a:lnTo>
                    <a:pt x="342" y="26"/>
                  </a:lnTo>
                  <a:lnTo>
                    <a:pt x="338" y="28"/>
                  </a:lnTo>
                  <a:lnTo>
                    <a:pt x="334" y="28"/>
                  </a:lnTo>
                  <a:lnTo>
                    <a:pt x="332" y="28"/>
                  </a:lnTo>
                  <a:lnTo>
                    <a:pt x="330" y="26"/>
                  </a:lnTo>
                  <a:lnTo>
                    <a:pt x="326" y="26"/>
                  </a:lnTo>
                  <a:lnTo>
                    <a:pt x="324" y="30"/>
                  </a:lnTo>
                  <a:lnTo>
                    <a:pt x="322" y="32"/>
                  </a:lnTo>
                  <a:lnTo>
                    <a:pt x="320" y="30"/>
                  </a:lnTo>
                  <a:lnTo>
                    <a:pt x="318" y="28"/>
                  </a:lnTo>
                  <a:lnTo>
                    <a:pt x="316" y="30"/>
                  </a:lnTo>
                  <a:lnTo>
                    <a:pt x="314" y="30"/>
                  </a:lnTo>
                  <a:lnTo>
                    <a:pt x="314" y="28"/>
                  </a:lnTo>
                  <a:lnTo>
                    <a:pt x="296" y="26"/>
                  </a:lnTo>
                  <a:lnTo>
                    <a:pt x="296" y="24"/>
                  </a:lnTo>
                  <a:lnTo>
                    <a:pt x="290" y="24"/>
                  </a:lnTo>
                  <a:lnTo>
                    <a:pt x="286" y="24"/>
                  </a:lnTo>
                  <a:lnTo>
                    <a:pt x="276" y="24"/>
                  </a:lnTo>
                  <a:lnTo>
                    <a:pt x="266" y="24"/>
                  </a:lnTo>
                  <a:lnTo>
                    <a:pt x="264" y="22"/>
                  </a:lnTo>
                  <a:lnTo>
                    <a:pt x="262" y="22"/>
                  </a:lnTo>
                  <a:lnTo>
                    <a:pt x="258" y="22"/>
                  </a:lnTo>
                  <a:lnTo>
                    <a:pt x="252" y="16"/>
                  </a:lnTo>
                  <a:lnTo>
                    <a:pt x="250" y="18"/>
                  </a:lnTo>
                  <a:lnTo>
                    <a:pt x="248" y="18"/>
                  </a:lnTo>
                  <a:lnTo>
                    <a:pt x="246" y="16"/>
                  </a:lnTo>
                  <a:lnTo>
                    <a:pt x="242" y="18"/>
                  </a:lnTo>
                  <a:lnTo>
                    <a:pt x="238" y="20"/>
                  </a:lnTo>
                  <a:lnTo>
                    <a:pt x="232" y="20"/>
                  </a:lnTo>
                  <a:lnTo>
                    <a:pt x="230" y="22"/>
                  </a:lnTo>
                  <a:lnTo>
                    <a:pt x="218" y="16"/>
                  </a:lnTo>
                  <a:lnTo>
                    <a:pt x="212" y="16"/>
                  </a:lnTo>
                  <a:lnTo>
                    <a:pt x="210" y="14"/>
                  </a:lnTo>
                  <a:lnTo>
                    <a:pt x="206" y="16"/>
                  </a:lnTo>
                  <a:lnTo>
                    <a:pt x="202" y="14"/>
                  </a:lnTo>
                  <a:lnTo>
                    <a:pt x="202" y="12"/>
                  </a:lnTo>
                  <a:lnTo>
                    <a:pt x="204" y="12"/>
                  </a:lnTo>
                  <a:lnTo>
                    <a:pt x="202" y="10"/>
                  </a:lnTo>
                  <a:lnTo>
                    <a:pt x="196" y="10"/>
                  </a:lnTo>
                  <a:lnTo>
                    <a:pt x="186" y="12"/>
                  </a:lnTo>
                  <a:lnTo>
                    <a:pt x="182" y="12"/>
                  </a:lnTo>
                  <a:lnTo>
                    <a:pt x="178" y="12"/>
                  </a:lnTo>
                  <a:lnTo>
                    <a:pt x="176" y="12"/>
                  </a:lnTo>
                  <a:lnTo>
                    <a:pt x="176" y="10"/>
                  </a:lnTo>
                  <a:lnTo>
                    <a:pt x="174" y="6"/>
                  </a:lnTo>
                  <a:lnTo>
                    <a:pt x="170" y="8"/>
                  </a:lnTo>
                  <a:lnTo>
                    <a:pt x="166" y="8"/>
                  </a:lnTo>
                  <a:lnTo>
                    <a:pt x="160" y="12"/>
                  </a:lnTo>
                  <a:lnTo>
                    <a:pt x="162" y="4"/>
                  </a:lnTo>
                  <a:lnTo>
                    <a:pt x="154" y="2"/>
                  </a:lnTo>
                  <a:lnTo>
                    <a:pt x="148" y="0"/>
                  </a:lnTo>
                  <a:lnTo>
                    <a:pt x="144" y="0"/>
                  </a:lnTo>
                  <a:lnTo>
                    <a:pt x="144" y="2"/>
                  </a:lnTo>
                  <a:lnTo>
                    <a:pt x="136" y="8"/>
                  </a:lnTo>
                  <a:lnTo>
                    <a:pt x="128" y="12"/>
                  </a:lnTo>
                  <a:lnTo>
                    <a:pt x="122" y="12"/>
                  </a:lnTo>
                  <a:lnTo>
                    <a:pt x="118" y="12"/>
                  </a:lnTo>
                  <a:lnTo>
                    <a:pt x="114" y="14"/>
                  </a:lnTo>
                  <a:lnTo>
                    <a:pt x="112" y="10"/>
                  </a:lnTo>
                  <a:lnTo>
                    <a:pt x="110" y="16"/>
                  </a:lnTo>
                  <a:lnTo>
                    <a:pt x="108" y="16"/>
                  </a:lnTo>
                  <a:lnTo>
                    <a:pt x="106" y="16"/>
                  </a:lnTo>
                  <a:lnTo>
                    <a:pt x="104" y="14"/>
                  </a:lnTo>
                  <a:lnTo>
                    <a:pt x="104" y="18"/>
                  </a:lnTo>
                  <a:lnTo>
                    <a:pt x="100" y="20"/>
                  </a:lnTo>
                  <a:lnTo>
                    <a:pt x="94" y="20"/>
                  </a:lnTo>
                  <a:lnTo>
                    <a:pt x="90" y="20"/>
                  </a:lnTo>
                  <a:lnTo>
                    <a:pt x="86" y="22"/>
                  </a:lnTo>
                  <a:lnTo>
                    <a:pt x="84" y="24"/>
                  </a:lnTo>
                  <a:lnTo>
                    <a:pt x="80" y="24"/>
                  </a:lnTo>
                  <a:lnTo>
                    <a:pt x="78" y="28"/>
                  </a:lnTo>
                  <a:lnTo>
                    <a:pt x="76" y="34"/>
                  </a:lnTo>
                  <a:lnTo>
                    <a:pt x="72" y="34"/>
                  </a:lnTo>
                  <a:lnTo>
                    <a:pt x="70" y="36"/>
                  </a:lnTo>
                  <a:lnTo>
                    <a:pt x="68" y="40"/>
                  </a:lnTo>
                  <a:lnTo>
                    <a:pt x="68" y="44"/>
                  </a:lnTo>
                  <a:lnTo>
                    <a:pt x="64" y="48"/>
                  </a:lnTo>
                  <a:lnTo>
                    <a:pt x="62" y="60"/>
                  </a:lnTo>
                  <a:lnTo>
                    <a:pt x="54" y="62"/>
                  </a:lnTo>
                  <a:lnTo>
                    <a:pt x="46" y="64"/>
                  </a:lnTo>
                  <a:lnTo>
                    <a:pt x="44" y="64"/>
                  </a:lnTo>
                  <a:lnTo>
                    <a:pt x="40" y="64"/>
                  </a:lnTo>
                  <a:lnTo>
                    <a:pt x="38" y="66"/>
                  </a:lnTo>
                  <a:lnTo>
                    <a:pt x="30" y="66"/>
                  </a:lnTo>
                  <a:lnTo>
                    <a:pt x="22" y="64"/>
                  </a:lnTo>
                  <a:lnTo>
                    <a:pt x="24" y="76"/>
                  </a:lnTo>
                  <a:lnTo>
                    <a:pt x="22" y="78"/>
                  </a:lnTo>
                  <a:lnTo>
                    <a:pt x="22" y="80"/>
                  </a:lnTo>
                  <a:lnTo>
                    <a:pt x="20" y="80"/>
                  </a:lnTo>
                  <a:lnTo>
                    <a:pt x="18" y="80"/>
                  </a:lnTo>
                  <a:lnTo>
                    <a:pt x="26" y="82"/>
                  </a:lnTo>
                  <a:lnTo>
                    <a:pt x="28" y="84"/>
                  </a:lnTo>
                  <a:lnTo>
                    <a:pt x="32" y="88"/>
                  </a:lnTo>
                  <a:lnTo>
                    <a:pt x="34" y="88"/>
                  </a:lnTo>
                  <a:lnTo>
                    <a:pt x="38" y="88"/>
                  </a:lnTo>
                  <a:lnTo>
                    <a:pt x="48" y="98"/>
                  </a:lnTo>
                  <a:lnTo>
                    <a:pt x="54" y="98"/>
                  </a:lnTo>
                  <a:lnTo>
                    <a:pt x="56" y="98"/>
                  </a:lnTo>
                  <a:lnTo>
                    <a:pt x="56" y="100"/>
                  </a:lnTo>
                  <a:lnTo>
                    <a:pt x="54" y="100"/>
                  </a:lnTo>
                  <a:lnTo>
                    <a:pt x="56" y="106"/>
                  </a:lnTo>
                  <a:lnTo>
                    <a:pt x="58" y="108"/>
                  </a:lnTo>
                  <a:lnTo>
                    <a:pt x="62" y="108"/>
                  </a:lnTo>
                  <a:lnTo>
                    <a:pt x="62" y="106"/>
                  </a:lnTo>
                  <a:lnTo>
                    <a:pt x="66" y="104"/>
                  </a:lnTo>
                  <a:lnTo>
                    <a:pt x="70" y="104"/>
                  </a:lnTo>
                  <a:lnTo>
                    <a:pt x="70" y="106"/>
                  </a:lnTo>
                  <a:lnTo>
                    <a:pt x="72" y="108"/>
                  </a:lnTo>
                  <a:lnTo>
                    <a:pt x="76" y="108"/>
                  </a:lnTo>
                  <a:lnTo>
                    <a:pt x="82" y="106"/>
                  </a:lnTo>
                  <a:lnTo>
                    <a:pt x="82" y="108"/>
                  </a:lnTo>
                  <a:lnTo>
                    <a:pt x="82" y="110"/>
                  </a:lnTo>
                  <a:lnTo>
                    <a:pt x="80" y="110"/>
                  </a:lnTo>
                  <a:lnTo>
                    <a:pt x="78" y="112"/>
                  </a:lnTo>
                  <a:lnTo>
                    <a:pt x="78" y="114"/>
                  </a:lnTo>
                  <a:lnTo>
                    <a:pt x="82" y="114"/>
                  </a:lnTo>
                  <a:lnTo>
                    <a:pt x="84" y="116"/>
                  </a:lnTo>
                  <a:lnTo>
                    <a:pt x="90" y="116"/>
                  </a:lnTo>
                  <a:lnTo>
                    <a:pt x="96" y="116"/>
                  </a:lnTo>
                  <a:lnTo>
                    <a:pt x="96" y="118"/>
                  </a:lnTo>
                  <a:lnTo>
                    <a:pt x="96" y="122"/>
                  </a:lnTo>
                  <a:lnTo>
                    <a:pt x="84" y="122"/>
                  </a:lnTo>
                  <a:lnTo>
                    <a:pt x="78" y="122"/>
                  </a:lnTo>
                  <a:lnTo>
                    <a:pt x="78" y="124"/>
                  </a:lnTo>
                  <a:lnTo>
                    <a:pt x="82" y="126"/>
                  </a:lnTo>
                  <a:lnTo>
                    <a:pt x="82" y="124"/>
                  </a:lnTo>
                  <a:lnTo>
                    <a:pt x="84" y="124"/>
                  </a:lnTo>
                  <a:lnTo>
                    <a:pt x="86" y="126"/>
                  </a:lnTo>
                  <a:lnTo>
                    <a:pt x="88" y="126"/>
                  </a:lnTo>
                  <a:lnTo>
                    <a:pt x="88" y="132"/>
                  </a:lnTo>
                  <a:lnTo>
                    <a:pt x="82" y="130"/>
                  </a:lnTo>
                  <a:lnTo>
                    <a:pt x="78" y="134"/>
                  </a:lnTo>
                  <a:lnTo>
                    <a:pt x="78" y="132"/>
                  </a:lnTo>
                  <a:lnTo>
                    <a:pt x="68" y="132"/>
                  </a:lnTo>
                  <a:lnTo>
                    <a:pt x="58" y="132"/>
                  </a:lnTo>
                  <a:lnTo>
                    <a:pt x="56" y="128"/>
                  </a:lnTo>
                  <a:lnTo>
                    <a:pt x="50" y="128"/>
                  </a:lnTo>
                  <a:lnTo>
                    <a:pt x="50" y="126"/>
                  </a:lnTo>
                  <a:lnTo>
                    <a:pt x="52" y="126"/>
                  </a:lnTo>
                  <a:lnTo>
                    <a:pt x="52" y="120"/>
                  </a:lnTo>
                  <a:lnTo>
                    <a:pt x="52" y="116"/>
                  </a:lnTo>
                  <a:lnTo>
                    <a:pt x="50" y="114"/>
                  </a:lnTo>
                  <a:lnTo>
                    <a:pt x="44" y="114"/>
                  </a:lnTo>
                  <a:lnTo>
                    <a:pt x="42" y="116"/>
                  </a:lnTo>
                  <a:lnTo>
                    <a:pt x="34" y="120"/>
                  </a:lnTo>
                  <a:lnTo>
                    <a:pt x="26" y="124"/>
                  </a:lnTo>
                  <a:lnTo>
                    <a:pt x="26" y="130"/>
                  </a:lnTo>
                  <a:lnTo>
                    <a:pt x="24" y="130"/>
                  </a:lnTo>
                  <a:lnTo>
                    <a:pt x="14" y="130"/>
                  </a:lnTo>
                  <a:lnTo>
                    <a:pt x="6" y="132"/>
                  </a:lnTo>
                  <a:lnTo>
                    <a:pt x="0" y="138"/>
                  </a:lnTo>
                  <a:lnTo>
                    <a:pt x="0" y="142"/>
                  </a:lnTo>
                  <a:lnTo>
                    <a:pt x="8" y="142"/>
                  </a:lnTo>
                  <a:lnTo>
                    <a:pt x="14" y="144"/>
                  </a:lnTo>
                  <a:lnTo>
                    <a:pt x="20" y="144"/>
                  </a:lnTo>
                  <a:lnTo>
                    <a:pt x="20" y="146"/>
                  </a:lnTo>
                  <a:lnTo>
                    <a:pt x="12" y="148"/>
                  </a:lnTo>
                  <a:lnTo>
                    <a:pt x="12" y="150"/>
                  </a:lnTo>
                  <a:lnTo>
                    <a:pt x="18" y="156"/>
                  </a:lnTo>
                  <a:lnTo>
                    <a:pt x="18" y="158"/>
                  </a:lnTo>
                  <a:lnTo>
                    <a:pt x="20" y="162"/>
                  </a:lnTo>
                  <a:lnTo>
                    <a:pt x="34" y="166"/>
                  </a:lnTo>
                  <a:lnTo>
                    <a:pt x="38" y="164"/>
                  </a:lnTo>
                  <a:lnTo>
                    <a:pt x="40" y="162"/>
                  </a:lnTo>
                  <a:lnTo>
                    <a:pt x="50" y="160"/>
                  </a:lnTo>
                  <a:lnTo>
                    <a:pt x="60" y="162"/>
                  </a:lnTo>
                  <a:lnTo>
                    <a:pt x="60" y="160"/>
                  </a:lnTo>
                  <a:lnTo>
                    <a:pt x="62" y="158"/>
                  </a:lnTo>
                  <a:lnTo>
                    <a:pt x="66" y="164"/>
                  </a:lnTo>
                  <a:lnTo>
                    <a:pt x="66" y="166"/>
                  </a:lnTo>
                  <a:lnTo>
                    <a:pt x="70" y="168"/>
                  </a:lnTo>
                  <a:lnTo>
                    <a:pt x="74" y="162"/>
                  </a:lnTo>
                  <a:lnTo>
                    <a:pt x="86" y="160"/>
                  </a:lnTo>
                  <a:lnTo>
                    <a:pt x="96" y="160"/>
                  </a:lnTo>
                  <a:lnTo>
                    <a:pt x="96" y="164"/>
                  </a:lnTo>
                  <a:lnTo>
                    <a:pt x="92" y="168"/>
                  </a:lnTo>
                  <a:lnTo>
                    <a:pt x="92" y="172"/>
                  </a:lnTo>
                  <a:lnTo>
                    <a:pt x="94" y="178"/>
                  </a:lnTo>
                  <a:lnTo>
                    <a:pt x="94" y="186"/>
                  </a:lnTo>
                  <a:lnTo>
                    <a:pt x="88" y="190"/>
                  </a:lnTo>
                  <a:lnTo>
                    <a:pt x="82" y="192"/>
                  </a:lnTo>
                  <a:lnTo>
                    <a:pt x="80" y="190"/>
                  </a:lnTo>
                  <a:lnTo>
                    <a:pt x="76" y="190"/>
                  </a:lnTo>
                  <a:lnTo>
                    <a:pt x="76" y="194"/>
                  </a:lnTo>
                  <a:lnTo>
                    <a:pt x="70" y="198"/>
                  </a:lnTo>
                  <a:lnTo>
                    <a:pt x="64" y="198"/>
                  </a:lnTo>
                  <a:lnTo>
                    <a:pt x="60" y="198"/>
                  </a:lnTo>
                  <a:lnTo>
                    <a:pt x="56" y="194"/>
                  </a:lnTo>
                  <a:lnTo>
                    <a:pt x="54" y="192"/>
                  </a:lnTo>
                  <a:lnTo>
                    <a:pt x="50" y="192"/>
                  </a:lnTo>
                  <a:lnTo>
                    <a:pt x="44" y="196"/>
                  </a:lnTo>
                  <a:lnTo>
                    <a:pt x="44" y="198"/>
                  </a:lnTo>
                  <a:lnTo>
                    <a:pt x="44" y="200"/>
                  </a:lnTo>
                  <a:lnTo>
                    <a:pt x="46" y="200"/>
                  </a:lnTo>
                  <a:lnTo>
                    <a:pt x="48" y="204"/>
                  </a:lnTo>
                  <a:lnTo>
                    <a:pt x="48" y="210"/>
                  </a:lnTo>
                  <a:lnTo>
                    <a:pt x="48" y="208"/>
                  </a:lnTo>
                  <a:lnTo>
                    <a:pt x="42" y="206"/>
                  </a:lnTo>
                  <a:lnTo>
                    <a:pt x="40" y="214"/>
                  </a:lnTo>
                  <a:lnTo>
                    <a:pt x="38" y="214"/>
                  </a:lnTo>
                  <a:lnTo>
                    <a:pt x="30" y="220"/>
                  </a:lnTo>
                  <a:lnTo>
                    <a:pt x="30" y="224"/>
                  </a:lnTo>
                  <a:lnTo>
                    <a:pt x="30" y="226"/>
                  </a:lnTo>
                  <a:lnTo>
                    <a:pt x="26" y="228"/>
                  </a:lnTo>
                  <a:lnTo>
                    <a:pt x="24" y="232"/>
                  </a:lnTo>
                  <a:lnTo>
                    <a:pt x="28" y="232"/>
                  </a:lnTo>
                  <a:lnTo>
                    <a:pt x="28" y="236"/>
                  </a:lnTo>
                  <a:lnTo>
                    <a:pt x="34" y="236"/>
                  </a:lnTo>
                  <a:lnTo>
                    <a:pt x="34" y="240"/>
                  </a:lnTo>
                  <a:lnTo>
                    <a:pt x="36" y="240"/>
                  </a:lnTo>
                  <a:lnTo>
                    <a:pt x="36" y="242"/>
                  </a:lnTo>
                  <a:lnTo>
                    <a:pt x="44" y="242"/>
                  </a:lnTo>
                  <a:lnTo>
                    <a:pt x="50" y="244"/>
                  </a:lnTo>
                  <a:lnTo>
                    <a:pt x="50" y="242"/>
                  </a:lnTo>
                  <a:lnTo>
                    <a:pt x="56" y="242"/>
                  </a:lnTo>
                  <a:lnTo>
                    <a:pt x="56" y="244"/>
                  </a:lnTo>
                  <a:lnTo>
                    <a:pt x="52" y="246"/>
                  </a:lnTo>
                  <a:lnTo>
                    <a:pt x="50" y="250"/>
                  </a:lnTo>
                  <a:lnTo>
                    <a:pt x="48" y="252"/>
                  </a:lnTo>
                  <a:lnTo>
                    <a:pt x="48" y="256"/>
                  </a:lnTo>
                  <a:lnTo>
                    <a:pt x="46" y="260"/>
                  </a:lnTo>
                  <a:lnTo>
                    <a:pt x="48" y="260"/>
                  </a:lnTo>
                  <a:lnTo>
                    <a:pt x="48" y="262"/>
                  </a:lnTo>
                  <a:lnTo>
                    <a:pt x="52" y="262"/>
                  </a:lnTo>
                  <a:lnTo>
                    <a:pt x="52" y="266"/>
                  </a:lnTo>
                  <a:lnTo>
                    <a:pt x="56" y="270"/>
                  </a:lnTo>
                  <a:lnTo>
                    <a:pt x="64" y="268"/>
                  </a:lnTo>
                  <a:lnTo>
                    <a:pt x="68" y="266"/>
                  </a:lnTo>
                  <a:lnTo>
                    <a:pt x="70" y="264"/>
                  </a:lnTo>
                  <a:lnTo>
                    <a:pt x="70" y="260"/>
                  </a:lnTo>
                  <a:lnTo>
                    <a:pt x="70" y="258"/>
                  </a:lnTo>
                  <a:lnTo>
                    <a:pt x="72" y="254"/>
                  </a:lnTo>
                  <a:lnTo>
                    <a:pt x="74" y="254"/>
                  </a:lnTo>
                  <a:lnTo>
                    <a:pt x="76" y="258"/>
                  </a:lnTo>
                  <a:lnTo>
                    <a:pt x="76" y="260"/>
                  </a:lnTo>
                  <a:lnTo>
                    <a:pt x="74" y="260"/>
                  </a:lnTo>
                  <a:lnTo>
                    <a:pt x="74" y="266"/>
                  </a:lnTo>
                  <a:lnTo>
                    <a:pt x="78" y="268"/>
                  </a:lnTo>
                  <a:lnTo>
                    <a:pt x="80" y="274"/>
                  </a:lnTo>
                  <a:lnTo>
                    <a:pt x="80" y="278"/>
                  </a:lnTo>
                  <a:lnTo>
                    <a:pt x="78" y="280"/>
                  </a:lnTo>
                  <a:lnTo>
                    <a:pt x="78" y="284"/>
                  </a:lnTo>
                  <a:lnTo>
                    <a:pt x="84" y="284"/>
                  </a:lnTo>
                  <a:lnTo>
                    <a:pt x="82" y="286"/>
                  </a:lnTo>
                  <a:lnTo>
                    <a:pt x="80" y="290"/>
                  </a:lnTo>
                  <a:lnTo>
                    <a:pt x="82" y="290"/>
                  </a:lnTo>
                  <a:lnTo>
                    <a:pt x="82" y="292"/>
                  </a:lnTo>
                  <a:lnTo>
                    <a:pt x="82" y="296"/>
                  </a:lnTo>
                  <a:lnTo>
                    <a:pt x="86" y="294"/>
                  </a:lnTo>
                  <a:lnTo>
                    <a:pt x="88" y="292"/>
                  </a:lnTo>
                  <a:lnTo>
                    <a:pt x="92" y="288"/>
                  </a:lnTo>
                  <a:lnTo>
                    <a:pt x="102" y="282"/>
                  </a:lnTo>
                  <a:lnTo>
                    <a:pt x="104" y="282"/>
                  </a:lnTo>
                  <a:lnTo>
                    <a:pt x="106" y="284"/>
                  </a:lnTo>
                  <a:lnTo>
                    <a:pt x="108" y="288"/>
                  </a:lnTo>
                  <a:lnTo>
                    <a:pt x="114" y="286"/>
                  </a:lnTo>
                  <a:lnTo>
                    <a:pt x="116" y="290"/>
                  </a:lnTo>
                  <a:lnTo>
                    <a:pt x="118" y="294"/>
                  </a:lnTo>
                  <a:lnTo>
                    <a:pt x="120" y="296"/>
                  </a:lnTo>
                  <a:lnTo>
                    <a:pt x="122" y="298"/>
                  </a:lnTo>
                  <a:lnTo>
                    <a:pt x="124" y="296"/>
                  </a:lnTo>
                  <a:lnTo>
                    <a:pt x="122" y="294"/>
                  </a:lnTo>
                  <a:lnTo>
                    <a:pt x="124" y="292"/>
                  </a:lnTo>
                  <a:lnTo>
                    <a:pt x="128" y="292"/>
                  </a:lnTo>
                  <a:lnTo>
                    <a:pt x="130" y="288"/>
                  </a:lnTo>
                  <a:lnTo>
                    <a:pt x="132" y="294"/>
                  </a:lnTo>
                  <a:lnTo>
                    <a:pt x="138" y="292"/>
                  </a:lnTo>
                  <a:lnTo>
                    <a:pt x="144" y="290"/>
                  </a:lnTo>
                  <a:lnTo>
                    <a:pt x="146" y="286"/>
                  </a:lnTo>
                  <a:lnTo>
                    <a:pt x="150" y="286"/>
                  </a:lnTo>
                  <a:lnTo>
                    <a:pt x="148" y="292"/>
                  </a:lnTo>
                  <a:lnTo>
                    <a:pt x="146" y="296"/>
                  </a:lnTo>
                  <a:lnTo>
                    <a:pt x="144" y="298"/>
                  </a:lnTo>
                  <a:lnTo>
                    <a:pt x="140" y="302"/>
                  </a:lnTo>
                  <a:lnTo>
                    <a:pt x="140" y="304"/>
                  </a:lnTo>
                  <a:lnTo>
                    <a:pt x="140" y="308"/>
                  </a:lnTo>
                  <a:lnTo>
                    <a:pt x="136" y="308"/>
                  </a:lnTo>
                  <a:lnTo>
                    <a:pt x="136" y="320"/>
                  </a:lnTo>
                  <a:lnTo>
                    <a:pt x="134" y="320"/>
                  </a:lnTo>
                  <a:lnTo>
                    <a:pt x="132" y="324"/>
                  </a:lnTo>
                  <a:lnTo>
                    <a:pt x="132" y="326"/>
                  </a:lnTo>
                  <a:lnTo>
                    <a:pt x="128" y="330"/>
                  </a:lnTo>
                  <a:lnTo>
                    <a:pt x="126" y="332"/>
                  </a:lnTo>
                  <a:lnTo>
                    <a:pt x="126" y="336"/>
                  </a:lnTo>
                  <a:lnTo>
                    <a:pt x="122" y="336"/>
                  </a:lnTo>
                  <a:lnTo>
                    <a:pt x="120" y="338"/>
                  </a:lnTo>
                  <a:lnTo>
                    <a:pt x="116" y="342"/>
                  </a:lnTo>
                  <a:lnTo>
                    <a:pt x="114" y="342"/>
                  </a:lnTo>
                  <a:lnTo>
                    <a:pt x="108" y="344"/>
                  </a:lnTo>
                  <a:lnTo>
                    <a:pt x="104" y="346"/>
                  </a:lnTo>
                  <a:lnTo>
                    <a:pt x="102" y="350"/>
                  </a:lnTo>
                  <a:lnTo>
                    <a:pt x="102" y="356"/>
                  </a:lnTo>
                  <a:lnTo>
                    <a:pt x="94" y="358"/>
                  </a:lnTo>
                  <a:lnTo>
                    <a:pt x="96" y="354"/>
                  </a:lnTo>
                  <a:lnTo>
                    <a:pt x="86" y="356"/>
                  </a:lnTo>
                  <a:lnTo>
                    <a:pt x="78" y="358"/>
                  </a:lnTo>
                  <a:lnTo>
                    <a:pt x="78" y="360"/>
                  </a:lnTo>
                  <a:lnTo>
                    <a:pt x="78" y="364"/>
                  </a:lnTo>
                  <a:lnTo>
                    <a:pt x="74" y="366"/>
                  </a:lnTo>
                  <a:lnTo>
                    <a:pt x="72" y="370"/>
                  </a:lnTo>
                  <a:lnTo>
                    <a:pt x="68" y="374"/>
                  </a:lnTo>
                  <a:lnTo>
                    <a:pt x="64" y="376"/>
                  </a:lnTo>
                  <a:lnTo>
                    <a:pt x="64" y="378"/>
                  </a:lnTo>
                  <a:lnTo>
                    <a:pt x="66" y="376"/>
                  </a:lnTo>
                  <a:lnTo>
                    <a:pt x="66" y="378"/>
                  </a:lnTo>
                  <a:lnTo>
                    <a:pt x="70" y="378"/>
                  </a:lnTo>
                  <a:lnTo>
                    <a:pt x="70" y="374"/>
                  </a:lnTo>
                  <a:lnTo>
                    <a:pt x="72" y="374"/>
                  </a:lnTo>
                  <a:lnTo>
                    <a:pt x="74" y="376"/>
                  </a:lnTo>
                  <a:lnTo>
                    <a:pt x="76" y="378"/>
                  </a:lnTo>
                  <a:lnTo>
                    <a:pt x="84" y="362"/>
                  </a:lnTo>
                  <a:lnTo>
                    <a:pt x="90" y="362"/>
                  </a:lnTo>
                  <a:lnTo>
                    <a:pt x="88" y="364"/>
                  </a:lnTo>
                  <a:lnTo>
                    <a:pt x="86" y="366"/>
                  </a:lnTo>
                  <a:lnTo>
                    <a:pt x="94" y="366"/>
                  </a:lnTo>
                  <a:lnTo>
                    <a:pt x="94" y="364"/>
                  </a:lnTo>
                  <a:lnTo>
                    <a:pt x="102" y="362"/>
                  </a:lnTo>
                  <a:lnTo>
                    <a:pt x="106" y="358"/>
                  </a:lnTo>
                  <a:lnTo>
                    <a:pt x="110" y="358"/>
                  </a:lnTo>
                  <a:lnTo>
                    <a:pt x="110" y="362"/>
                  </a:lnTo>
                  <a:lnTo>
                    <a:pt x="112" y="360"/>
                  </a:lnTo>
                  <a:lnTo>
                    <a:pt x="112" y="356"/>
                  </a:lnTo>
                  <a:lnTo>
                    <a:pt x="114" y="358"/>
                  </a:lnTo>
                  <a:lnTo>
                    <a:pt x="116" y="358"/>
                  </a:lnTo>
                  <a:lnTo>
                    <a:pt x="118" y="354"/>
                  </a:lnTo>
                  <a:lnTo>
                    <a:pt x="118" y="350"/>
                  </a:lnTo>
                  <a:lnTo>
                    <a:pt x="122" y="354"/>
                  </a:lnTo>
                  <a:lnTo>
                    <a:pt x="124" y="348"/>
                  </a:lnTo>
                  <a:lnTo>
                    <a:pt x="122" y="348"/>
                  </a:lnTo>
                  <a:lnTo>
                    <a:pt x="122" y="346"/>
                  </a:lnTo>
                  <a:lnTo>
                    <a:pt x="124" y="346"/>
                  </a:lnTo>
                  <a:lnTo>
                    <a:pt x="132" y="342"/>
                  </a:lnTo>
                  <a:lnTo>
                    <a:pt x="130" y="342"/>
                  </a:lnTo>
                  <a:lnTo>
                    <a:pt x="130" y="340"/>
                  </a:lnTo>
                  <a:lnTo>
                    <a:pt x="134" y="340"/>
                  </a:lnTo>
                  <a:lnTo>
                    <a:pt x="136" y="340"/>
                  </a:lnTo>
                  <a:lnTo>
                    <a:pt x="138" y="334"/>
                  </a:lnTo>
                  <a:lnTo>
                    <a:pt x="142" y="336"/>
                  </a:lnTo>
                  <a:lnTo>
                    <a:pt x="148" y="330"/>
                  </a:lnTo>
                  <a:lnTo>
                    <a:pt x="148" y="324"/>
                  </a:lnTo>
                  <a:lnTo>
                    <a:pt x="154" y="322"/>
                  </a:lnTo>
                  <a:lnTo>
                    <a:pt x="154" y="320"/>
                  </a:lnTo>
                  <a:lnTo>
                    <a:pt x="156" y="320"/>
                  </a:lnTo>
                  <a:lnTo>
                    <a:pt x="160" y="316"/>
                  </a:lnTo>
                  <a:lnTo>
                    <a:pt x="164" y="312"/>
                  </a:lnTo>
                  <a:lnTo>
                    <a:pt x="168" y="310"/>
                  </a:lnTo>
                  <a:lnTo>
                    <a:pt x="168" y="308"/>
                  </a:lnTo>
                  <a:lnTo>
                    <a:pt x="172" y="304"/>
                  </a:lnTo>
                  <a:lnTo>
                    <a:pt x="180" y="302"/>
                  </a:lnTo>
                  <a:lnTo>
                    <a:pt x="182" y="300"/>
                  </a:lnTo>
                  <a:lnTo>
                    <a:pt x="182" y="296"/>
                  </a:lnTo>
                  <a:lnTo>
                    <a:pt x="184" y="294"/>
                  </a:lnTo>
                  <a:lnTo>
                    <a:pt x="186" y="292"/>
                  </a:lnTo>
                  <a:lnTo>
                    <a:pt x="186" y="290"/>
                  </a:lnTo>
                  <a:lnTo>
                    <a:pt x="190" y="288"/>
                  </a:lnTo>
                  <a:lnTo>
                    <a:pt x="190" y="284"/>
                  </a:lnTo>
                  <a:lnTo>
                    <a:pt x="182" y="284"/>
                  </a:lnTo>
                  <a:lnTo>
                    <a:pt x="182" y="280"/>
                  </a:lnTo>
                  <a:lnTo>
                    <a:pt x="182" y="276"/>
                  </a:lnTo>
                  <a:lnTo>
                    <a:pt x="186" y="272"/>
                  </a:lnTo>
                  <a:lnTo>
                    <a:pt x="186" y="268"/>
                  </a:lnTo>
                  <a:lnTo>
                    <a:pt x="194" y="268"/>
                  </a:lnTo>
                  <a:lnTo>
                    <a:pt x="196" y="264"/>
                  </a:lnTo>
                  <a:lnTo>
                    <a:pt x="200" y="262"/>
                  </a:lnTo>
                  <a:lnTo>
                    <a:pt x="198" y="258"/>
                  </a:lnTo>
                  <a:lnTo>
                    <a:pt x="202" y="260"/>
                  </a:lnTo>
                  <a:lnTo>
                    <a:pt x="204" y="258"/>
                  </a:lnTo>
                  <a:lnTo>
                    <a:pt x="206" y="258"/>
                  </a:lnTo>
                  <a:lnTo>
                    <a:pt x="208" y="252"/>
                  </a:lnTo>
                  <a:lnTo>
                    <a:pt x="208" y="248"/>
                  </a:lnTo>
                  <a:lnTo>
                    <a:pt x="212" y="246"/>
                  </a:lnTo>
                  <a:lnTo>
                    <a:pt x="214" y="246"/>
                  </a:lnTo>
                  <a:lnTo>
                    <a:pt x="216" y="246"/>
                  </a:lnTo>
                  <a:lnTo>
                    <a:pt x="218" y="240"/>
                  </a:lnTo>
                  <a:lnTo>
                    <a:pt x="220" y="238"/>
                  </a:lnTo>
                  <a:lnTo>
                    <a:pt x="224" y="238"/>
                  </a:lnTo>
                  <a:lnTo>
                    <a:pt x="232" y="230"/>
                  </a:lnTo>
                  <a:lnTo>
                    <a:pt x="234" y="234"/>
                  </a:lnTo>
                  <a:lnTo>
                    <a:pt x="242" y="232"/>
                  </a:lnTo>
                  <a:lnTo>
                    <a:pt x="244" y="230"/>
                  </a:lnTo>
                  <a:lnTo>
                    <a:pt x="246" y="230"/>
                  </a:lnTo>
                  <a:lnTo>
                    <a:pt x="244" y="234"/>
                  </a:lnTo>
                  <a:lnTo>
                    <a:pt x="242" y="234"/>
                  </a:lnTo>
                  <a:lnTo>
                    <a:pt x="242" y="236"/>
                  </a:lnTo>
                  <a:lnTo>
                    <a:pt x="246" y="240"/>
                  </a:lnTo>
                  <a:lnTo>
                    <a:pt x="246" y="242"/>
                  </a:lnTo>
                  <a:lnTo>
                    <a:pt x="244" y="242"/>
                  </a:lnTo>
                  <a:lnTo>
                    <a:pt x="240" y="242"/>
                  </a:lnTo>
                  <a:lnTo>
                    <a:pt x="232" y="240"/>
                  </a:lnTo>
                  <a:lnTo>
                    <a:pt x="230" y="242"/>
                  </a:lnTo>
                  <a:lnTo>
                    <a:pt x="220" y="246"/>
                  </a:lnTo>
                  <a:lnTo>
                    <a:pt x="222" y="262"/>
                  </a:lnTo>
                  <a:lnTo>
                    <a:pt x="216" y="266"/>
                  </a:lnTo>
                  <a:lnTo>
                    <a:pt x="218" y="270"/>
                  </a:lnTo>
                  <a:lnTo>
                    <a:pt x="218" y="272"/>
                  </a:lnTo>
                  <a:lnTo>
                    <a:pt x="220" y="272"/>
                  </a:lnTo>
                  <a:lnTo>
                    <a:pt x="222" y="272"/>
                  </a:lnTo>
                  <a:lnTo>
                    <a:pt x="224" y="272"/>
                  </a:lnTo>
                  <a:lnTo>
                    <a:pt x="222" y="276"/>
                  </a:lnTo>
                  <a:lnTo>
                    <a:pt x="216" y="276"/>
                  </a:lnTo>
                  <a:lnTo>
                    <a:pt x="214" y="282"/>
                  </a:lnTo>
                  <a:lnTo>
                    <a:pt x="218" y="282"/>
                  </a:lnTo>
                  <a:lnTo>
                    <a:pt x="222" y="282"/>
                  </a:lnTo>
                  <a:lnTo>
                    <a:pt x="224" y="280"/>
                  </a:lnTo>
                  <a:lnTo>
                    <a:pt x="228" y="280"/>
                  </a:lnTo>
                  <a:lnTo>
                    <a:pt x="230" y="280"/>
                  </a:lnTo>
                  <a:lnTo>
                    <a:pt x="230" y="278"/>
                  </a:lnTo>
                  <a:lnTo>
                    <a:pt x="232" y="278"/>
                  </a:lnTo>
                  <a:lnTo>
                    <a:pt x="236" y="276"/>
                  </a:lnTo>
                  <a:lnTo>
                    <a:pt x="236" y="272"/>
                  </a:lnTo>
                  <a:lnTo>
                    <a:pt x="240" y="272"/>
                  </a:lnTo>
                  <a:lnTo>
                    <a:pt x="244" y="270"/>
                  </a:lnTo>
                  <a:lnTo>
                    <a:pt x="242" y="268"/>
                  </a:lnTo>
                  <a:lnTo>
                    <a:pt x="244" y="266"/>
                  </a:lnTo>
                  <a:lnTo>
                    <a:pt x="246" y="266"/>
                  </a:lnTo>
                  <a:lnTo>
                    <a:pt x="248" y="268"/>
                  </a:lnTo>
                  <a:lnTo>
                    <a:pt x="248" y="264"/>
                  </a:lnTo>
                  <a:lnTo>
                    <a:pt x="250" y="260"/>
                  </a:lnTo>
                  <a:lnTo>
                    <a:pt x="252" y="262"/>
                  </a:lnTo>
                  <a:lnTo>
                    <a:pt x="252" y="264"/>
                  </a:lnTo>
                  <a:lnTo>
                    <a:pt x="254" y="262"/>
                  </a:lnTo>
                  <a:lnTo>
                    <a:pt x="266" y="264"/>
                  </a:lnTo>
                  <a:lnTo>
                    <a:pt x="266" y="258"/>
                  </a:lnTo>
                  <a:lnTo>
                    <a:pt x="270" y="258"/>
                  </a:lnTo>
                  <a:lnTo>
                    <a:pt x="270" y="254"/>
                  </a:lnTo>
                  <a:lnTo>
                    <a:pt x="270" y="248"/>
                  </a:lnTo>
                  <a:lnTo>
                    <a:pt x="268" y="250"/>
                  </a:lnTo>
                  <a:lnTo>
                    <a:pt x="266" y="250"/>
                  </a:lnTo>
                  <a:lnTo>
                    <a:pt x="266" y="248"/>
                  </a:lnTo>
                  <a:lnTo>
                    <a:pt x="264" y="248"/>
                  </a:lnTo>
                  <a:lnTo>
                    <a:pt x="262" y="238"/>
                  </a:lnTo>
                  <a:lnTo>
                    <a:pt x="270" y="240"/>
                  </a:lnTo>
                  <a:lnTo>
                    <a:pt x="276" y="242"/>
                  </a:lnTo>
                  <a:lnTo>
                    <a:pt x="276" y="238"/>
                  </a:lnTo>
                  <a:lnTo>
                    <a:pt x="278" y="240"/>
                  </a:lnTo>
                  <a:lnTo>
                    <a:pt x="284" y="240"/>
                  </a:lnTo>
                  <a:lnTo>
                    <a:pt x="286" y="236"/>
                  </a:lnTo>
                  <a:lnTo>
                    <a:pt x="286" y="240"/>
                  </a:lnTo>
                  <a:lnTo>
                    <a:pt x="286" y="242"/>
                  </a:lnTo>
                  <a:lnTo>
                    <a:pt x="290" y="244"/>
                  </a:lnTo>
                  <a:lnTo>
                    <a:pt x="286" y="246"/>
                  </a:lnTo>
                  <a:lnTo>
                    <a:pt x="292" y="246"/>
                  </a:lnTo>
                  <a:lnTo>
                    <a:pt x="292" y="248"/>
                  </a:lnTo>
                  <a:lnTo>
                    <a:pt x="298" y="248"/>
                  </a:lnTo>
                  <a:lnTo>
                    <a:pt x="296" y="252"/>
                  </a:lnTo>
                  <a:lnTo>
                    <a:pt x="296" y="256"/>
                  </a:lnTo>
                  <a:lnTo>
                    <a:pt x="302" y="254"/>
                  </a:lnTo>
                  <a:lnTo>
                    <a:pt x="306" y="252"/>
                  </a:lnTo>
                  <a:lnTo>
                    <a:pt x="306" y="258"/>
                  </a:lnTo>
                  <a:lnTo>
                    <a:pt x="310" y="260"/>
                  </a:lnTo>
                  <a:lnTo>
                    <a:pt x="314" y="260"/>
                  </a:lnTo>
                  <a:lnTo>
                    <a:pt x="318" y="264"/>
                  </a:lnTo>
                  <a:lnTo>
                    <a:pt x="332" y="268"/>
                  </a:lnTo>
                  <a:lnTo>
                    <a:pt x="336" y="266"/>
                  </a:lnTo>
                  <a:lnTo>
                    <a:pt x="340" y="264"/>
                  </a:lnTo>
                  <a:lnTo>
                    <a:pt x="342" y="264"/>
                  </a:lnTo>
                  <a:lnTo>
                    <a:pt x="346" y="266"/>
                  </a:lnTo>
                  <a:lnTo>
                    <a:pt x="350" y="268"/>
                  </a:lnTo>
                  <a:lnTo>
                    <a:pt x="352" y="266"/>
                  </a:lnTo>
                  <a:lnTo>
                    <a:pt x="354" y="266"/>
                  </a:lnTo>
                  <a:lnTo>
                    <a:pt x="356" y="270"/>
                  </a:lnTo>
                  <a:lnTo>
                    <a:pt x="366" y="272"/>
                  </a:lnTo>
                  <a:lnTo>
                    <a:pt x="372" y="272"/>
                  </a:lnTo>
                  <a:lnTo>
                    <a:pt x="378" y="272"/>
                  </a:lnTo>
                  <a:lnTo>
                    <a:pt x="382" y="268"/>
                  </a:lnTo>
                  <a:lnTo>
                    <a:pt x="382" y="276"/>
                  </a:lnTo>
                  <a:lnTo>
                    <a:pt x="378" y="278"/>
                  </a:lnTo>
                  <a:lnTo>
                    <a:pt x="382" y="280"/>
                  </a:lnTo>
                  <a:lnTo>
                    <a:pt x="386" y="280"/>
                  </a:lnTo>
                  <a:lnTo>
                    <a:pt x="388" y="284"/>
                  </a:lnTo>
                  <a:lnTo>
                    <a:pt x="392" y="284"/>
                  </a:lnTo>
                  <a:lnTo>
                    <a:pt x="394" y="284"/>
                  </a:lnTo>
                  <a:lnTo>
                    <a:pt x="394" y="282"/>
                  </a:lnTo>
                  <a:lnTo>
                    <a:pt x="394" y="280"/>
                  </a:lnTo>
                  <a:lnTo>
                    <a:pt x="400" y="280"/>
                  </a:lnTo>
                  <a:lnTo>
                    <a:pt x="396" y="288"/>
                  </a:lnTo>
                  <a:lnTo>
                    <a:pt x="408" y="302"/>
                  </a:lnTo>
                  <a:lnTo>
                    <a:pt x="414" y="302"/>
                  </a:lnTo>
                  <a:lnTo>
                    <a:pt x="416" y="302"/>
                  </a:lnTo>
                  <a:lnTo>
                    <a:pt x="416" y="306"/>
                  </a:lnTo>
                  <a:lnTo>
                    <a:pt x="420" y="306"/>
                  </a:lnTo>
                  <a:lnTo>
                    <a:pt x="424" y="312"/>
                  </a:lnTo>
                  <a:lnTo>
                    <a:pt x="424" y="316"/>
                  </a:lnTo>
                  <a:lnTo>
                    <a:pt x="424" y="318"/>
                  </a:lnTo>
                  <a:lnTo>
                    <a:pt x="428" y="320"/>
                  </a:lnTo>
                  <a:lnTo>
                    <a:pt x="430" y="320"/>
                  </a:lnTo>
                  <a:lnTo>
                    <a:pt x="434" y="326"/>
                  </a:lnTo>
                  <a:lnTo>
                    <a:pt x="436" y="326"/>
                  </a:lnTo>
                  <a:lnTo>
                    <a:pt x="436" y="320"/>
                  </a:lnTo>
                  <a:lnTo>
                    <a:pt x="442" y="326"/>
                  </a:lnTo>
                  <a:lnTo>
                    <a:pt x="446" y="326"/>
                  </a:lnTo>
                  <a:lnTo>
                    <a:pt x="446" y="318"/>
                  </a:lnTo>
                  <a:lnTo>
                    <a:pt x="442" y="318"/>
                  </a:lnTo>
                  <a:lnTo>
                    <a:pt x="444" y="316"/>
                  </a:lnTo>
                  <a:lnTo>
                    <a:pt x="444" y="314"/>
                  </a:lnTo>
                  <a:lnTo>
                    <a:pt x="440" y="312"/>
                  </a:lnTo>
                  <a:lnTo>
                    <a:pt x="424" y="310"/>
                  </a:lnTo>
                  <a:lnTo>
                    <a:pt x="424" y="306"/>
                  </a:lnTo>
                  <a:lnTo>
                    <a:pt x="426" y="308"/>
                  </a:lnTo>
                  <a:lnTo>
                    <a:pt x="432" y="306"/>
                  </a:lnTo>
                  <a:lnTo>
                    <a:pt x="438" y="302"/>
                  </a:lnTo>
                  <a:lnTo>
                    <a:pt x="440" y="306"/>
                  </a:lnTo>
                  <a:lnTo>
                    <a:pt x="442" y="306"/>
                  </a:lnTo>
                  <a:lnTo>
                    <a:pt x="440" y="300"/>
                  </a:lnTo>
                  <a:lnTo>
                    <a:pt x="442" y="292"/>
                  </a:lnTo>
                  <a:lnTo>
                    <a:pt x="444" y="294"/>
                  </a:lnTo>
                  <a:lnTo>
                    <a:pt x="444" y="300"/>
                  </a:lnTo>
                  <a:lnTo>
                    <a:pt x="446" y="304"/>
                  </a:lnTo>
                  <a:lnTo>
                    <a:pt x="450" y="306"/>
                  </a:lnTo>
                  <a:lnTo>
                    <a:pt x="454" y="304"/>
                  </a:lnTo>
                  <a:lnTo>
                    <a:pt x="456" y="310"/>
                  </a:lnTo>
                  <a:lnTo>
                    <a:pt x="458" y="310"/>
                  </a:lnTo>
                  <a:lnTo>
                    <a:pt x="460" y="310"/>
                  </a:lnTo>
                  <a:lnTo>
                    <a:pt x="460" y="312"/>
                  </a:lnTo>
                  <a:lnTo>
                    <a:pt x="460" y="316"/>
                  </a:lnTo>
                  <a:lnTo>
                    <a:pt x="464" y="320"/>
                  </a:lnTo>
                  <a:lnTo>
                    <a:pt x="464" y="324"/>
                  </a:lnTo>
                  <a:lnTo>
                    <a:pt x="466" y="332"/>
                  </a:lnTo>
                  <a:lnTo>
                    <a:pt x="472" y="334"/>
                  </a:lnTo>
                  <a:lnTo>
                    <a:pt x="472" y="336"/>
                  </a:lnTo>
                  <a:lnTo>
                    <a:pt x="472" y="340"/>
                  </a:lnTo>
                  <a:lnTo>
                    <a:pt x="474" y="342"/>
                  </a:lnTo>
                  <a:lnTo>
                    <a:pt x="476" y="342"/>
                  </a:lnTo>
                  <a:lnTo>
                    <a:pt x="482" y="348"/>
                  </a:lnTo>
                  <a:lnTo>
                    <a:pt x="480" y="348"/>
                  </a:lnTo>
                  <a:lnTo>
                    <a:pt x="480" y="350"/>
                  </a:lnTo>
                  <a:lnTo>
                    <a:pt x="482" y="352"/>
                  </a:lnTo>
                  <a:lnTo>
                    <a:pt x="482" y="350"/>
                  </a:lnTo>
                  <a:lnTo>
                    <a:pt x="484" y="348"/>
                  </a:lnTo>
                  <a:lnTo>
                    <a:pt x="486" y="350"/>
                  </a:lnTo>
                  <a:lnTo>
                    <a:pt x="484" y="364"/>
                  </a:lnTo>
                  <a:lnTo>
                    <a:pt x="486" y="364"/>
                  </a:lnTo>
                  <a:lnTo>
                    <a:pt x="488" y="364"/>
                  </a:lnTo>
                  <a:lnTo>
                    <a:pt x="488" y="358"/>
                  </a:lnTo>
                  <a:lnTo>
                    <a:pt x="494" y="356"/>
                  </a:lnTo>
                  <a:lnTo>
                    <a:pt x="494" y="360"/>
                  </a:lnTo>
                  <a:lnTo>
                    <a:pt x="492" y="360"/>
                  </a:lnTo>
                  <a:lnTo>
                    <a:pt x="490" y="366"/>
                  </a:lnTo>
                  <a:lnTo>
                    <a:pt x="492" y="372"/>
                  </a:lnTo>
                  <a:lnTo>
                    <a:pt x="498" y="372"/>
                  </a:lnTo>
                  <a:lnTo>
                    <a:pt x="498" y="364"/>
                  </a:lnTo>
                  <a:lnTo>
                    <a:pt x="500" y="366"/>
                  </a:lnTo>
                  <a:lnTo>
                    <a:pt x="502" y="372"/>
                  </a:lnTo>
                  <a:lnTo>
                    <a:pt x="502" y="374"/>
                  </a:lnTo>
                  <a:lnTo>
                    <a:pt x="502" y="376"/>
                  </a:lnTo>
                  <a:lnTo>
                    <a:pt x="498" y="376"/>
                  </a:lnTo>
                  <a:lnTo>
                    <a:pt x="496" y="376"/>
                  </a:lnTo>
                  <a:lnTo>
                    <a:pt x="498" y="378"/>
                  </a:lnTo>
                  <a:lnTo>
                    <a:pt x="498" y="380"/>
                  </a:lnTo>
                  <a:lnTo>
                    <a:pt x="500" y="380"/>
                  </a:lnTo>
                  <a:lnTo>
                    <a:pt x="502" y="380"/>
                  </a:lnTo>
                  <a:lnTo>
                    <a:pt x="498" y="382"/>
                  </a:lnTo>
                  <a:lnTo>
                    <a:pt x="500" y="384"/>
                  </a:lnTo>
                  <a:lnTo>
                    <a:pt x="502" y="384"/>
                  </a:lnTo>
                  <a:lnTo>
                    <a:pt x="506" y="386"/>
                  </a:lnTo>
                  <a:lnTo>
                    <a:pt x="508" y="382"/>
                  </a:lnTo>
                  <a:lnTo>
                    <a:pt x="510" y="378"/>
                  </a:lnTo>
                  <a:lnTo>
                    <a:pt x="512" y="378"/>
                  </a:lnTo>
                  <a:lnTo>
                    <a:pt x="512" y="376"/>
                  </a:lnTo>
                  <a:lnTo>
                    <a:pt x="514" y="372"/>
                  </a:lnTo>
                  <a:lnTo>
                    <a:pt x="516" y="370"/>
                  </a:lnTo>
                  <a:lnTo>
                    <a:pt x="514" y="366"/>
                  </a:lnTo>
                  <a:lnTo>
                    <a:pt x="514" y="364"/>
                  </a:lnTo>
                  <a:lnTo>
                    <a:pt x="516" y="362"/>
                  </a:lnTo>
                  <a:lnTo>
                    <a:pt x="518" y="360"/>
                  </a:lnTo>
                  <a:lnTo>
                    <a:pt x="516" y="360"/>
                  </a:lnTo>
                  <a:close/>
                </a:path>
              </a:pathLst>
            </a:custGeom>
            <a:solidFill>
              <a:schemeClr val="bg2"/>
            </a:solidFill>
            <a:ln w="3175">
              <a:solidFill>
                <a:schemeClr val="bg1"/>
              </a:solidFill>
              <a:prstDash val="solid"/>
              <a:round/>
              <a:headEnd/>
              <a:tailEnd/>
            </a:ln>
          </p:spPr>
          <p:txBody>
            <a:bodyPr/>
            <a:lstStyle/>
            <a:p>
              <a:endParaRPr lang="nl-BE"/>
            </a:p>
          </p:txBody>
        </p:sp>
        <p:sp>
          <p:nvSpPr>
            <p:cNvPr id="371" name="Freeform 267"/>
            <p:cNvSpPr>
              <a:spLocks/>
            </p:cNvSpPr>
            <p:nvPr/>
          </p:nvSpPr>
          <p:spPr bwMode="gray">
            <a:xfrm>
              <a:off x="3845" y="2042"/>
              <a:ext cx="193" cy="142"/>
            </a:xfrm>
            <a:custGeom>
              <a:avLst/>
              <a:gdLst>
                <a:gd name="T0" fmla="*/ 178 w 178"/>
                <a:gd name="T1" fmla="*/ 18 h 142"/>
                <a:gd name="T2" fmla="*/ 170 w 178"/>
                <a:gd name="T3" fmla="*/ 22 h 142"/>
                <a:gd name="T4" fmla="*/ 154 w 178"/>
                <a:gd name="T5" fmla="*/ 24 h 142"/>
                <a:gd name="T6" fmla="*/ 130 w 178"/>
                <a:gd name="T7" fmla="*/ 36 h 142"/>
                <a:gd name="T8" fmla="*/ 126 w 178"/>
                <a:gd name="T9" fmla="*/ 46 h 142"/>
                <a:gd name="T10" fmla="*/ 126 w 178"/>
                <a:gd name="T11" fmla="*/ 60 h 142"/>
                <a:gd name="T12" fmla="*/ 114 w 178"/>
                <a:gd name="T13" fmla="*/ 60 h 142"/>
                <a:gd name="T14" fmla="*/ 116 w 178"/>
                <a:gd name="T15" fmla="*/ 70 h 142"/>
                <a:gd name="T16" fmla="*/ 110 w 178"/>
                <a:gd name="T17" fmla="*/ 82 h 142"/>
                <a:gd name="T18" fmla="*/ 108 w 178"/>
                <a:gd name="T19" fmla="*/ 94 h 142"/>
                <a:gd name="T20" fmla="*/ 98 w 178"/>
                <a:gd name="T21" fmla="*/ 94 h 142"/>
                <a:gd name="T22" fmla="*/ 92 w 178"/>
                <a:gd name="T23" fmla="*/ 94 h 142"/>
                <a:gd name="T24" fmla="*/ 90 w 178"/>
                <a:gd name="T25" fmla="*/ 104 h 142"/>
                <a:gd name="T26" fmla="*/ 84 w 178"/>
                <a:gd name="T27" fmla="*/ 110 h 142"/>
                <a:gd name="T28" fmla="*/ 72 w 178"/>
                <a:gd name="T29" fmla="*/ 120 h 142"/>
                <a:gd name="T30" fmla="*/ 64 w 178"/>
                <a:gd name="T31" fmla="*/ 130 h 142"/>
                <a:gd name="T32" fmla="*/ 54 w 178"/>
                <a:gd name="T33" fmla="*/ 138 h 142"/>
                <a:gd name="T34" fmla="*/ 46 w 178"/>
                <a:gd name="T35" fmla="*/ 140 h 142"/>
                <a:gd name="T36" fmla="*/ 28 w 178"/>
                <a:gd name="T37" fmla="*/ 140 h 142"/>
                <a:gd name="T38" fmla="*/ 10 w 178"/>
                <a:gd name="T39" fmla="*/ 134 h 142"/>
                <a:gd name="T40" fmla="*/ 24 w 178"/>
                <a:gd name="T41" fmla="*/ 114 h 142"/>
                <a:gd name="T42" fmla="*/ 10 w 178"/>
                <a:gd name="T43" fmla="*/ 108 h 142"/>
                <a:gd name="T44" fmla="*/ 8 w 178"/>
                <a:gd name="T45" fmla="*/ 98 h 142"/>
                <a:gd name="T46" fmla="*/ 0 w 178"/>
                <a:gd name="T47" fmla="*/ 84 h 142"/>
                <a:gd name="T48" fmla="*/ 4 w 178"/>
                <a:gd name="T49" fmla="*/ 74 h 142"/>
                <a:gd name="T50" fmla="*/ 0 w 178"/>
                <a:gd name="T51" fmla="*/ 68 h 142"/>
                <a:gd name="T52" fmla="*/ 4 w 178"/>
                <a:gd name="T53" fmla="*/ 52 h 142"/>
                <a:gd name="T54" fmla="*/ 12 w 178"/>
                <a:gd name="T55" fmla="*/ 50 h 142"/>
                <a:gd name="T56" fmla="*/ 16 w 178"/>
                <a:gd name="T57" fmla="*/ 38 h 142"/>
                <a:gd name="T58" fmla="*/ 26 w 178"/>
                <a:gd name="T59" fmla="*/ 38 h 142"/>
                <a:gd name="T60" fmla="*/ 42 w 178"/>
                <a:gd name="T61" fmla="*/ 34 h 142"/>
                <a:gd name="T62" fmla="*/ 48 w 178"/>
                <a:gd name="T63" fmla="*/ 20 h 142"/>
                <a:gd name="T64" fmla="*/ 50 w 178"/>
                <a:gd name="T65" fmla="*/ 8 h 142"/>
                <a:gd name="T66" fmla="*/ 54 w 178"/>
                <a:gd name="T67" fmla="*/ 0 h 142"/>
                <a:gd name="T68" fmla="*/ 64 w 178"/>
                <a:gd name="T69" fmla="*/ 4 h 142"/>
                <a:gd name="T70" fmla="*/ 76 w 178"/>
                <a:gd name="T71" fmla="*/ 6 h 142"/>
                <a:gd name="T72" fmla="*/ 86 w 178"/>
                <a:gd name="T73" fmla="*/ 10 h 142"/>
                <a:gd name="T74" fmla="*/ 100 w 178"/>
                <a:gd name="T75" fmla="*/ 10 h 142"/>
                <a:gd name="T76" fmla="*/ 108 w 178"/>
                <a:gd name="T77" fmla="*/ 4 h 142"/>
                <a:gd name="T78" fmla="*/ 116 w 178"/>
                <a:gd name="T79" fmla="*/ 2 h 142"/>
                <a:gd name="T80" fmla="*/ 122 w 178"/>
                <a:gd name="T81" fmla="*/ 12 h 142"/>
                <a:gd name="T82" fmla="*/ 118 w 178"/>
                <a:gd name="T83" fmla="*/ 26 h 142"/>
                <a:gd name="T84" fmla="*/ 130 w 178"/>
                <a:gd name="T85" fmla="*/ 30 h 142"/>
                <a:gd name="T86" fmla="*/ 140 w 178"/>
                <a:gd name="T87" fmla="*/ 20 h 142"/>
                <a:gd name="T88" fmla="*/ 154 w 178"/>
                <a:gd name="T89" fmla="*/ 14 h 142"/>
                <a:gd name="T90" fmla="*/ 168 w 178"/>
                <a:gd name="T91" fmla="*/ 14 h 14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178"/>
                <a:gd name="T139" fmla="*/ 0 h 142"/>
                <a:gd name="T140" fmla="*/ 178 w 178"/>
                <a:gd name="T141" fmla="*/ 142 h 142"/>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178" h="142">
                  <a:moveTo>
                    <a:pt x="178" y="14"/>
                  </a:moveTo>
                  <a:lnTo>
                    <a:pt x="178" y="18"/>
                  </a:lnTo>
                  <a:lnTo>
                    <a:pt x="176" y="22"/>
                  </a:lnTo>
                  <a:lnTo>
                    <a:pt x="170" y="22"/>
                  </a:lnTo>
                  <a:lnTo>
                    <a:pt x="162" y="22"/>
                  </a:lnTo>
                  <a:lnTo>
                    <a:pt x="154" y="24"/>
                  </a:lnTo>
                  <a:lnTo>
                    <a:pt x="144" y="26"/>
                  </a:lnTo>
                  <a:lnTo>
                    <a:pt x="130" y="36"/>
                  </a:lnTo>
                  <a:lnTo>
                    <a:pt x="130" y="44"/>
                  </a:lnTo>
                  <a:lnTo>
                    <a:pt x="126" y="46"/>
                  </a:lnTo>
                  <a:lnTo>
                    <a:pt x="128" y="52"/>
                  </a:lnTo>
                  <a:lnTo>
                    <a:pt x="126" y="60"/>
                  </a:lnTo>
                  <a:lnTo>
                    <a:pt x="120" y="62"/>
                  </a:lnTo>
                  <a:lnTo>
                    <a:pt x="114" y="60"/>
                  </a:lnTo>
                  <a:lnTo>
                    <a:pt x="112" y="66"/>
                  </a:lnTo>
                  <a:lnTo>
                    <a:pt x="116" y="70"/>
                  </a:lnTo>
                  <a:lnTo>
                    <a:pt x="116" y="78"/>
                  </a:lnTo>
                  <a:lnTo>
                    <a:pt x="110" y="82"/>
                  </a:lnTo>
                  <a:lnTo>
                    <a:pt x="110" y="88"/>
                  </a:lnTo>
                  <a:lnTo>
                    <a:pt x="108" y="94"/>
                  </a:lnTo>
                  <a:lnTo>
                    <a:pt x="104" y="96"/>
                  </a:lnTo>
                  <a:lnTo>
                    <a:pt x="98" y="94"/>
                  </a:lnTo>
                  <a:lnTo>
                    <a:pt x="96" y="90"/>
                  </a:lnTo>
                  <a:lnTo>
                    <a:pt x="92" y="94"/>
                  </a:lnTo>
                  <a:lnTo>
                    <a:pt x="86" y="98"/>
                  </a:lnTo>
                  <a:lnTo>
                    <a:pt x="90" y="104"/>
                  </a:lnTo>
                  <a:lnTo>
                    <a:pt x="88" y="108"/>
                  </a:lnTo>
                  <a:lnTo>
                    <a:pt x="84" y="110"/>
                  </a:lnTo>
                  <a:lnTo>
                    <a:pt x="80" y="108"/>
                  </a:lnTo>
                  <a:lnTo>
                    <a:pt x="72" y="120"/>
                  </a:lnTo>
                  <a:lnTo>
                    <a:pt x="64" y="124"/>
                  </a:lnTo>
                  <a:lnTo>
                    <a:pt x="64" y="130"/>
                  </a:lnTo>
                  <a:lnTo>
                    <a:pt x="62" y="136"/>
                  </a:lnTo>
                  <a:lnTo>
                    <a:pt x="54" y="138"/>
                  </a:lnTo>
                  <a:lnTo>
                    <a:pt x="52" y="142"/>
                  </a:lnTo>
                  <a:lnTo>
                    <a:pt x="46" y="140"/>
                  </a:lnTo>
                  <a:lnTo>
                    <a:pt x="34" y="140"/>
                  </a:lnTo>
                  <a:lnTo>
                    <a:pt x="28" y="140"/>
                  </a:lnTo>
                  <a:lnTo>
                    <a:pt x="24" y="142"/>
                  </a:lnTo>
                  <a:lnTo>
                    <a:pt x="10" y="134"/>
                  </a:lnTo>
                  <a:lnTo>
                    <a:pt x="24" y="118"/>
                  </a:lnTo>
                  <a:lnTo>
                    <a:pt x="24" y="114"/>
                  </a:lnTo>
                  <a:lnTo>
                    <a:pt x="22" y="110"/>
                  </a:lnTo>
                  <a:lnTo>
                    <a:pt x="10" y="108"/>
                  </a:lnTo>
                  <a:lnTo>
                    <a:pt x="8" y="106"/>
                  </a:lnTo>
                  <a:lnTo>
                    <a:pt x="8" y="98"/>
                  </a:lnTo>
                  <a:lnTo>
                    <a:pt x="6" y="90"/>
                  </a:lnTo>
                  <a:lnTo>
                    <a:pt x="0" y="84"/>
                  </a:lnTo>
                  <a:lnTo>
                    <a:pt x="0" y="78"/>
                  </a:lnTo>
                  <a:lnTo>
                    <a:pt x="4" y="74"/>
                  </a:lnTo>
                  <a:lnTo>
                    <a:pt x="0" y="72"/>
                  </a:lnTo>
                  <a:lnTo>
                    <a:pt x="0" y="68"/>
                  </a:lnTo>
                  <a:lnTo>
                    <a:pt x="0" y="58"/>
                  </a:lnTo>
                  <a:lnTo>
                    <a:pt x="4" y="52"/>
                  </a:lnTo>
                  <a:lnTo>
                    <a:pt x="6" y="50"/>
                  </a:lnTo>
                  <a:lnTo>
                    <a:pt x="12" y="50"/>
                  </a:lnTo>
                  <a:lnTo>
                    <a:pt x="14" y="44"/>
                  </a:lnTo>
                  <a:lnTo>
                    <a:pt x="16" y="38"/>
                  </a:lnTo>
                  <a:lnTo>
                    <a:pt x="22" y="40"/>
                  </a:lnTo>
                  <a:lnTo>
                    <a:pt x="26" y="38"/>
                  </a:lnTo>
                  <a:lnTo>
                    <a:pt x="30" y="40"/>
                  </a:lnTo>
                  <a:lnTo>
                    <a:pt x="42" y="34"/>
                  </a:lnTo>
                  <a:lnTo>
                    <a:pt x="40" y="28"/>
                  </a:lnTo>
                  <a:lnTo>
                    <a:pt x="48" y="20"/>
                  </a:lnTo>
                  <a:lnTo>
                    <a:pt x="50" y="16"/>
                  </a:lnTo>
                  <a:lnTo>
                    <a:pt x="50" y="8"/>
                  </a:lnTo>
                  <a:lnTo>
                    <a:pt x="52" y="4"/>
                  </a:lnTo>
                  <a:lnTo>
                    <a:pt x="54" y="0"/>
                  </a:lnTo>
                  <a:lnTo>
                    <a:pt x="60" y="2"/>
                  </a:lnTo>
                  <a:lnTo>
                    <a:pt x="64" y="4"/>
                  </a:lnTo>
                  <a:lnTo>
                    <a:pt x="70" y="6"/>
                  </a:lnTo>
                  <a:lnTo>
                    <a:pt x="76" y="6"/>
                  </a:lnTo>
                  <a:lnTo>
                    <a:pt x="80" y="12"/>
                  </a:lnTo>
                  <a:lnTo>
                    <a:pt x="86" y="10"/>
                  </a:lnTo>
                  <a:lnTo>
                    <a:pt x="96" y="8"/>
                  </a:lnTo>
                  <a:lnTo>
                    <a:pt x="100" y="10"/>
                  </a:lnTo>
                  <a:lnTo>
                    <a:pt x="106" y="6"/>
                  </a:lnTo>
                  <a:lnTo>
                    <a:pt x="108" y="4"/>
                  </a:lnTo>
                  <a:lnTo>
                    <a:pt x="112" y="0"/>
                  </a:lnTo>
                  <a:lnTo>
                    <a:pt x="116" y="2"/>
                  </a:lnTo>
                  <a:lnTo>
                    <a:pt x="118" y="6"/>
                  </a:lnTo>
                  <a:lnTo>
                    <a:pt x="122" y="12"/>
                  </a:lnTo>
                  <a:lnTo>
                    <a:pt x="120" y="16"/>
                  </a:lnTo>
                  <a:lnTo>
                    <a:pt x="118" y="26"/>
                  </a:lnTo>
                  <a:lnTo>
                    <a:pt x="124" y="32"/>
                  </a:lnTo>
                  <a:lnTo>
                    <a:pt x="130" y="30"/>
                  </a:lnTo>
                  <a:lnTo>
                    <a:pt x="136" y="24"/>
                  </a:lnTo>
                  <a:lnTo>
                    <a:pt x="140" y="20"/>
                  </a:lnTo>
                  <a:lnTo>
                    <a:pt x="144" y="18"/>
                  </a:lnTo>
                  <a:lnTo>
                    <a:pt x="154" y="14"/>
                  </a:lnTo>
                  <a:lnTo>
                    <a:pt x="158" y="12"/>
                  </a:lnTo>
                  <a:lnTo>
                    <a:pt x="168" y="14"/>
                  </a:lnTo>
                  <a:lnTo>
                    <a:pt x="178" y="14"/>
                  </a:lnTo>
                  <a:close/>
                </a:path>
              </a:pathLst>
            </a:custGeom>
            <a:solidFill>
              <a:schemeClr val="bg2"/>
            </a:solidFill>
            <a:ln w="3175">
              <a:solidFill>
                <a:schemeClr val="bg1"/>
              </a:solidFill>
              <a:prstDash val="solid"/>
              <a:round/>
              <a:headEnd/>
              <a:tailEnd/>
            </a:ln>
          </p:spPr>
          <p:txBody>
            <a:bodyPr/>
            <a:lstStyle/>
            <a:p>
              <a:endParaRPr lang="nl-BE"/>
            </a:p>
          </p:txBody>
        </p:sp>
      </p:grpSp>
      <p:sp>
        <p:nvSpPr>
          <p:cNvPr id="572" name="Rectangle 268"/>
          <p:cNvSpPr>
            <a:spLocks noChangeArrowheads="1"/>
          </p:cNvSpPr>
          <p:nvPr/>
        </p:nvSpPr>
        <p:spPr bwMode="gray">
          <a:xfrm>
            <a:off x="3406475" y="5411873"/>
            <a:ext cx="1785500" cy="484187"/>
          </a:xfrm>
          <a:prstGeom prst="rect">
            <a:avLst/>
          </a:prstGeom>
          <a:noFill/>
          <a:ln w="9525">
            <a:solidFill>
              <a:schemeClr val="folHlink"/>
            </a:solidFill>
            <a:miter lim="800000"/>
            <a:headEnd/>
            <a:tailEnd/>
          </a:ln>
        </p:spPr>
        <p:txBody>
          <a:bodyPr lIns="31549" tIns="31549" rIns="31549" bIns="31549"/>
          <a:lstStyle/>
          <a:p>
            <a:pPr defTabSz="912813" eaLnBrk="0" hangingPunct="0"/>
            <a:r>
              <a:rPr lang="en-US" sz="1600" dirty="0">
                <a:solidFill>
                  <a:schemeClr val="accent1"/>
                </a:solidFill>
              </a:rPr>
              <a:t>Benelux</a:t>
            </a:r>
          </a:p>
          <a:p>
            <a:pPr defTabSz="912813" eaLnBrk="0" hangingPunct="0"/>
            <a:r>
              <a:rPr lang="en-US" sz="1600" dirty="0"/>
              <a:t>Tax rate 7% to 20</a:t>
            </a:r>
            <a:r>
              <a:rPr lang="en-US" sz="1600" dirty="0" smtClean="0"/>
              <a:t>%</a:t>
            </a:r>
            <a:endParaRPr lang="en-US" sz="1600" dirty="0"/>
          </a:p>
        </p:txBody>
      </p:sp>
      <p:sp>
        <p:nvSpPr>
          <p:cNvPr id="573" name="Rectangle 269"/>
          <p:cNvSpPr>
            <a:spLocks noChangeArrowheads="1"/>
          </p:cNvSpPr>
          <p:nvPr/>
        </p:nvSpPr>
        <p:spPr bwMode="gray">
          <a:xfrm>
            <a:off x="2038050" y="2387685"/>
            <a:ext cx="1556140" cy="642938"/>
          </a:xfrm>
          <a:prstGeom prst="rect">
            <a:avLst/>
          </a:prstGeom>
          <a:solidFill>
            <a:schemeClr val="bg1"/>
          </a:solidFill>
          <a:ln w="9525">
            <a:solidFill>
              <a:schemeClr val="folHlink"/>
            </a:solidFill>
            <a:miter lim="800000"/>
            <a:headEnd/>
            <a:tailEnd/>
          </a:ln>
        </p:spPr>
        <p:txBody>
          <a:bodyPr lIns="31549" tIns="31549" rIns="31549" bIns="31549"/>
          <a:lstStyle/>
          <a:p>
            <a:pPr defTabSz="912813" eaLnBrk="0" hangingPunct="0"/>
            <a:r>
              <a:rPr lang="en-US" sz="1400" dirty="0">
                <a:solidFill>
                  <a:schemeClr val="accent1"/>
                </a:solidFill>
              </a:rPr>
              <a:t>Ireland</a:t>
            </a:r>
          </a:p>
          <a:p>
            <a:pPr defTabSz="912813" eaLnBrk="0" hangingPunct="0"/>
            <a:r>
              <a:rPr lang="en-US" sz="1400" dirty="0"/>
              <a:t>Tax rate 12.5% - 0%</a:t>
            </a:r>
          </a:p>
        </p:txBody>
      </p:sp>
      <p:sp>
        <p:nvSpPr>
          <p:cNvPr id="574" name="Rectangle 270"/>
          <p:cNvSpPr>
            <a:spLocks noChangeArrowheads="1"/>
          </p:cNvSpPr>
          <p:nvPr/>
        </p:nvSpPr>
        <p:spPr bwMode="gray">
          <a:xfrm>
            <a:off x="6152850" y="1319298"/>
            <a:ext cx="1077912" cy="473075"/>
          </a:xfrm>
          <a:prstGeom prst="rect">
            <a:avLst/>
          </a:prstGeom>
          <a:noFill/>
          <a:ln w="9525" algn="ctr">
            <a:solidFill>
              <a:schemeClr val="folHlink"/>
            </a:solidFill>
            <a:miter lim="800000"/>
            <a:headEnd/>
            <a:tailEnd/>
          </a:ln>
        </p:spPr>
        <p:txBody>
          <a:bodyPr lIns="31549" tIns="31549" rIns="31549" bIns="31549"/>
          <a:lstStyle/>
          <a:p>
            <a:pPr defTabSz="912813" eaLnBrk="0" hangingPunct="0"/>
            <a:r>
              <a:rPr lang="en-US" sz="1400" dirty="0">
                <a:solidFill>
                  <a:schemeClr val="accent1"/>
                </a:solidFill>
              </a:rPr>
              <a:t>Dubai</a:t>
            </a:r>
          </a:p>
          <a:p>
            <a:pPr defTabSz="912813" eaLnBrk="0" hangingPunct="0"/>
            <a:r>
              <a:rPr lang="en-US" sz="1400" dirty="0"/>
              <a:t>Tax rate 0%</a:t>
            </a:r>
          </a:p>
        </p:txBody>
      </p:sp>
      <p:sp>
        <p:nvSpPr>
          <p:cNvPr id="575" name="Rectangle 271"/>
          <p:cNvSpPr>
            <a:spLocks noChangeArrowheads="1"/>
          </p:cNvSpPr>
          <p:nvPr/>
        </p:nvSpPr>
        <p:spPr bwMode="gray">
          <a:xfrm>
            <a:off x="4114499" y="1201823"/>
            <a:ext cx="1594941" cy="458787"/>
          </a:xfrm>
          <a:prstGeom prst="rect">
            <a:avLst/>
          </a:prstGeom>
          <a:noFill/>
          <a:ln w="9525">
            <a:solidFill>
              <a:schemeClr val="folHlink"/>
            </a:solidFill>
            <a:miter lim="800000"/>
            <a:headEnd/>
            <a:tailEnd/>
          </a:ln>
        </p:spPr>
        <p:txBody>
          <a:bodyPr lIns="31549" tIns="31549" rIns="31549" bIns="31549"/>
          <a:lstStyle/>
          <a:p>
            <a:pPr defTabSz="912813" eaLnBrk="0" hangingPunct="0"/>
            <a:r>
              <a:rPr lang="en-US" sz="1400" dirty="0">
                <a:solidFill>
                  <a:schemeClr val="accent1"/>
                </a:solidFill>
              </a:rPr>
              <a:t>Switzerland</a:t>
            </a:r>
          </a:p>
          <a:p>
            <a:pPr defTabSz="912813" eaLnBrk="0" hangingPunct="0"/>
            <a:r>
              <a:rPr lang="en-US" sz="1400" dirty="0"/>
              <a:t>Tax rate 0% to 15</a:t>
            </a:r>
            <a:r>
              <a:rPr lang="en-US" sz="1400" dirty="0" smtClean="0"/>
              <a:t>%</a:t>
            </a:r>
            <a:endParaRPr lang="en-US" sz="1400" dirty="0"/>
          </a:p>
        </p:txBody>
      </p:sp>
      <p:sp>
        <p:nvSpPr>
          <p:cNvPr id="576" name="Rectangle 272"/>
          <p:cNvSpPr>
            <a:spLocks noChangeArrowheads="1"/>
          </p:cNvSpPr>
          <p:nvPr/>
        </p:nvSpPr>
        <p:spPr bwMode="gray">
          <a:xfrm>
            <a:off x="5998862" y="5411873"/>
            <a:ext cx="1601788" cy="530225"/>
          </a:xfrm>
          <a:prstGeom prst="rect">
            <a:avLst/>
          </a:prstGeom>
          <a:noFill/>
          <a:ln w="9525">
            <a:solidFill>
              <a:schemeClr val="folHlink"/>
            </a:solidFill>
            <a:miter lim="800000"/>
            <a:headEnd/>
            <a:tailEnd/>
          </a:ln>
        </p:spPr>
        <p:txBody>
          <a:bodyPr lIns="31549" tIns="31549" rIns="31549" bIns="31549"/>
          <a:lstStyle/>
          <a:p>
            <a:pPr marL="107950" indent="-107950" defTabSz="844550" eaLnBrk="0" hangingPunct="0"/>
            <a:r>
              <a:rPr lang="en-US" sz="1400" dirty="0">
                <a:solidFill>
                  <a:schemeClr val="accent1"/>
                </a:solidFill>
              </a:rPr>
              <a:t>Singapore</a:t>
            </a:r>
          </a:p>
          <a:p>
            <a:pPr marL="107950" indent="-107950" defTabSz="844550" eaLnBrk="0" hangingPunct="0"/>
            <a:r>
              <a:rPr lang="en-US" sz="1400" dirty="0"/>
              <a:t>Tax rate 5% to 15</a:t>
            </a:r>
            <a:r>
              <a:rPr lang="en-US" sz="1400" dirty="0" smtClean="0"/>
              <a:t>%</a:t>
            </a:r>
            <a:endParaRPr lang="en-US" sz="1400" dirty="0"/>
          </a:p>
        </p:txBody>
      </p:sp>
      <p:sp>
        <p:nvSpPr>
          <p:cNvPr id="577" name="Line 273"/>
          <p:cNvSpPr>
            <a:spLocks noChangeShapeType="1"/>
          </p:cNvSpPr>
          <p:nvPr/>
        </p:nvSpPr>
        <p:spPr bwMode="gray">
          <a:xfrm flipV="1">
            <a:off x="5197175" y="2870285"/>
            <a:ext cx="0" cy="2528888"/>
          </a:xfrm>
          <a:prstGeom prst="line">
            <a:avLst/>
          </a:prstGeom>
          <a:noFill/>
          <a:ln w="9525">
            <a:solidFill>
              <a:schemeClr val="accent1"/>
            </a:solidFill>
            <a:round/>
            <a:headEnd/>
            <a:tailEnd type="triangle" w="med" len="med"/>
          </a:ln>
        </p:spPr>
        <p:txBody>
          <a:bodyPr wrap="none" lIns="47322" tIns="47322" rIns="47322" bIns="47322" anchor="ctr"/>
          <a:lstStyle/>
          <a:p>
            <a:endParaRPr lang="nl-BE"/>
          </a:p>
        </p:txBody>
      </p:sp>
      <p:sp>
        <p:nvSpPr>
          <p:cNvPr id="578" name="Line 274"/>
          <p:cNvSpPr>
            <a:spLocks noChangeShapeType="1"/>
          </p:cNvSpPr>
          <p:nvPr/>
        </p:nvSpPr>
        <p:spPr bwMode="gray">
          <a:xfrm>
            <a:off x="6214762" y="1792373"/>
            <a:ext cx="0" cy="1765300"/>
          </a:xfrm>
          <a:prstGeom prst="line">
            <a:avLst/>
          </a:prstGeom>
          <a:noFill/>
          <a:ln w="9525">
            <a:solidFill>
              <a:schemeClr val="accent1"/>
            </a:solidFill>
            <a:round/>
            <a:headEnd/>
            <a:tailEnd type="triangle" w="med" len="med"/>
          </a:ln>
        </p:spPr>
        <p:txBody>
          <a:bodyPr wrap="none" lIns="47322" tIns="47322" rIns="47322" bIns="47322" anchor="ctr"/>
          <a:lstStyle/>
          <a:p>
            <a:endParaRPr lang="nl-BE"/>
          </a:p>
        </p:txBody>
      </p:sp>
      <p:sp>
        <p:nvSpPr>
          <p:cNvPr id="579" name="Line 275"/>
          <p:cNvSpPr>
            <a:spLocks noChangeShapeType="1"/>
          </p:cNvSpPr>
          <p:nvPr/>
        </p:nvSpPr>
        <p:spPr bwMode="gray">
          <a:xfrm flipV="1">
            <a:off x="7137100" y="4013285"/>
            <a:ext cx="0" cy="1436688"/>
          </a:xfrm>
          <a:prstGeom prst="line">
            <a:avLst/>
          </a:prstGeom>
          <a:noFill/>
          <a:ln w="9525">
            <a:solidFill>
              <a:schemeClr val="accent1"/>
            </a:solidFill>
            <a:round/>
            <a:headEnd/>
            <a:tailEnd type="triangle" w="med" len="med"/>
          </a:ln>
        </p:spPr>
        <p:txBody>
          <a:bodyPr wrap="none" lIns="47322" tIns="47322" rIns="47322" bIns="47322" anchor="ctr"/>
          <a:lstStyle/>
          <a:p>
            <a:endParaRPr lang="nl-BE"/>
          </a:p>
        </p:txBody>
      </p:sp>
      <p:sp>
        <p:nvSpPr>
          <p:cNvPr id="580" name="Line 276"/>
          <p:cNvSpPr>
            <a:spLocks noChangeShapeType="1"/>
          </p:cNvSpPr>
          <p:nvPr/>
        </p:nvSpPr>
        <p:spPr bwMode="gray">
          <a:xfrm>
            <a:off x="3442987" y="2773448"/>
            <a:ext cx="1570038" cy="0"/>
          </a:xfrm>
          <a:prstGeom prst="line">
            <a:avLst/>
          </a:prstGeom>
          <a:noFill/>
          <a:ln w="9525">
            <a:solidFill>
              <a:schemeClr val="accent1"/>
            </a:solidFill>
            <a:round/>
            <a:headEnd/>
            <a:tailEnd type="triangle" w="med" len="med"/>
          </a:ln>
        </p:spPr>
        <p:txBody>
          <a:bodyPr wrap="none" lIns="47322" tIns="47322" rIns="47322" bIns="47322" anchor="ctr"/>
          <a:lstStyle/>
          <a:p>
            <a:endParaRPr lang="nl-BE"/>
          </a:p>
        </p:txBody>
      </p:sp>
      <p:sp>
        <p:nvSpPr>
          <p:cNvPr id="581" name="Line 277"/>
          <p:cNvSpPr>
            <a:spLocks noChangeShapeType="1"/>
          </p:cNvSpPr>
          <p:nvPr/>
        </p:nvSpPr>
        <p:spPr bwMode="gray">
          <a:xfrm flipV="1">
            <a:off x="5321000" y="1660610"/>
            <a:ext cx="0" cy="1276350"/>
          </a:xfrm>
          <a:prstGeom prst="line">
            <a:avLst/>
          </a:prstGeom>
          <a:noFill/>
          <a:ln w="9525">
            <a:solidFill>
              <a:schemeClr val="accent1"/>
            </a:solidFill>
            <a:round/>
            <a:headEnd type="triangle" w="med" len="med"/>
            <a:tailEnd/>
          </a:ln>
        </p:spPr>
        <p:txBody>
          <a:bodyPr wrap="none" lIns="47322" tIns="47322" rIns="47322" bIns="47322" anchor="ctr"/>
          <a:lstStyle/>
          <a:p>
            <a:endParaRPr lang="nl-BE"/>
          </a:p>
        </p:txBody>
      </p:sp>
      <p:sp>
        <p:nvSpPr>
          <p:cNvPr id="582" name="Rectangle 279"/>
          <p:cNvSpPr>
            <a:spLocks noChangeArrowheads="1"/>
          </p:cNvSpPr>
          <p:nvPr/>
        </p:nvSpPr>
        <p:spPr bwMode="gray">
          <a:xfrm>
            <a:off x="8553150" y="3149685"/>
            <a:ext cx="1181100" cy="504825"/>
          </a:xfrm>
          <a:prstGeom prst="rect">
            <a:avLst/>
          </a:prstGeom>
          <a:noFill/>
          <a:ln w="9525">
            <a:solidFill>
              <a:schemeClr val="folHlink"/>
            </a:solidFill>
            <a:miter lim="800000"/>
            <a:headEnd/>
            <a:tailEnd/>
          </a:ln>
        </p:spPr>
        <p:txBody>
          <a:bodyPr lIns="31549" tIns="31549" rIns="31549" bIns="31549"/>
          <a:lstStyle/>
          <a:p>
            <a:pPr marL="107950" indent="-107950" defTabSz="844550" eaLnBrk="0" hangingPunct="0"/>
            <a:r>
              <a:rPr lang="en-US" sz="1400" dirty="0">
                <a:solidFill>
                  <a:schemeClr val="accent1"/>
                </a:solidFill>
              </a:rPr>
              <a:t>Hong Kong</a:t>
            </a:r>
          </a:p>
          <a:p>
            <a:pPr marL="107950" indent="-107950" defTabSz="844550" eaLnBrk="0" hangingPunct="0"/>
            <a:r>
              <a:rPr lang="en-US" sz="1400" dirty="0"/>
              <a:t>Tax rate 16.5%</a:t>
            </a:r>
          </a:p>
        </p:txBody>
      </p:sp>
      <p:sp>
        <p:nvSpPr>
          <p:cNvPr id="583" name="Line 280"/>
          <p:cNvSpPr>
            <a:spLocks noChangeShapeType="1"/>
          </p:cNvSpPr>
          <p:nvPr/>
        </p:nvSpPr>
        <p:spPr bwMode="auto">
          <a:xfrm flipH="1">
            <a:off x="7446662" y="3556085"/>
            <a:ext cx="1108075" cy="0"/>
          </a:xfrm>
          <a:prstGeom prst="line">
            <a:avLst/>
          </a:prstGeom>
          <a:noFill/>
          <a:ln w="9525">
            <a:solidFill>
              <a:schemeClr val="accent1"/>
            </a:solidFill>
            <a:round/>
            <a:headEnd/>
            <a:tailEnd type="triangle" w="med" len="med"/>
          </a:ln>
        </p:spPr>
        <p:txBody>
          <a:bodyPr wrap="none" lIns="47322" tIns="47322" rIns="47322" bIns="47322" anchor="ctr"/>
          <a:lstStyle/>
          <a:p>
            <a:endParaRPr lang="nl-BE"/>
          </a:p>
        </p:txBody>
      </p:sp>
    </p:spTree>
    <p:extLst>
      <p:ext uri="{BB962C8B-B14F-4D97-AF65-F5344CB8AC3E}">
        <p14:creationId xmlns:p14="http://schemas.microsoft.com/office/powerpoint/2010/main" val="153602139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4.c </a:t>
            </a:r>
            <a:r>
              <a:rPr lang="nl-NL" dirty="0"/>
              <a:t>Wat zijn </a:t>
            </a:r>
            <a:r>
              <a:rPr lang="nl-NL" dirty="0" smtClean="0"/>
              <a:t>“</a:t>
            </a:r>
            <a:r>
              <a:rPr lang="nl-NL" dirty="0" err="1" smtClean="0"/>
              <a:t>excess</a:t>
            </a:r>
            <a:r>
              <a:rPr lang="nl-NL" dirty="0" smtClean="0"/>
              <a:t> </a:t>
            </a:r>
            <a:r>
              <a:rPr lang="nl-NL" dirty="0" err="1" smtClean="0"/>
              <a:t>profits</a:t>
            </a:r>
            <a:r>
              <a:rPr lang="nl-NL" dirty="0" smtClean="0"/>
              <a:t>” ?</a:t>
            </a:r>
            <a:endParaRPr lang="nl-NL" noProof="0" dirty="0">
              <a:solidFill>
                <a:srgbClr val="2D6C88"/>
              </a:solidFill>
            </a:endParaRPr>
          </a:p>
        </p:txBody>
      </p:sp>
      <p:sp>
        <p:nvSpPr>
          <p:cNvPr id="3" name="Tijdelijke aanduiding voor inhoud 2"/>
          <p:cNvSpPr>
            <a:spLocks noGrp="1"/>
          </p:cNvSpPr>
          <p:nvPr>
            <p:ph idx="4294967295"/>
          </p:nvPr>
        </p:nvSpPr>
        <p:spPr>
          <a:xfrm>
            <a:off x="1676401" y="1371600"/>
            <a:ext cx="9616439" cy="4174435"/>
          </a:xfrm>
          <a:prstGeom prst="rect">
            <a:avLst/>
          </a:prstGeom>
        </p:spPr>
        <p:txBody>
          <a:bodyPr>
            <a:noAutofit/>
          </a:bodyPr>
          <a:lstStyle/>
          <a:p>
            <a:pPr marL="0" indent="0">
              <a:buNone/>
            </a:pPr>
            <a:r>
              <a:rPr lang="en-US" dirty="0" err="1"/>
              <a:t>Artikel</a:t>
            </a:r>
            <a:r>
              <a:rPr lang="en-US" dirty="0"/>
              <a:t> 185, §2, b) </a:t>
            </a:r>
            <a:r>
              <a:rPr lang="en-US" dirty="0" smtClean="0"/>
              <a:t>WIB (1/2)</a:t>
            </a:r>
            <a:endParaRPr lang="en-US" dirty="0"/>
          </a:p>
          <a:p>
            <a:r>
              <a:rPr lang="nl-BE" dirty="0"/>
              <a:t>Voorziet in de mogelijkheid om </a:t>
            </a:r>
            <a:r>
              <a:rPr lang="nl-BE" dirty="0" smtClean="0"/>
              <a:t>bijkomende boekhoudkundinge winsten van </a:t>
            </a:r>
            <a:r>
              <a:rPr lang="nl-BE" dirty="0"/>
              <a:t>een Belgische entiteit unilateraal fiscaal aan te passen </a:t>
            </a:r>
            <a:r>
              <a:rPr lang="nl-BE" dirty="0" smtClean="0"/>
              <a:t>om de </a:t>
            </a:r>
            <a:r>
              <a:rPr lang="nl-BE" dirty="0"/>
              <a:t>winsten in lijn te brengen met de Belgische interpretatie van het arm’s length principe</a:t>
            </a:r>
          </a:p>
          <a:p>
            <a:r>
              <a:rPr lang="nl-BE" dirty="0"/>
              <a:t>De Belgische interpretatie van het arm’s length principe refereert aan het bepalen van een gepaste vergoeding voor een Belgische </a:t>
            </a:r>
            <a:r>
              <a:rPr lang="nl-BE" dirty="0" smtClean="0"/>
              <a:t>entiteit </a:t>
            </a:r>
            <a:r>
              <a:rPr lang="nl-BE" dirty="0"/>
              <a:t>alsof het een individuele, ‘stand-alone’ onderneming </a:t>
            </a:r>
            <a:r>
              <a:rPr lang="nl-BE" dirty="0" smtClean="0"/>
              <a:t>betreft.</a:t>
            </a:r>
            <a:endParaRPr lang="nl-BE" dirty="0"/>
          </a:p>
        </p:txBody>
      </p:sp>
      <p:sp>
        <p:nvSpPr>
          <p:cNvPr id="4" name="Tijdelijke aanduiding voor datum 3"/>
          <p:cNvSpPr>
            <a:spLocks noGrp="1"/>
          </p:cNvSpPr>
          <p:nvPr>
            <p:ph type="dt" sz="half" idx="2"/>
          </p:nvPr>
        </p:nvSpPr>
        <p:spPr>
          <a:xfrm>
            <a:off x="9288149" y="6307816"/>
            <a:ext cx="1143000" cy="365125"/>
          </a:xfrm>
        </p:spPr>
        <p:txBody>
          <a:bodyPr/>
          <a:lstStyle/>
          <a:p>
            <a:fld id="{CBE71A9B-9B06-F642-BD0C-0726A6000813}"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28</a:t>
            </a:fld>
            <a:endParaRPr lang="en-US" dirty="0"/>
          </a:p>
        </p:txBody>
      </p:sp>
    </p:spTree>
    <p:extLst>
      <p:ext uri="{BB962C8B-B14F-4D97-AF65-F5344CB8AC3E}">
        <p14:creationId xmlns:p14="http://schemas.microsoft.com/office/powerpoint/2010/main" val="55742292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4.c </a:t>
            </a:r>
            <a:r>
              <a:rPr lang="nl-NL" dirty="0"/>
              <a:t>Wat zijn </a:t>
            </a:r>
            <a:r>
              <a:rPr lang="nl-NL" dirty="0" smtClean="0"/>
              <a:t>“</a:t>
            </a:r>
            <a:r>
              <a:rPr lang="nl-NL" dirty="0" err="1" smtClean="0"/>
              <a:t>excess</a:t>
            </a:r>
            <a:r>
              <a:rPr lang="nl-NL" dirty="0" smtClean="0"/>
              <a:t> </a:t>
            </a:r>
            <a:r>
              <a:rPr lang="nl-NL" dirty="0" err="1" smtClean="0"/>
              <a:t>profits</a:t>
            </a:r>
            <a:r>
              <a:rPr lang="nl-NL" dirty="0" smtClean="0"/>
              <a:t>” ?</a:t>
            </a:r>
            <a:endParaRPr lang="nl-NL" noProof="0" dirty="0">
              <a:solidFill>
                <a:srgbClr val="2D6C88"/>
              </a:solidFill>
            </a:endParaRPr>
          </a:p>
        </p:txBody>
      </p:sp>
      <p:sp>
        <p:nvSpPr>
          <p:cNvPr id="3" name="Tijdelijke aanduiding voor inhoud 2"/>
          <p:cNvSpPr>
            <a:spLocks noGrp="1"/>
          </p:cNvSpPr>
          <p:nvPr>
            <p:ph idx="4294967295"/>
          </p:nvPr>
        </p:nvSpPr>
        <p:spPr>
          <a:xfrm>
            <a:off x="1676401" y="1371600"/>
            <a:ext cx="9616439" cy="4174435"/>
          </a:xfrm>
          <a:prstGeom prst="rect">
            <a:avLst/>
          </a:prstGeom>
        </p:spPr>
        <p:txBody>
          <a:bodyPr>
            <a:noAutofit/>
          </a:bodyPr>
          <a:lstStyle/>
          <a:p>
            <a:pPr marL="0" indent="0">
              <a:buNone/>
            </a:pPr>
            <a:r>
              <a:rPr lang="en-US" dirty="0" err="1"/>
              <a:t>Artikel</a:t>
            </a:r>
            <a:r>
              <a:rPr lang="en-US" dirty="0"/>
              <a:t> 185, §2, b) WIB</a:t>
            </a:r>
          </a:p>
          <a:p>
            <a:r>
              <a:rPr lang="nl-BE" dirty="0" smtClean="0"/>
              <a:t>Winsten van </a:t>
            </a:r>
            <a:r>
              <a:rPr lang="nl-BE" dirty="0"/>
              <a:t>een Belgische entiteit </a:t>
            </a:r>
            <a:r>
              <a:rPr lang="nl-BE" dirty="0" smtClean="0"/>
              <a:t>die hoger zijn dan een </a:t>
            </a:r>
            <a:r>
              <a:rPr lang="nl-BE" dirty="0"/>
              <a:t>‘stand-alone’ vergoeding kunnen </a:t>
            </a:r>
            <a:r>
              <a:rPr lang="nl-BE" dirty="0" smtClean="0"/>
              <a:t>uit </a:t>
            </a:r>
            <a:r>
              <a:rPr lang="nl-BE" dirty="0"/>
              <a:t>de belastbare basis gehouden worden. </a:t>
            </a:r>
            <a:r>
              <a:rPr lang="nl-BE" dirty="0" smtClean="0"/>
              <a:t>Vb’n:</a:t>
            </a:r>
          </a:p>
          <a:p>
            <a:pPr lvl="1"/>
            <a:r>
              <a:rPr lang="nl-BE" sz="2200" dirty="0" smtClean="0"/>
              <a:t>Schaalvoordelen </a:t>
            </a:r>
            <a:r>
              <a:rPr lang="nl-BE" sz="2200" dirty="0"/>
              <a:t>en de onderlinge afhankelijkheid van diverse  activiteiten binnen een geïntegreerde </a:t>
            </a:r>
            <a:r>
              <a:rPr lang="nl-BE" sz="2200" dirty="0" smtClean="0"/>
              <a:t>groep (synergie-winsten).</a:t>
            </a:r>
          </a:p>
          <a:p>
            <a:pPr lvl="1"/>
            <a:r>
              <a:rPr lang="nl-BE" sz="2200" dirty="0" smtClean="0"/>
              <a:t>Minder adequate verrekenprijzen gehanteerd in andere jurisdicties ?</a:t>
            </a:r>
            <a:endParaRPr lang="nl-BE" sz="2200" dirty="0"/>
          </a:p>
        </p:txBody>
      </p:sp>
      <p:sp>
        <p:nvSpPr>
          <p:cNvPr id="4" name="Tijdelijke aanduiding voor datum 3"/>
          <p:cNvSpPr>
            <a:spLocks noGrp="1"/>
          </p:cNvSpPr>
          <p:nvPr>
            <p:ph type="dt" sz="half" idx="2"/>
          </p:nvPr>
        </p:nvSpPr>
        <p:spPr>
          <a:xfrm>
            <a:off x="9288149" y="6307816"/>
            <a:ext cx="1143000" cy="365125"/>
          </a:xfrm>
        </p:spPr>
        <p:txBody>
          <a:bodyPr/>
          <a:lstStyle/>
          <a:p>
            <a:fld id="{CBE71A9B-9B06-F642-BD0C-0726A6000813}"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29</a:t>
            </a:fld>
            <a:endParaRPr lang="en-US" dirty="0"/>
          </a:p>
        </p:txBody>
      </p:sp>
    </p:spTree>
    <p:extLst>
      <p:ext uri="{BB962C8B-B14F-4D97-AF65-F5344CB8AC3E}">
        <p14:creationId xmlns:p14="http://schemas.microsoft.com/office/powerpoint/2010/main" val="21389976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1. Historiek</a:t>
            </a:r>
            <a:endParaRPr lang="nl-NL" dirty="0"/>
          </a:p>
        </p:txBody>
      </p:sp>
      <p:sp>
        <p:nvSpPr>
          <p:cNvPr id="4" name="Tijdelijke aanduiding voor datum 3"/>
          <p:cNvSpPr>
            <a:spLocks noGrp="1"/>
          </p:cNvSpPr>
          <p:nvPr>
            <p:ph type="dt" sz="half" idx="2"/>
          </p:nvPr>
        </p:nvSpPr>
        <p:spPr>
          <a:xfrm>
            <a:off x="9288149" y="6307816"/>
            <a:ext cx="1143000" cy="365125"/>
          </a:xfrm>
        </p:spPr>
        <p:txBody>
          <a:bodyPr/>
          <a:lstStyle/>
          <a:p>
            <a:fld id="{2FCC8F89-CD65-1B45-9512-B73B47325B86}"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3</a:t>
            </a:fld>
            <a:endParaRPr lang="en-US" dirty="0"/>
          </a:p>
        </p:txBody>
      </p:sp>
      <p:sp>
        <p:nvSpPr>
          <p:cNvPr id="11" name="Tijdelijke aanduiding voor inhoud 4"/>
          <p:cNvSpPr>
            <a:spLocks noGrp="1"/>
          </p:cNvSpPr>
          <p:nvPr>
            <p:ph sz="half" idx="10"/>
          </p:nvPr>
        </p:nvSpPr>
        <p:spPr>
          <a:xfrm>
            <a:off x="1669146" y="1612900"/>
            <a:ext cx="9275453" cy="4152900"/>
          </a:xfrm>
        </p:spPr>
        <p:txBody>
          <a:bodyPr>
            <a:normAutofit lnSpcReduction="10000"/>
          </a:bodyPr>
          <a:lstStyle/>
          <a:p>
            <a:pPr marL="0" indent="0">
              <a:buNone/>
            </a:pPr>
            <a:r>
              <a:rPr lang="nl-NL" sz="3000" dirty="0" smtClean="0"/>
              <a:t>Situatie voor invoering formele rulings:</a:t>
            </a:r>
          </a:p>
          <a:p>
            <a:r>
              <a:rPr lang="nl-NL" altLang="nl-NL" dirty="0" smtClean="0"/>
              <a:t>(Informele) akkoorden met de controleur</a:t>
            </a:r>
          </a:p>
          <a:p>
            <a:pPr lvl="1"/>
            <a:r>
              <a:rPr lang="nl-NL" altLang="nl-NL" dirty="0" smtClean="0"/>
              <a:t>Bestaat sedert lange tijd</a:t>
            </a:r>
          </a:p>
          <a:p>
            <a:pPr lvl="1"/>
            <a:r>
              <a:rPr lang="nl-NL" altLang="nl-NL" dirty="0" smtClean="0"/>
              <a:t>Blijft vaak nuttig (zie de ‘BBI regularisaties’ van 2014)</a:t>
            </a:r>
          </a:p>
          <a:p>
            <a:r>
              <a:rPr lang="nl-NL" altLang="nl-NL" dirty="0" smtClean="0"/>
              <a:t>Uitspraken van de centrale administratie</a:t>
            </a:r>
          </a:p>
          <a:p>
            <a:pPr lvl="1"/>
            <a:r>
              <a:rPr lang="nl-NL" altLang="nl-NL" dirty="0" smtClean="0"/>
              <a:t>Zowel met betrekking tot fiscale principe-vragen</a:t>
            </a:r>
          </a:p>
          <a:p>
            <a:pPr lvl="1"/>
            <a:r>
              <a:rPr lang="nl-NL" altLang="nl-NL" dirty="0" smtClean="0"/>
              <a:t>Als met betrekking tot concrete dossiers</a:t>
            </a:r>
          </a:p>
          <a:p>
            <a:pPr lvl="1"/>
            <a:r>
              <a:rPr lang="nl-NL" altLang="nl-NL" dirty="0" smtClean="0"/>
              <a:t>Ook dit blijft soms nuttig</a:t>
            </a:r>
          </a:p>
          <a:p>
            <a:pPr marL="0" indent="0">
              <a:buNone/>
            </a:pPr>
            <a:endParaRPr lang="nl-NL" dirty="0" smtClean="0"/>
          </a:p>
        </p:txBody>
      </p:sp>
    </p:spTree>
    <p:extLst>
      <p:ext uri="{BB962C8B-B14F-4D97-AF65-F5344CB8AC3E}">
        <p14:creationId xmlns:p14="http://schemas.microsoft.com/office/powerpoint/2010/main" val="166939733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Vragenronde</a:t>
            </a:r>
            <a:endParaRPr lang="nl-NL" dirty="0"/>
          </a:p>
        </p:txBody>
      </p:sp>
    </p:spTree>
    <p:extLst>
      <p:ext uri="{BB962C8B-B14F-4D97-AF65-F5344CB8AC3E}">
        <p14:creationId xmlns:p14="http://schemas.microsoft.com/office/powerpoint/2010/main" val="758505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1. Historiek</a:t>
            </a:r>
            <a:endParaRPr lang="nl-NL" dirty="0"/>
          </a:p>
        </p:txBody>
      </p:sp>
      <p:sp>
        <p:nvSpPr>
          <p:cNvPr id="4" name="Tijdelijke aanduiding voor datum 3"/>
          <p:cNvSpPr>
            <a:spLocks noGrp="1"/>
          </p:cNvSpPr>
          <p:nvPr>
            <p:ph type="dt" sz="half" idx="2"/>
          </p:nvPr>
        </p:nvSpPr>
        <p:spPr>
          <a:xfrm>
            <a:off x="9288149" y="6307816"/>
            <a:ext cx="1143000" cy="365125"/>
          </a:xfrm>
        </p:spPr>
        <p:txBody>
          <a:bodyPr/>
          <a:lstStyle/>
          <a:p>
            <a:fld id="{2FCC8F89-CD65-1B45-9512-B73B47325B86}"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4</a:t>
            </a:fld>
            <a:endParaRPr lang="en-US" dirty="0"/>
          </a:p>
        </p:txBody>
      </p:sp>
      <p:sp>
        <p:nvSpPr>
          <p:cNvPr id="11" name="Tijdelijke aanduiding voor inhoud 4"/>
          <p:cNvSpPr>
            <a:spLocks noGrp="1"/>
          </p:cNvSpPr>
          <p:nvPr>
            <p:ph sz="half" idx="10"/>
          </p:nvPr>
        </p:nvSpPr>
        <p:spPr>
          <a:xfrm>
            <a:off x="1669146" y="1612900"/>
            <a:ext cx="9275453" cy="4152900"/>
          </a:xfrm>
        </p:spPr>
        <p:txBody>
          <a:bodyPr>
            <a:normAutofit fontScale="92500"/>
          </a:bodyPr>
          <a:lstStyle/>
          <a:p>
            <a:r>
              <a:rPr lang="nl-NL" altLang="nl-NL" dirty="0" smtClean="0"/>
              <a:t>1993 : ontstaan van een daadwerkelijk rulingbeleid</a:t>
            </a:r>
          </a:p>
          <a:p>
            <a:pPr lvl="1"/>
            <a:r>
              <a:rPr lang="nl-NL" altLang="nl-NL" dirty="0" smtClean="0"/>
              <a:t>“Commissie voor voorafgaande fiscale akkoorden”</a:t>
            </a:r>
          </a:p>
          <a:p>
            <a:pPr lvl="1"/>
            <a:r>
              <a:rPr lang="nl-NL" altLang="nl-NL" dirty="0" smtClean="0"/>
              <a:t>Bevoegdheid van de commissie was beperkt</a:t>
            </a:r>
          </a:p>
          <a:p>
            <a:pPr lvl="2"/>
            <a:r>
              <a:rPr lang="nl-NL" altLang="nl-NL" dirty="0" smtClean="0"/>
              <a:t>Enkel voor bepaalde materies</a:t>
            </a:r>
          </a:p>
          <a:p>
            <a:pPr lvl="2"/>
            <a:r>
              <a:rPr lang="nl-NL" altLang="nl-NL" dirty="0" smtClean="0"/>
              <a:t>Veelal omtrent invulling « rechtmatige financiële of economische behoeften »</a:t>
            </a:r>
          </a:p>
          <a:p>
            <a:pPr lvl="2"/>
            <a:r>
              <a:rPr lang="nl-NL" altLang="nl-NL" dirty="0" smtClean="0"/>
              <a:t>Moeilijke invulling op basis van strikt juridische analyse</a:t>
            </a:r>
          </a:p>
          <a:p>
            <a:pPr lvl="2"/>
            <a:r>
              <a:rPr lang="nl-NL" altLang="nl-NL" dirty="0" smtClean="0"/>
              <a:t>Mogelijkheid bieden om rechtszekerheid te bieden via ruling</a:t>
            </a:r>
          </a:p>
          <a:p>
            <a:pPr lvl="1"/>
            <a:r>
              <a:rPr lang="nl-NL" altLang="nl-NL" dirty="0" smtClean="0"/>
              <a:t>Hing samen met de invoering van de (eerste) algemene antimisbruikbepaling (art. 344, §1, WIB)</a:t>
            </a:r>
          </a:p>
          <a:p>
            <a:pPr marL="0" indent="0">
              <a:buNone/>
            </a:pPr>
            <a:endParaRPr lang="nl-NL" dirty="0" smtClean="0"/>
          </a:p>
        </p:txBody>
      </p:sp>
    </p:spTree>
    <p:extLst>
      <p:ext uri="{BB962C8B-B14F-4D97-AF65-F5344CB8AC3E}">
        <p14:creationId xmlns:p14="http://schemas.microsoft.com/office/powerpoint/2010/main" val="96165913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1. Historiek</a:t>
            </a:r>
            <a:endParaRPr lang="nl-NL" dirty="0"/>
          </a:p>
        </p:txBody>
      </p:sp>
      <p:sp>
        <p:nvSpPr>
          <p:cNvPr id="4" name="Tijdelijke aanduiding voor datum 3"/>
          <p:cNvSpPr>
            <a:spLocks noGrp="1"/>
          </p:cNvSpPr>
          <p:nvPr>
            <p:ph type="dt" sz="half" idx="2"/>
          </p:nvPr>
        </p:nvSpPr>
        <p:spPr>
          <a:xfrm>
            <a:off x="9288149" y="6307816"/>
            <a:ext cx="1143000" cy="365125"/>
          </a:xfrm>
        </p:spPr>
        <p:txBody>
          <a:bodyPr/>
          <a:lstStyle/>
          <a:p>
            <a:fld id="{2FCC8F89-CD65-1B45-9512-B73B47325B86}"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5</a:t>
            </a:fld>
            <a:endParaRPr lang="en-US" dirty="0"/>
          </a:p>
        </p:txBody>
      </p:sp>
      <p:sp>
        <p:nvSpPr>
          <p:cNvPr id="11" name="Tijdelijke aanduiding voor inhoud 4"/>
          <p:cNvSpPr>
            <a:spLocks noGrp="1"/>
          </p:cNvSpPr>
          <p:nvPr>
            <p:ph sz="half" idx="10"/>
          </p:nvPr>
        </p:nvSpPr>
        <p:spPr>
          <a:xfrm>
            <a:off x="1669146" y="1612900"/>
            <a:ext cx="9275453" cy="4152900"/>
          </a:xfrm>
        </p:spPr>
        <p:txBody>
          <a:bodyPr>
            <a:normAutofit fontScale="85000" lnSpcReduction="20000"/>
          </a:bodyPr>
          <a:lstStyle/>
          <a:p>
            <a:r>
              <a:rPr lang="nl-NL" altLang="nl-NL" dirty="0" smtClean="0"/>
              <a:t>1999 : oprichting van een Dienst voor Voorafgaande Beslissingen in fiscale zaken</a:t>
            </a:r>
          </a:p>
          <a:p>
            <a:pPr lvl="1"/>
            <a:r>
              <a:rPr lang="nl-NL" altLang="nl-NL" dirty="0" smtClean="0"/>
              <a:t>Bevoegdheid bleef beperkt</a:t>
            </a:r>
          </a:p>
          <a:p>
            <a:pPr lvl="1"/>
            <a:r>
              <a:rPr lang="nl-NL" altLang="nl-NL" dirty="0" smtClean="0"/>
              <a:t>Oordelen over :</a:t>
            </a:r>
          </a:p>
          <a:p>
            <a:pPr lvl="2"/>
            <a:r>
              <a:rPr lang="nl-NL" altLang="nl-NL" dirty="0" smtClean="0"/>
              <a:t>Aanvragen voor voorafgaande akkoorden op basis van art. 345 WIB (zie hiervoor)</a:t>
            </a:r>
          </a:p>
          <a:p>
            <a:pPr lvl="2"/>
            <a:r>
              <a:rPr lang="nl-NL" altLang="nl-NL" dirty="0" smtClean="0"/>
              <a:t>Erkenning of hernieuwing co</a:t>
            </a:r>
            <a:r>
              <a:rPr lang="en-US" altLang="nl-NL" dirty="0" err="1" smtClean="0"/>
              <a:t>ördinatiecentra</a:t>
            </a:r>
            <a:r>
              <a:rPr lang="en-US" altLang="nl-NL" dirty="0" smtClean="0"/>
              <a:t>, b</a:t>
            </a:r>
            <a:r>
              <a:rPr lang="nl-NL" altLang="nl-NL" dirty="0" err="1" smtClean="0"/>
              <a:t>ijzondere</a:t>
            </a:r>
            <a:r>
              <a:rPr lang="nl-NL" altLang="nl-NL" dirty="0" smtClean="0"/>
              <a:t> </a:t>
            </a:r>
            <a:r>
              <a:rPr lang="nl-NL" altLang="nl-NL" dirty="0"/>
              <a:t>regimes inzake distributie- en dienstencentra</a:t>
            </a:r>
          </a:p>
          <a:p>
            <a:pPr lvl="2"/>
            <a:r>
              <a:rPr lang="nl-NL" altLang="nl-NL" dirty="0" smtClean="0"/>
              <a:t>Gevolgen op het stuk van directe en indirecte belastingen van een investering in materiële of immateriële vaste activa</a:t>
            </a:r>
          </a:p>
          <a:p>
            <a:pPr lvl="2"/>
            <a:r>
              <a:rPr lang="nl-NL" altLang="nl-NL" dirty="0" smtClean="0"/>
              <a:t>Facturering van bepaalde dienstencentra</a:t>
            </a:r>
          </a:p>
          <a:p>
            <a:pPr lvl="1"/>
            <a:r>
              <a:rPr lang="nl-NL" altLang="nl-NL" dirty="0" smtClean="0"/>
              <a:t>Werd ingevoerd bij K.B.</a:t>
            </a:r>
          </a:p>
          <a:p>
            <a:pPr lvl="1"/>
            <a:r>
              <a:rPr lang="nl-NL" altLang="nl-NL" dirty="0" smtClean="0"/>
              <a:t>Kritiek van de Raad van State</a:t>
            </a:r>
            <a:endParaRPr lang="nl-NL" altLang="nl-NL" dirty="0"/>
          </a:p>
        </p:txBody>
      </p:sp>
    </p:spTree>
    <p:extLst>
      <p:ext uri="{BB962C8B-B14F-4D97-AF65-F5344CB8AC3E}">
        <p14:creationId xmlns:p14="http://schemas.microsoft.com/office/powerpoint/2010/main" val="164053894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1. Historiek</a:t>
            </a:r>
            <a:endParaRPr lang="nl-NL" dirty="0"/>
          </a:p>
        </p:txBody>
      </p:sp>
      <p:sp>
        <p:nvSpPr>
          <p:cNvPr id="4" name="Tijdelijke aanduiding voor datum 3"/>
          <p:cNvSpPr>
            <a:spLocks noGrp="1"/>
          </p:cNvSpPr>
          <p:nvPr>
            <p:ph type="dt" sz="half" idx="2"/>
          </p:nvPr>
        </p:nvSpPr>
        <p:spPr>
          <a:xfrm>
            <a:off x="9288149" y="6307816"/>
            <a:ext cx="1143000" cy="365125"/>
          </a:xfrm>
        </p:spPr>
        <p:txBody>
          <a:bodyPr/>
          <a:lstStyle/>
          <a:p>
            <a:fld id="{2FCC8F89-CD65-1B45-9512-B73B47325B86}"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6</a:t>
            </a:fld>
            <a:endParaRPr lang="en-US" dirty="0"/>
          </a:p>
        </p:txBody>
      </p:sp>
      <p:sp>
        <p:nvSpPr>
          <p:cNvPr id="11" name="Tijdelijke aanduiding voor inhoud 4"/>
          <p:cNvSpPr>
            <a:spLocks noGrp="1"/>
          </p:cNvSpPr>
          <p:nvPr>
            <p:ph sz="half" idx="10"/>
          </p:nvPr>
        </p:nvSpPr>
        <p:spPr>
          <a:xfrm>
            <a:off x="1669146" y="1612900"/>
            <a:ext cx="9275453" cy="4152900"/>
          </a:xfrm>
        </p:spPr>
        <p:txBody>
          <a:bodyPr>
            <a:normAutofit/>
          </a:bodyPr>
          <a:lstStyle/>
          <a:p>
            <a:r>
              <a:rPr lang="nl-NL" altLang="nl-NL" dirty="0"/>
              <a:t>Per 1 januari 2003 : veralgemeend stelsel van voorafgaande </a:t>
            </a:r>
            <a:r>
              <a:rPr lang="nl-NL" altLang="nl-NL" dirty="0" smtClean="0"/>
              <a:t>beslissingen </a:t>
            </a:r>
            <a:endParaRPr lang="nl-NL" altLang="nl-NL" dirty="0"/>
          </a:p>
          <a:p>
            <a:pPr lvl="1"/>
            <a:r>
              <a:rPr lang="nl-NL" altLang="nl-NL" dirty="0" smtClean="0"/>
              <a:t>Zie </a:t>
            </a:r>
            <a:r>
              <a:rPr lang="nl-NL" altLang="nl-NL" dirty="0"/>
              <a:t>artikelen 20 t.e.m. 28 van de Wet van 24 december 2002</a:t>
            </a:r>
          </a:p>
          <a:p>
            <a:pPr lvl="1"/>
            <a:r>
              <a:rPr lang="nl-NL" altLang="nl-NL" dirty="0" smtClean="0"/>
              <a:t>Veralgemeend </a:t>
            </a:r>
            <a:r>
              <a:rPr lang="nl-NL" altLang="nl-NL" dirty="0"/>
              <a:t>stelsel : mogelijkheid om akkoord te vragen over de toepassing van in principe om het even welke bepaling op vlak </a:t>
            </a:r>
            <a:r>
              <a:rPr lang="nl-NL" altLang="nl-NL" dirty="0" smtClean="0"/>
              <a:t>van:</a:t>
            </a:r>
            <a:endParaRPr lang="nl-NL" altLang="nl-NL" dirty="0"/>
          </a:p>
          <a:p>
            <a:pPr lvl="2"/>
            <a:r>
              <a:rPr lang="nl-NL" altLang="nl-NL" dirty="0"/>
              <a:t>Directe belastingen</a:t>
            </a:r>
          </a:p>
          <a:p>
            <a:pPr lvl="2"/>
            <a:r>
              <a:rPr lang="nl-NL" altLang="nl-NL" dirty="0"/>
              <a:t>Indirecte belastingen</a:t>
            </a:r>
          </a:p>
          <a:p>
            <a:pPr lvl="2"/>
            <a:r>
              <a:rPr lang="nl-NL" altLang="nl-NL" dirty="0"/>
              <a:t>Gelijkgestelde belastingen</a:t>
            </a:r>
          </a:p>
          <a:p>
            <a:endParaRPr lang="nl-NL" altLang="nl-NL" dirty="0"/>
          </a:p>
        </p:txBody>
      </p:sp>
    </p:spTree>
    <p:extLst>
      <p:ext uri="{BB962C8B-B14F-4D97-AF65-F5344CB8AC3E}">
        <p14:creationId xmlns:p14="http://schemas.microsoft.com/office/powerpoint/2010/main" val="3008760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1. Historiek</a:t>
            </a:r>
            <a:endParaRPr lang="nl-NL" dirty="0"/>
          </a:p>
        </p:txBody>
      </p:sp>
      <p:sp>
        <p:nvSpPr>
          <p:cNvPr id="4" name="Tijdelijke aanduiding voor datum 3"/>
          <p:cNvSpPr>
            <a:spLocks noGrp="1"/>
          </p:cNvSpPr>
          <p:nvPr>
            <p:ph type="dt" sz="half" idx="2"/>
          </p:nvPr>
        </p:nvSpPr>
        <p:spPr>
          <a:xfrm>
            <a:off x="9288149" y="6307816"/>
            <a:ext cx="1143000" cy="365125"/>
          </a:xfrm>
        </p:spPr>
        <p:txBody>
          <a:bodyPr/>
          <a:lstStyle/>
          <a:p>
            <a:fld id="{2FCC8F89-CD65-1B45-9512-B73B47325B86}"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7</a:t>
            </a:fld>
            <a:endParaRPr lang="en-US" dirty="0"/>
          </a:p>
        </p:txBody>
      </p:sp>
      <p:sp>
        <p:nvSpPr>
          <p:cNvPr id="11" name="Tijdelijke aanduiding voor inhoud 4"/>
          <p:cNvSpPr>
            <a:spLocks noGrp="1"/>
          </p:cNvSpPr>
          <p:nvPr>
            <p:ph sz="half" idx="10"/>
          </p:nvPr>
        </p:nvSpPr>
        <p:spPr>
          <a:xfrm>
            <a:off x="1669146" y="1612900"/>
            <a:ext cx="9275453" cy="4152900"/>
          </a:xfrm>
        </p:spPr>
        <p:txBody>
          <a:bodyPr>
            <a:normAutofit fontScale="85000" lnSpcReduction="10000"/>
          </a:bodyPr>
          <a:lstStyle/>
          <a:p>
            <a:r>
              <a:rPr lang="nl-NL" altLang="nl-NL" dirty="0"/>
              <a:t>De </a:t>
            </a:r>
            <a:r>
              <a:rPr lang="nl-NL" altLang="nl-NL" dirty="0" smtClean="0"/>
              <a:t>veralgemeende </a:t>
            </a:r>
            <a:r>
              <a:rPr lang="nl-NL" altLang="nl-NL" dirty="0"/>
              <a:t>rulingpraktijk </a:t>
            </a:r>
            <a:r>
              <a:rPr lang="nl-NL" altLang="nl-NL" dirty="0" smtClean="0"/>
              <a:t>kaderde </a:t>
            </a:r>
            <a:r>
              <a:rPr lang="nl-NL" altLang="nl-NL" dirty="0"/>
              <a:t>in </a:t>
            </a:r>
            <a:r>
              <a:rPr lang="nl-NL" altLang="nl-NL" dirty="0" smtClean="0"/>
              <a:t>een “nieuwe </a:t>
            </a:r>
            <a:r>
              <a:rPr lang="nl-NL" altLang="nl-NL" dirty="0"/>
              <a:t>benadering van relaties tussen de Staat en de </a:t>
            </a:r>
            <a:r>
              <a:rPr lang="nl-NL" altLang="nl-NL" dirty="0" smtClean="0"/>
              <a:t>burgers”</a:t>
            </a:r>
            <a:endParaRPr lang="nl-NL" altLang="nl-NL" dirty="0"/>
          </a:p>
          <a:p>
            <a:r>
              <a:rPr lang="nl-NL" altLang="nl-NL" dirty="0"/>
              <a:t>Minder conflictueus model</a:t>
            </a:r>
          </a:p>
          <a:p>
            <a:r>
              <a:rPr lang="nl-NL" altLang="nl-NL" dirty="0"/>
              <a:t>Twee fundamentele voorwaarden </a:t>
            </a:r>
          </a:p>
          <a:p>
            <a:pPr lvl="1"/>
            <a:r>
              <a:rPr lang="nl-NL" altLang="nl-NL" dirty="0"/>
              <a:t>Mogelijkheid om rulingaanvragen in te dienen over zo veel mogelijk </a:t>
            </a:r>
            <a:r>
              <a:rPr lang="nl-NL" altLang="nl-NL" dirty="0" smtClean="0"/>
              <a:t>topics.</a:t>
            </a:r>
          </a:p>
          <a:p>
            <a:pPr lvl="1"/>
            <a:r>
              <a:rPr lang="nl-NL" altLang="nl-NL" dirty="0" smtClean="0"/>
              <a:t>Essentieel </a:t>
            </a:r>
            <a:r>
              <a:rPr lang="nl-NL" altLang="nl-NL" dirty="0"/>
              <a:t>daarbij is dat het stelsel beantwoordt aan volgende </a:t>
            </a:r>
            <a:r>
              <a:rPr lang="nl-NL" altLang="nl-NL" dirty="0" smtClean="0"/>
              <a:t>criteria:</a:t>
            </a:r>
            <a:endParaRPr lang="nl-NL" altLang="nl-NL" dirty="0"/>
          </a:p>
          <a:p>
            <a:pPr lvl="2"/>
            <a:r>
              <a:rPr lang="nl-NL" altLang="nl-NL" dirty="0" smtClean="0"/>
              <a:t>Doorzichtigheid </a:t>
            </a:r>
            <a:r>
              <a:rPr lang="nl-NL" altLang="nl-NL" dirty="0" smtClean="0">
                <a:sym typeface="Wingdings"/>
              </a:rPr>
              <a:t> online publicatie rulings en jaarverslag aan Parlement</a:t>
            </a:r>
            <a:endParaRPr lang="nl-NL" altLang="nl-NL" dirty="0"/>
          </a:p>
          <a:p>
            <a:pPr lvl="2"/>
            <a:r>
              <a:rPr lang="nl-NL" altLang="nl-NL" dirty="0" smtClean="0"/>
              <a:t>Geldigheidsduur </a:t>
            </a:r>
            <a:r>
              <a:rPr lang="nl-NL" altLang="nl-NL" dirty="0" smtClean="0">
                <a:sym typeface="Wingdings"/>
              </a:rPr>
              <a:t> maximaal 5 jaar</a:t>
            </a:r>
            <a:endParaRPr lang="nl-NL" altLang="nl-NL" dirty="0"/>
          </a:p>
          <a:p>
            <a:pPr lvl="2"/>
            <a:r>
              <a:rPr lang="nl-NL" altLang="nl-NL" dirty="0"/>
              <a:t>Snelheid van behandeling van de </a:t>
            </a:r>
            <a:r>
              <a:rPr lang="nl-NL" altLang="nl-NL" dirty="0" smtClean="0"/>
              <a:t>aanvragen </a:t>
            </a:r>
            <a:r>
              <a:rPr lang="nl-NL" altLang="nl-NL" dirty="0" smtClean="0">
                <a:sym typeface="Wingdings"/>
              </a:rPr>
              <a:t> doelstelling 3 maanden</a:t>
            </a:r>
            <a:endParaRPr lang="nl-NL" altLang="nl-NL" dirty="0"/>
          </a:p>
          <a:p>
            <a:r>
              <a:rPr lang="nl-NL" altLang="nl-NL" dirty="0"/>
              <a:t>Aanpassing van administratieve structuren en </a:t>
            </a:r>
            <a:r>
              <a:rPr lang="nl-NL" altLang="nl-NL" dirty="0" smtClean="0"/>
              <a:t>mentaliteitswijziging</a:t>
            </a:r>
            <a:endParaRPr lang="nl-NL" altLang="nl-NL" dirty="0"/>
          </a:p>
        </p:txBody>
      </p:sp>
    </p:spTree>
    <p:extLst>
      <p:ext uri="{BB962C8B-B14F-4D97-AF65-F5344CB8AC3E}">
        <p14:creationId xmlns:p14="http://schemas.microsoft.com/office/powerpoint/2010/main" val="6868807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nummer 1"/>
          <p:cNvSpPr>
            <a:spLocks noGrp="1"/>
          </p:cNvSpPr>
          <p:nvPr>
            <p:ph type="sldNum" sz="quarter" idx="12"/>
          </p:nvPr>
        </p:nvSpPr>
        <p:spPr/>
        <p:txBody>
          <a:bodyPr/>
          <a:lstStyle/>
          <a:p>
            <a:fld id="{D57F1E4F-1CFF-5643-939E-217C01CDF565}" type="slidenum">
              <a:rPr lang="en-US" smtClean="0"/>
              <a:pPr/>
              <a:t>8</a:t>
            </a:fld>
            <a:endParaRPr lang="en-US" dirty="0"/>
          </a:p>
        </p:txBody>
      </p:sp>
      <p:sp>
        <p:nvSpPr>
          <p:cNvPr id="3" name="Titel 2"/>
          <p:cNvSpPr>
            <a:spLocks noGrp="1"/>
          </p:cNvSpPr>
          <p:nvPr>
            <p:ph type="title"/>
          </p:nvPr>
        </p:nvSpPr>
        <p:spPr>
          <a:xfrm>
            <a:off x="4790661" y="2947662"/>
            <a:ext cx="6961652" cy="1776548"/>
          </a:xfrm>
        </p:spPr>
        <p:txBody>
          <a:bodyPr>
            <a:normAutofit fontScale="90000"/>
          </a:bodyPr>
          <a:lstStyle/>
          <a:p>
            <a:r>
              <a:rPr lang="nl-NL" dirty="0"/>
              <a:t>2</a:t>
            </a:r>
            <a:r>
              <a:rPr lang="nl-NL" dirty="0" smtClean="0"/>
              <a:t>. Kenmerken van de Voorafgaande Beslissing in fiscale zaken</a:t>
            </a:r>
            <a:endParaRPr lang="nl-NL" dirty="0"/>
          </a:p>
        </p:txBody>
      </p:sp>
    </p:spTree>
    <p:extLst>
      <p:ext uri="{BB962C8B-B14F-4D97-AF65-F5344CB8AC3E}">
        <p14:creationId xmlns:p14="http://schemas.microsoft.com/office/powerpoint/2010/main" val="720636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2. Kenmerken van een Voorafgaande Beslissing</a:t>
            </a:r>
            <a:endParaRPr lang="nl-NL" noProof="0" dirty="0">
              <a:solidFill>
                <a:srgbClr val="2D6C88"/>
              </a:solidFill>
            </a:endParaRPr>
          </a:p>
        </p:txBody>
      </p:sp>
      <p:sp>
        <p:nvSpPr>
          <p:cNvPr id="3" name="Tijdelijke aanduiding voor inhoud 2"/>
          <p:cNvSpPr>
            <a:spLocks noGrp="1"/>
          </p:cNvSpPr>
          <p:nvPr>
            <p:ph idx="4294967295"/>
          </p:nvPr>
        </p:nvSpPr>
        <p:spPr>
          <a:xfrm>
            <a:off x="1676401" y="1371600"/>
            <a:ext cx="9616439" cy="4174435"/>
          </a:xfrm>
          <a:prstGeom prst="rect">
            <a:avLst/>
          </a:prstGeom>
        </p:spPr>
        <p:txBody>
          <a:bodyPr>
            <a:noAutofit/>
          </a:bodyPr>
          <a:lstStyle/>
          <a:p>
            <a:pPr>
              <a:lnSpc>
                <a:spcPct val="90000"/>
              </a:lnSpc>
            </a:pPr>
            <a:r>
              <a:rPr lang="nl-NL" altLang="nl-NL" sz="3200" dirty="0" smtClean="0"/>
              <a:t>Definitie</a:t>
            </a:r>
            <a:endParaRPr lang="nl-NL" altLang="nl-NL" sz="2800" dirty="0" smtClean="0"/>
          </a:p>
          <a:p>
            <a:pPr lvl="1">
              <a:lnSpc>
                <a:spcPct val="90000"/>
              </a:lnSpc>
              <a:buFontTx/>
              <a:buNone/>
            </a:pPr>
            <a:r>
              <a:rPr lang="nl-NL" altLang="nl-NL" sz="2800" dirty="0" smtClean="0"/>
              <a:t>	“</a:t>
            </a:r>
            <a:r>
              <a:rPr lang="nl-NL" altLang="nl-NL" sz="2800" i="1" dirty="0" smtClean="0"/>
              <a:t>Onder voorafgaande beslissing wordt verstaan de juridische handeling waarbij de FOD Financiën overeenkomstig de van kracht zijnde bepalingen vaststelt hoe de wet wordt toegepast op een bijzondere situatie of verrichting die op fiscaal vlak nog geen uitwerking heeft gehad.</a:t>
            </a:r>
            <a:r>
              <a:rPr lang="nl-NL" altLang="nl-NL" sz="2800" dirty="0" smtClean="0"/>
              <a:t>”</a:t>
            </a:r>
          </a:p>
        </p:txBody>
      </p:sp>
      <p:sp>
        <p:nvSpPr>
          <p:cNvPr id="4" name="Tijdelijke aanduiding voor datum 3"/>
          <p:cNvSpPr>
            <a:spLocks noGrp="1"/>
          </p:cNvSpPr>
          <p:nvPr>
            <p:ph type="dt" sz="half" idx="2"/>
          </p:nvPr>
        </p:nvSpPr>
        <p:spPr>
          <a:xfrm>
            <a:off x="9288149" y="6307816"/>
            <a:ext cx="1143000" cy="365125"/>
          </a:xfrm>
        </p:spPr>
        <p:txBody>
          <a:bodyPr/>
          <a:lstStyle/>
          <a:p>
            <a:fld id="{CBE71A9B-9B06-F642-BD0C-0726A6000813}" type="datetime1">
              <a:rPr lang="nl-BE" smtClean="0"/>
              <a:t>27/04/16</a:t>
            </a:fld>
            <a:endParaRPr lang="en-US" dirty="0"/>
          </a:p>
        </p:txBody>
      </p:sp>
      <p:sp>
        <p:nvSpPr>
          <p:cNvPr id="5" name="Tijdelijke aanduiding voor dianummer 4"/>
          <p:cNvSpPr>
            <a:spLocks noGrp="1"/>
          </p:cNvSpPr>
          <p:nvPr>
            <p:ph type="sldNum" sz="quarter" idx="4"/>
          </p:nvPr>
        </p:nvSpPr>
        <p:spPr>
          <a:xfrm>
            <a:off x="10951856" y="6307815"/>
            <a:ext cx="551167" cy="365125"/>
          </a:xfrm>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val="8389596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tandaarddia">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th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h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Parallax</Template>
  <TotalTime>7094</TotalTime>
  <Words>1326</Words>
  <Application>Microsoft Macintosh PowerPoint</Application>
  <PresentationFormat>Breedbeeld</PresentationFormat>
  <Paragraphs>278</Paragraphs>
  <Slides>30</Slides>
  <Notes>25</Notes>
  <HiddenSlides>0</HiddenSlides>
  <MMClips>0</MMClips>
  <ScaleCrop>false</ScaleCrop>
  <HeadingPairs>
    <vt:vector size="8" baseType="variant">
      <vt:variant>
        <vt:lpstr>Gebruikte lettertypen</vt:lpstr>
      </vt:variant>
      <vt:variant>
        <vt:i4>7</vt:i4>
      </vt:variant>
      <vt:variant>
        <vt:lpstr>Thema</vt:lpstr>
      </vt:variant>
      <vt:variant>
        <vt:i4>1</vt:i4>
      </vt:variant>
      <vt:variant>
        <vt:lpstr>Ingesloten OLE-bronprogramma's</vt:lpstr>
      </vt:variant>
      <vt:variant>
        <vt:i4>2</vt:i4>
      </vt:variant>
      <vt:variant>
        <vt:lpstr>Diatitels</vt:lpstr>
      </vt:variant>
      <vt:variant>
        <vt:i4>30</vt:i4>
      </vt:variant>
    </vt:vector>
  </HeadingPairs>
  <TitlesOfParts>
    <vt:vector size="40" baseType="lpstr">
      <vt:lpstr>Calibri</vt:lpstr>
      <vt:lpstr>Chaparral Pro</vt:lpstr>
      <vt:lpstr>Corbel</vt:lpstr>
      <vt:lpstr>ＭＳ Ｐゴシック</vt:lpstr>
      <vt:lpstr>Wingdings</vt:lpstr>
      <vt:lpstr>Wingdings 2</vt:lpstr>
      <vt:lpstr>Arial</vt:lpstr>
      <vt:lpstr>Standaarddia</vt:lpstr>
      <vt:lpstr>ClipArt</vt:lpstr>
      <vt:lpstr>Microsoft ClipArt Gallery</vt:lpstr>
      <vt:lpstr> </vt:lpstr>
      <vt:lpstr>1. Historiek afspraken met de fiscus</vt:lpstr>
      <vt:lpstr>1. Historiek</vt:lpstr>
      <vt:lpstr>1. Historiek</vt:lpstr>
      <vt:lpstr>1. Historiek</vt:lpstr>
      <vt:lpstr>1. Historiek</vt:lpstr>
      <vt:lpstr>1. Historiek</vt:lpstr>
      <vt:lpstr>2. Kenmerken van de Voorafgaande Beslissing in fiscale zaken</vt:lpstr>
      <vt:lpstr>2. Kenmerken van een Voorafgaande Beslissing</vt:lpstr>
      <vt:lpstr>2. Kenmerken van een Voorafgaande Beslissing</vt:lpstr>
      <vt:lpstr>2. Kenmerken van een Voorafgaande Beslissing</vt:lpstr>
      <vt:lpstr>2. Kenmerken van een Voorafgaande Beslissing</vt:lpstr>
      <vt:lpstr>2. Kenmerken van een Voorafgaande Beslissing</vt:lpstr>
      <vt:lpstr>3. Praktische werking DVB</vt:lpstr>
      <vt:lpstr>3. Praktische werking DVB</vt:lpstr>
      <vt:lpstr>3. Praktische werking DVB</vt:lpstr>
      <vt:lpstr>3. Praktische werking DVB</vt:lpstr>
      <vt:lpstr>3. Praktische werking DVB</vt:lpstr>
      <vt:lpstr>4. ‘Excess profit rulings’</vt:lpstr>
      <vt:lpstr>4.a Wat zijn verrekenprijzen?</vt:lpstr>
      <vt:lpstr>4.a Wat zijn verrekenprijzen?</vt:lpstr>
      <vt:lpstr>4.a Wat zijn verrekenprijzen?</vt:lpstr>
      <vt:lpstr>4.a Wat zijn verrekenprijzen?</vt:lpstr>
      <vt:lpstr>4.a Wat zijn verrekenprijzen?</vt:lpstr>
      <vt:lpstr>4.a Wat zijn verrekenprijzen?</vt:lpstr>
      <vt:lpstr>4.a Wat zijn verrekenprijzen?</vt:lpstr>
      <vt:lpstr>4.b Overzicht van enkele typische HQ jurisdicties</vt:lpstr>
      <vt:lpstr>4.c Wat zijn “excess profits” ?</vt:lpstr>
      <vt:lpstr>4.c Wat zijn “excess profits” ?</vt:lpstr>
      <vt:lpstr>Vragenronde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Excess profit rulings and the State Aid finding</dc:title>
  <dc:creator>Mathieu Isenbaert</dc:creator>
  <cp:lastModifiedBy>Mathieu Isenbaert</cp:lastModifiedBy>
  <cp:revision>136</cp:revision>
  <cp:lastPrinted>2016-02-01T20:04:35Z</cp:lastPrinted>
  <dcterms:created xsi:type="dcterms:W3CDTF">2016-01-15T13:36:52Z</dcterms:created>
  <dcterms:modified xsi:type="dcterms:W3CDTF">2016-04-27T09:05:58Z</dcterms:modified>
</cp:coreProperties>
</file>